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24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charts/chart5.xml" ContentType="application/vnd.openxmlformats-officedocument.drawingml.chart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3"/>
  </p:notesMasterIdLst>
  <p:sldIdLst>
    <p:sldId id="299" r:id="rId2"/>
    <p:sldId id="260" r:id="rId3"/>
    <p:sldId id="268" r:id="rId4"/>
    <p:sldId id="258" r:id="rId5"/>
    <p:sldId id="259" r:id="rId6"/>
    <p:sldId id="265" r:id="rId7"/>
    <p:sldId id="269" r:id="rId8"/>
    <p:sldId id="266" r:id="rId9"/>
    <p:sldId id="298" r:id="rId10"/>
    <p:sldId id="270" r:id="rId11"/>
    <p:sldId id="271" r:id="rId12"/>
    <p:sldId id="261" r:id="rId13"/>
    <p:sldId id="272" r:id="rId14"/>
    <p:sldId id="273" r:id="rId15"/>
    <p:sldId id="274" r:id="rId16"/>
    <p:sldId id="275" r:id="rId17"/>
    <p:sldId id="276" r:id="rId18"/>
    <p:sldId id="277" r:id="rId19"/>
    <p:sldId id="262" r:id="rId20"/>
    <p:sldId id="279" r:id="rId21"/>
    <p:sldId id="280" r:id="rId22"/>
    <p:sldId id="281" r:id="rId23"/>
    <p:sldId id="282" r:id="rId24"/>
    <p:sldId id="283" r:id="rId25"/>
    <p:sldId id="284" r:id="rId26"/>
    <p:sldId id="263" r:id="rId27"/>
    <p:sldId id="285" r:id="rId28"/>
    <p:sldId id="286" r:id="rId29"/>
    <p:sldId id="287" r:id="rId30"/>
    <p:sldId id="288" r:id="rId31"/>
    <p:sldId id="289" r:id="rId32"/>
    <p:sldId id="290" r:id="rId33"/>
    <p:sldId id="264" r:id="rId34"/>
    <p:sldId id="292" r:id="rId35"/>
    <p:sldId id="291" r:id="rId36"/>
    <p:sldId id="293" r:id="rId37"/>
    <p:sldId id="294" r:id="rId38"/>
    <p:sldId id="295" r:id="rId39"/>
    <p:sldId id="296" r:id="rId40"/>
    <p:sldId id="297" r:id="rId41"/>
    <p:sldId id="300" r:id="rId42"/>
  </p:sldIdLst>
  <p:sldSz cx="12195175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353D"/>
    <a:srgbClr val="FFB850"/>
    <a:srgbClr val="01ACBE"/>
    <a:srgbClr val="F45058"/>
    <a:srgbClr val="01C8DD"/>
    <a:srgbClr val="7F7F7F"/>
    <a:srgbClr val="F8351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 showGuides="1">
      <p:cViewPr varScale="1">
        <p:scale>
          <a:sx n="82" d="100"/>
          <a:sy n="82" d="100"/>
        </p:scale>
        <p:origin x="941" y="216"/>
      </p:cViewPr>
      <p:guideLst>
        <p:guide orient="horz" pos="2160"/>
        <p:guide pos="384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_rels/chart5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4.xlsx"/><Relationship Id="rId1" Type="http://schemas.openxmlformats.org/officeDocument/2006/relationships/image" Target="../media/image31.png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13482898622047"/>
          <c:y val="8.8007807086133899E-2"/>
          <c:w val="0.53865932578740205"/>
          <c:h val="0.80798893897705804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列1</c:v>
                </c:pt>
              </c:strCache>
            </c:strRef>
          </c:tx>
          <c:spPr>
            <a:gradFill>
              <a:gsLst>
                <a:gs pos="100000">
                  <a:schemeClr val="bg1">
                    <a:lumMod val="95000"/>
                  </a:schemeClr>
                </a:gs>
                <a:gs pos="0">
                  <a:schemeClr val="bg1">
                    <a:lumMod val="75000"/>
                  </a:schemeClr>
                </a:gs>
              </a:gsLst>
              <a:lin ang="2700000" scaled="1"/>
            </a:gradFill>
            <a:ln>
              <a:noFill/>
            </a:ln>
            <a:effectLst/>
          </c:spPr>
          <c:dPt>
            <c:idx val="0"/>
            <c:bubble3D val="0"/>
            <c:spPr>
              <a:solidFill>
                <a:schemeClr val="bg1">
                  <a:lumMod val="85000"/>
                </a:schemeClr>
              </a:solidFill>
              <a:ln w="19050">
                <a:noFill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c:spPr>
            <c:extLst>
              <c:ext xmlns:c16="http://schemas.microsoft.com/office/drawing/2014/chart" uri="{C3380CC4-5D6E-409C-BE32-E72D297353CC}">
                <c16:uniqueId val="{00000001-9AA2-448C-B82E-2CC84D072A0C}"/>
              </c:ext>
            </c:extLst>
          </c:dPt>
          <c:dPt>
            <c:idx val="1"/>
            <c:bubble3D val="0"/>
            <c:spPr>
              <a:solidFill>
                <a:srgbClr val="01ACBE"/>
              </a:solidFill>
              <a:ln w="19050">
                <a:noFill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c:spPr>
            <c:extLst>
              <c:ext xmlns:c16="http://schemas.microsoft.com/office/drawing/2014/chart" uri="{C3380CC4-5D6E-409C-BE32-E72D297353CC}">
                <c16:uniqueId val="{00000003-9AA2-448C-B82E-2CC84D072A0C}"/>
              </c:ext>
            </c:extLst>
          </c:dPt>
          <c:dPt>
            <c:idx val="2"/>
            <c:bubble3D val="0"/>
            <c:spPr>
              <a:gradFill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>
                      <a:lumMod val="75000"/>
                    </a:schemeClr>
                  </a:gs>
                </a:gsLst>
                <a:lin ang="2700000" scaled="1"/>
              </a:gra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9AA2-448C-B82E-2CC84D072A0C}"/>
              </c:ext>
            </c:extLst>
          </c:dPt>
          <c:dPt>
            <c:idx val="3"/>
            <c:bubble3D val="0"/>
            <c:spPr>
              <a:gradFill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>
                      <a:lumMod val="75000"/>
                    </a:schemeClr>
                  </a:gs>
                </a:gsLst>
                <a:lin ang="2700000" scaled="1"/>
              </a:gra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9AA2-448C-B82E-2CC84D072A0C}"/>
              </c:ext>
            </c:extLst>
          </c:dPt>
          <c:cat>
            <c:strRef>
              <c:f>Sheet1!$A$2:$A$5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70</c:v>
                </c:pt>
                <c:pt idx="1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9AA2-448C-B82E-2CC84D072A0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13482898622047"/>
          <c:y val="8.8007807086133899E-2"/>
          <c:w val="0.53865932578740205"/>
          <c:h val="0.80798893897705804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列1</c:v>
                </c:pt>
              </c:strCache>
            </c:strRef>
          </c:tx>
          <c:spPr>
            <a:gradFill>
              <a:gsLst>
                <a:gs pos="100000">
                  <a:schemeClr val="bg1">
                    <a:lumMod val="95000"/>
                  </a:schemeClr>
                </a:gs>
                <a:gs pos="0">
                  <a:schemeClr val="bg1">
                    <a:lumMod val="75000"/>
                  </a:schemeClr>
                </a:gs>
              </a:gsLst>
              <a:lin ang="2700000" scaled="1"/>
            </a:gradFill>
            <a:ln>
              <a:noFill/>
            </a:ln>
            <a:effectLst/>
          </c:spPr>
          <c:dPt>
            <c:idx val="0"/>
            <c:bubble3D val="0"/>
            <c:spPr>
              <a:solidFill>
                <a:schemeClr val="bg1">
                  <a:lumMod val="85000"/>
                </a:schemeClr>
              </a:solidFill>
              <a:ln w="19050">
                <a:noFill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c:spPr>
            <c:extLst>
              <c:ext xmlns:c16="http://schemas.microsoft.com/office/drawing/2014/chart" uri="{C3380CC4-5D6E-409C-BE32-E72D297353CC}">
                <c16:uniqueId val="{00000001-7BCF-4B7F-B7B0-D52E08EAFADB}"/>
              </c:ext>
            </c:extLst>
          </c:dPt>
          <c:dPt>
            <c:idx val="1"/>
            <c:bubble3D val="0"/>
            <c:spPr>
              <a:solidFill>
                <a:srgbClr val="FFB850"/>
              </a:solidFill>
              <a:ln w="19050">
                <a:noFill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c:spPr>
            <c:extLst>
              <c:ext xmlns:c16="http://schemas.microsoft.com/office/drawing/2014/chart" uri="{C3380CC4-5D6E-409C-BE32-E72D297353CC}">
                <c16:uniqueId val="{00000003-7BCF-4B7F-B7B0-D52E08EAFADB}"/>
              </c:ext>
            </c:extLst>
          </c:dPt>
          <c:dPt>
            <c:idx val="2"/>
            <c:bubble3D val="0"/>
            <c:spPr>
              <a:gradFill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>
                      <a:lumMod val="75000"/>
                    </a:schemeClr>
                  </a:gs>
                </a:gsLst>
                <a:lin ang="2700000" scaled="1"/>
              </a:gra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7BCF-4B7F-B7B0-D52E08EAFADB}"/>
              </c:ext>
            </c:extLst>
          </c:dPt>
          <c:dPt>
            <c:idx val="3"/>
            <c:bubble3D val="0"/>
            <c:spPr>
              <a:gradFill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>
                      <a:lumMod val="75000"/>
                    </a:schemeClr>
                  </a:gs>
                </a:gsLst>
                <a:lin ang="2700000" scaled="1"/>
              </a:gra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7BCF-4B7F-B7B0-D52E08EAFADB}"/>
              </c:ext>
            </c:extLst>
          </c:dPt>
          <c:cat>
            <c:strRef>
              <c:f>Sheet1!$A$2:$A$5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50</c:v>
                </c:pt>
                <c:pt idx="1">
                  <c:v>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7BCF-4B7F-B7B0-D52E08EAFAD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13482898622047"/>
          <c:y val="8.8007807086133899E-2"/>
          <c:w val="0.53865932578740205"/>
          <c:h val="0.80798893897705804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列1</c:v>
                </c:pt>
              </c:strCache>
            </c:strRef>
          </c:tx>
          <c:spPr>
            <a:gradFill>
              <a:gsLst>
                <a:gs pos="100000">
                  <a:schemeClr val="bg1">
                    <a:lumMod val="95000"/>
                  </a:schemeClr>
                </a:gs>
                <a:gs pos="0">
                  <a:schemeClr val="bg1">
                    <a:lumMod val="75000"/>
                  </a:schemeClr>
                </a:gs>
              </a:gsLst>
              <a:lin ang="2700000" scaled="1"/>
            </a:gradFill>
            <a:ln>
              <a:noFill/>
            </a:ln>
            <a:effectLst/>
          </c:spPr>
          <c:dPt>
            <c:idx val="0"/>
            <c:bubble3D val="0"/>
            <c:spPr>
              <a:solidFill>
                <a:schemeClr val="bg1">
                  <a:lumMod val="85000"/>
                </a:schemeClr>
              </a:solidFill>
              <a:ln w="19050">
                <a:noFill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c:spPr>
            <c:extLst>
              <c:ext xmlns:c16="http://schemas.microsoft.com/office/drawing/2014/chart" uri="{C3380CC4-5D6E-409C-BE32-E72D297353CC}">
                <c16:uniqueId val="{00000001-0618-4663-BF9B-560310AFF454}"/>
              </c:ext>
            </c:extLst>
          </c:dPt>
          <c:dPt>
            <c:idx val="1"/>
            <c:bubble3D val="0"/>
            <c:spPr>
              <a:solidFill>
                <a:srgbClr val="F8353D"/>
              </a:solidFill>
              <a:ln w="19050">
                <a:noFill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c:spPr>
            <c:extLst>
              <c:ext xmlns:c16="http://schemas.microsoft.com/office/drawing/2014/chart" uri="{C3380CC4-5D6E-409C-BE32-E72D297353CC}">
                <c16:uniqueId val="{00000003-0618-4663-BF9B-560310AFF454}"/>
              </c:ext>
            </c:extLst>
          </c:dPt>
          <c:dPt>
            <c:idx val="2"/>
            <c:bubble3D val="0"/>
            <c:spPr>
              <a:gradFill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>
                      <a:lumMod val="75000"/>
                    </a:schemeClr>
                  </a:gs>
                </a:gsLst>
                <a:lin ang="2700000" scaled="1"/>
              </a:gra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0618-4663-BF9B-560310AFF454}"/>
              </c:ext>
            </c:extLst>
          </c:dPt>
          <c:dPt>
            <c:idx val="3"/>
            <c:bubble3D val="0"/>
            <c:spPr>
              <a:gradFill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>
                      <a:lumMod val="75000"/>
                    </a:schemeClr>
                  </a:gs>
                </a:gsLst>
                <a:lin ang="2700000" scaled="1"/>
              </a:gra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0618-4663-BF9B-560310AFF454}"/>
              </c:ext>
            </c:extLst>
          </c:dPt>
          <c:cat>
            <c:strRef>
              <c:f>Sheet1!$A$2:$A$5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20</c:v>
                </c:pt>
                <c:pt idx="1">
                  <c:v>80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0618-4663-BF9B-560310AFF45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13482898622047"/>
          <c:y val="8.8007807086133899E-2"/>
          <c:w val="0.53865932578740205"/>
          <c:h val="0.80798893897705804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列1</c:v>
                </c:pt>
              </c:strCache>
            </c:strRef>
          </c:tx>
          <c:spPr>
            <a:gradFill>
              <a:gsLst>
                <a:gs pos="100000">
                  <a:schemeClr val="bg1">
                    <a:lumMod val="95000"/>
                  </a:schemeClr>
                </a:gs>
                <a:gs pos="0">
                  <a:schemeClr val="bg1">
                    <a:lumMod val="75000"/>
                  </a:schemeClr>
                </a:gs>
              </a:gsLst>
              <a:lin ang="2700000" scaled="1"/>
            </a:gradFill>
            <a:ln>
              <a:noFill/>
            </a:ln>
            <a:effectLst/>
          </c:spPr>
          <c:dPt>
            <c:idx val="0"/>
            <c:bubble3D val="0"/>
            <c:spPr>
              <a:solidFill>
                <a:schemeClr val="bg1">
                  <a:lumMod val="85000"/>
                </a:schemeClr>
              </a:solidFill>
              <a:ln w="19050">
                <a:noFill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c:spPr>
            <c:extLst>
              <c:ext xmlns:c16="http://schemas.microsoft.com/office/drawing/2014/chart" uri="{C3380CC4-5D6E-409C-BE32-E72D297353CC}">
                <c16:uniqueId val="{00000001-A0EC-4826-A35F-56C78F1CBF5A}"/>
              </c:ext>
            </c:extLst>
          </c:dPt>
          <c:dPt>
            <c:idx val="1"/>
            <c:bubble3D val="0"/>
            <c:spPr>
              <a:solidFill>
                <a:srgbClr val="663A77"/>
              </a:solidFill>
              <a:ln w="19050">
                <a:noFill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c:spPr>
            <c:extLst>
              <c:ext xmlns:c16="http://schemas.microsoft.com/office/drawing/2014/chart" uri="{C3380CC4-5D6E-409C-BE32-E72D297353CC}">
                <c16:uniqueId val="{00000003-A0EC-4826-A35F-56C78F1CBF5A}"/>
              </c:ext>
            </c:extLst>
          </c:dPt>
          <c:dPt>
            <c:idx val="2"/>
            <c:bubble3D val="0"/>
            <c:spPr>
              <a:gradFill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>
                      <a:lumMod val="75000"/>
                    </a:schemeClr>
                  </a:gs>
                </a:gsLst>
                <a:lin ang="2700000" scaled="1"/>
              </a:gra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A0EC-4826-A35F-56C78F1CBF5A}"/>
              </c:ext>
            </c:extLst>
          </c:dPt>
          <c:dPt>
            <c:idx val="3"/>
            <c:bubble3D val="0"/>
            <c:spPr>
              <a:gradFill>
                <a:gsLst>
                  <a:gs pos="100000">
                    <a:schemeClr val="bg1">
                      <a:lumMod val="95000"/>
                    </a:schemeClr>
                  </a:gs>
                  <a:gs pos="0">
                    <a:schemeClr val="bg1">
                      <a:lumMod val="75000"/>
                    </a:schemeClr>
                  </a:gs>
                </a:gsLst>
                <a:lin ang="2700000" scaled="1"/>
              </a:gra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A0EC-4826-A35F-56C78F1CBF5A}"/>
              </c:ext>
            </c:extLst>
          </c:dPt>
          <c:cat>
            <c:strRef>
              <c:f>Sheet1!$A$2:$A$5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</c:v>
                </c:pt>
                <c:pt idx="1">
                  <c:v>100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A0EC-4826-A35F-56C78F1CBF5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CN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主题 1</c:v>
                </c:pt>
              </c:strCache>
            </c:strRef>
          </c:tx>
          <c:spPr>
            <a:ln w="28575" cap="rnd" cmpd="sng" algn="ctr">
              <a:solidFill>
                <a:srgbClr val="019BAB"/>
              </a:solidFill>
              <a:prstDash val="solid"/>
              <a:round/>
            </a:ln>
            <a:effectLst/>
          </c:spPr>
          <c:marker>
            <c:symbol val="picture"/>
            <c:spPr>
              <a:blipFill>
                <a:blip xmlns:r="http://schemas.openxmlformats.org/officeDocument/2006/relationships" r:embed="rId1"/>
                <a:stretch>
                  <a:fillRect/>
                </a:stretch>
              </a:blipFill>
              <a:ln w="25400" cap="flat" cmpd="sng" algn="ctr">
                <a:noFill/>
                <a:prstDash val="solid"/>
                <a:round/>
              </a:ln>
              <a:effectLst/>
            </c:spPr>
          </c:marker>
          <c:dLbls>
            <c:dLbl>
              <c:idx val="0"/>
              <c:layout>
                <c:manualLayout>
                  <c:x val="-2.50740409563458E-2"/>
                  <c:y val="-0.104777042616734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E350-4C9D-A586-FCABA423575D}"/>
                </c:ext>
              </c:extLst>
            </c:dLbl>
            <c:dLbl>
              <c:idx val="1"/>
              <c:layout>
                <c:manualLayout>
                  <c:x val="-7.8920466846330806E-2"/>
                  <c:y val="-9.7030370026102999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E350-4C9D-A586-FCABA423575D}"/>
                </c:ext>
              </c:extLst>
            </c:dLbl>
            <c:dLbl>
              <c:idx val="2"/>
              <c:layout>
                <c:manualLayout>
                  <c:x val="-7.6166721547220595E-2"/>
                  <c:y val="-0.106965079172686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E350-4C9D-A586-FCABA423575D}"/>
                </c:ext>
              </c:extLst>
            </c:dLbl>
            <c:dLbl>
              <c:idx val="3"/>
              <c:layout>
                <c:manualLayout>
                  <c:x val="-1.7662825697464302E-2"/>
                  <c:y val="4.3578010710002203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E350-4C9D-A586-FCABA423575D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10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Impact MT Std" pitchFamily="34" charset="0"/>
                    <a:ea typeface="+mn-ea"/>
                    <a:cs typeface="+mn-cs"/>
                  </a:defRPr>
                </a:pPr>
                <a:endParaRPr lang="zh-CN"/>
              </a:p>
            </c:txPr>
            <c:dLblPos val="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Sheet1!$A$2:$A$5</c:f>
              <c:numCache>
                <c:formatCode>General</c:formatCode>
                <c:ptCount val="4"/>
                <c:pt idx="0">
                  <c:v>2011</c:v>
                </c:pt>
                <c:pt idx="1">
                  <c:v>2012</c:v>
                </c:pt>
                <c:pt idx="2">
                  <c:v>2013</c:v>
                </c:pt>
                <c:pt idx="3">
                  <c:v>2014</c:v>
                </c:pt>
              </c:numCache>
            </c:num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E350-4C9D-A586-FCABA423575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主题 2</c:v>
                </c:pt>
              </c:strCache>
            </c:strRef>
          </c:tx>
          <c:spPr>
            <a:ln w="28575" cap="rnd" cmpd="sng" algn="ctr">
              <a:solidFill>
                <a:srgbClr val="E87071"/>
              </a:solidFill>
              <a:prstDash val="solid"/>
              <a:round/>
            </a:ln>
            <a:effectLst/>
          </c:spPr>
          <c:marker>
            <c:symbol val="picture"/>
            <c:spPr>
              <a:blipFill>
                <a:blip xmlns:r="http://schemas.openxmlformats.org/officeDocument/2006/relationships" r:embed="rId1"/>
                <a:stretch>
                  <a:fillRect/>
                </a:stretch>
              </a:blipFill>
              <a:ln w="25400" cap="flat" cmpd="sng" algn="ctr">
                <a:noFill/>
                <a:prstDash val="solid"/>
                <a:round/>
              </a:ln>
              <a:effectLst/>
            </c:spPr>
          </c:marker>
          <c:dLbls>
            <c:dLbl>
              <c:idx val="0"/>
              <c:layout>
                <c:manualLayout>
                  <c:x val="-9.4102387519158406E-2"/>
                  <c:y val="-0.11025657876872599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E350-4C9D-A586-FCABA423575D}"/>
                </c:ext>
              </c:extLst>
            </c:dLbl>
            <c:dLbl>
              <c:idx val="1"/>
              <c:layout>
                <c:manualLayout>
                  <c:x val="-2.9537287632567601E-2"/>
                  <c:y val="-7.6977959467016299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E350-4C9D-A586-FCABA423575D}"/>
                </c:ext>
              </c:extLst>
            </c:dLbl>
            <c:dLbl>
              <c:idx val="2"/>
              <c:layout>
                <c:manualLayout>
                  <c:x val="-5.98848798737159E-2"/>
                  <c:y val="7.6856358154824098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E350-4C9D-A586-FCABA423575D}"/>
                </c:ext>
              </c:extLst>
            </c:dLbl>
            <c:dLbl>
              <c:idx val="3"/>
              <c:layout>
                <c:manualLayout>
                  <c:x val="-1.2147400406132E-2"/>
                  <c:y val="3.3582425816312801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E350-4C9D-A586-FCABA423575D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10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Impact MT Std" pitchFamily="34" charset="0"/>
                    <a:ea typeface="+mn-ea"/>
                    <a:cs typeface="+mn-cs"/>
                  </a:defRPr>
                </a:pPr>
                <a:endParaRPr lang="zh-CN"/>
              </a:p>
            </c:txPr>
            <c:dLblPos val="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Sheet1!$A$2:$A$5</c:f>
              <c:numCache>
                <c:formatCode>General</c:formatCode>
                <c:ptCount val="4"/>
                <c:pt idx="0">
                  <c:v>2011</c:v>
                </c:pt>
                <c:pt idx="1">
                  <c:v>2012</c:v>
                </c:pt>
                <c:pt idx="2">
                  <c:v>2013</c:v>
                </c:pt>
                <c:pt idx="3">
                  <c:v>2014</c:v>
                </c:pt>
              </c:numCache>
            </c:num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9-E350-4C9D-A586-FCABA423575D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主题 3</c:v>
                </c:pt>
              </c:strCache>
            </c:strRef>
          </c:tx>
          <c:spPr>
            <a:ln w="28575" cap="rnd" cmpd="sng" algn="ctr">
              <a:solidFill>
                <a:srgbClr val="FFB850"/>
              </a:solidFill>
              <a:prstDash val="solid"/>
              <a:round/>
            </a:ln>
            <a:effectLst/>
          </c:spPr>
          <c:marker>
            <c:symbol val="picture"/>
            <c:spPr>
              <a:blipFill>
                <a:blip xmlns:r="http://schemas.openxmlformats.org/officeDocument/2006/relationships" r:embed="rId1"/>
                <a:stretch>
                  <a:fillRect/>
                </a:stretch>
              </a:blipFill>
              <a:ln w="25400" cap="flat" cmpd="sng" algn="ctr">
                <a:noFill/>
                <a:prstDash val="solid"/>
                <a:round/>
              </a:ln>
              <a:effectLst/>
            </c:spPr>
          </c:marker>
          <c:dLbls>
            <c:dLbl>
              <c:idx val="0"/>
              <c:layout>
                <c:manualLayout>
                  <c:x val="-4.1949211031477703E-2"/>
                  <c:y val="4.0225856040001999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E350-4C9D-A586-FCABA423575D}"/>
                </c:ext>
              </c:extLst>
            </c:dLbl>
            <c:dLbl>
              <c:idx val="1"/>
              <c:layout>
                <c:manualLayout>
                  <c:x val="-4.4157064243660803E-2"/>
                  <c:y val="5.3634474720002698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E350-4C9D-A586-FCABA423575D}"/>
                </c:ext>
              </c:extLst>
            </c:dLbl>
            <c:dLbl>
              <c:idx val="2"/>
              <c:layout>
                <c:manualLayout>
                  <c:x val="-1.7662825697464302E-2"/>
                  <c:y val="4.0225856040001999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C-E350-4C9D-A586-FCABA423575D}"/>
                </c:ext>
              </c:extLst>
            </c:dLbl>
            <c:dLbl>
              <c:idx val="3"/>
              <c:layout>
                <c:manualLayout>
                  <c:x val="-1.10392660609154E-2"/>
                  <c:y val="-3.3521546700001799E-3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E350-4C9D-A586-FCABA423575D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10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Impact MT Std" pitchFamily="34" charset="0"/>
                    <a:ea typeface="+mn-ea"/>
                    <a:cs typeface="+mn-cs"/>
                  </a:defRPr>
                </a:pPr>
                <a:endParaRPr lang="zh-CN"/>
              </a:p>
            </c:txPr>
            <c:dLblPos val="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prstDash val="solid"/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Sheet1!$A$2:$A$5</c:f>
              <c:numCache>
                <c:formatCode>General</c:formatCode>
                <c:ptCount val="4"/>
                <c:pt idx="0">
                  <c:v>2011</c:v>
                </c:pt>
                <c:pt idx="1">
                  <c:v>2012</c:v>
                </c:pt>
                <c:pt idx="2">
                  <c:v>2013</c:v>
                </c:pt>
                <c:pt idx="3">
                  <c:v>2014</c:v>
                </c:pt>
              </c:numCache>
            </c:num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E-E350-4C9D-A586-FCABA423575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63427840"/>
        <c:axId val="560364288"/>
      </c:lineChart>
      <c:catAx>
        <c:axId val="5634278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prstDash val="solid"/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Impact MT Std" pitchFamily="34" charset="0"/>
                <a:ea typeface="+mn-ea"/>
                <a:cs typeface="+mn-cs"/>
              </a:defRPr>
            </a:pPr>
            <a:endParaRPr lang="zh-CN"/>
          </a:p>
        </c:txPr>
        <c:crossAx val="560364288"/>
        <c:crosses val="autoZero"/>
        <c:auto val="1"/>
        <c:lblAlgn val="ctr"/>
        <c:lblOffset val="100"/>
        <c:noMultiLvlLbl val="0"/>
      </c:catAx>
      <c:valAx>
        <c:axId val="5603642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noFill/>
            <a:prstDash val="solid"/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Impact MT Std" pitchFamily="34" charset="0"/>
                <a:ea typeface="+mn-ea"/>
                <a:cs typeface="+mn-cs"/>
              </a:defRPr>
            </a:pPr>
            <a:endParaRPr lang="zh-CN"/>
          </a:p>
        </c:txPr>
        <c:crossAx val="56342784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>
          <a:solidFill>
            <a:schemeClr val="tx1">
              <a:lumMod val="50000"/>
              <a:lumOff val="50000"/>
            </a:schemeClr>
          </a:solidFill>
          <a:latin typeface="Impact MT Std" pitchFamily="34" charset="0"/>
        </a:defRPr>
      </a:pPr>
      <a:endParaRPr lang="zh-CN"/>
    </a:p>
  </c:txPr>
  <c:externalData r:id="rId2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C025A8-F083-469E-8899-342F99D7B339}" type="datetimeFigureOut">
              <a:rPr lang="zh-CN" altLang="en-US" smtClean="0"/>
              <a:t>2023/4/18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BAEF20-8040-4861-AE3B-16115F61F45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04792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BAEF20-8040-4861-AE3B-16115F61F45E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BAEF20-8040-4861-AE3B-16115F61F45E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BAEF20-8040-4861-AE3B-16115F61F45E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BAEF20-8040-4861-AE3B-16115F61F45E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BAEF20-8040-4861-AE3B-16115F61F45E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BAEF20-8040-4861-AE3B-16115F61F45E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BAEF20-8040-4861-AE3B-16115F61F45E}" type="slidenum">
              <a:rPr lang="zh-CN" altLang="en-US" smtClean="0"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BAEF20-8040-4861-AE3B-16115F61F45E}" type="slidenum">
              <a:rPr lang="zh-CN" altLang="en-US" smtClean="0"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BAEF20-8040-4861-AE3B-16115F61F45E}" type="slidenum">
              <a:rPr lang="zh-CN" altLang="en-US" smtClean="0"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BAEF20-8040-4861-AE3B-16115F61F45E}" type="slidenum">
              <a:rPr lang="zh-CN" altLang="en-US" smtClean="0"/>
              <a:t>18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BAEF20-8040-4861-AE3B-16115F61F45E}" type="slidenum">
              <a:rPr lang="zh-CN" altLang="en-US" smtClean="0"/>
              <a:t>19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BAEF20-8040-4861-AE3B-16115F61F45E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BAEF20-8040-4861-AE3B-16115F61F45E}" type="slidenum">
              <a:rPr lang="zh-CN" altLang="en-US" smtClean="0"/>
              <a:t>20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BAEF20-8040-4861-AE3B-16115F61F45E}" type="slidenum">
              <a:rPr lang="zh-CN" altLang="en-US" smtClean="0"/>
              <a:t>21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BAEF20-8040-4861-AE3B-16115F61F45E}" type="slidenum">
              <a:rPr lang="zh-CN" altLang="en-US" smtClean="0"/>
              <a:t>22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BAEF20-8040-4861-AE3B-16115F61F45E}" type="slidenum">
              <a:rPr lang="zh-CN" altLang="en-US" smtClean="0"/>
              <a:t>23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BAEF20-8040-4861-AE3B-16115F61F45E}" type="slidenum">
              <a:rPr lang="zh-CN" altLang="en-US" smtClean="0"/>
              <a:t>24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BAEF20-8040-4861-AE3B-16115F61F45E}" type="slidenum">
              <a:rPr lang="zh-CN" altLang="en-US" smtClean="0"/>
              <a:t>25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BAEF20-8040-4861-AE3B-16115F61F45E}" type="slidenum">
              <a:rPr lang="zh-CN" altLang="en-US" smtClean="0"/>
              <a:t>26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BAEF20-8040-4861-AE3B-16115F61F45E}" type="slidenum">
              <a:rPr lang="zh-CN" altLang="en-US" smtClean="0"/>
              <a:t>27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BAEF20-8040-4861-AE3B-16115F61F45E}" type="slidenum">
              <a:rPr lang="zh-CN" altLang="en-US" smtClean="0"/>
              <a:t>28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BAEF20-8040-4861-AE3B-16115F61F45E}" type="slidenum">
              <a:rPr lang="zh-CN" altLang="en-US" smtClean="0"/>
              <a:t>29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BAEF20-8040-4861-AE3B-16115F61F45E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BAEF20-8040-4861-AE3B-16115F61F45E}" type="slidenum">
              <a:rPr lang="zh-CN" altLang="en-US" smtClean="0"/>
              <a:t>30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BAEF20-8040-4861-AE3B-16115F61F45E}" type="slidenum">
              <a:rPr lang="zh-CN" altLang="en-US" smtClean="0"/>
              <a:t>31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BAEF20-8040-4861-AE3B-16115F61F45E}" type="slidenum">
              <a:rPr lang="zh-CN" altLang="en-US" smtClean="0"/>
              <a:t>32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BAEF20-8040-4861-AE3B-16115F61F45E}" type="slidenum">
              <a:rPr lang="zh-CN" altLang="en-US" smtClean="0"/>
              <a:t>33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BAEF20-8040-4861-AE3B-16115F61F45E}" type="slidenum">
              <a:rPr lang="zh-CN" altLang="en-US" smtClean="0"/>
              <a:t>34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BAEF20-8040-4861-AE3B-16115F61F45E}" type="slidenum">
              <a:rPr lang="zh-CN" altLang="en-US" smtClean="0"/>
              <a:t>35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BAEF20-8040-4861-AE3B-16115F61F45E}" type="slidenum">
              <a:rPr lang="zh-CN" altLang="en-US" smtClean="0"/>
              <a:t>36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BAEF20-8040-4861-AE3B-16115F61F45E}" type="slidenum">
              <a:rPr lang="zh-CN" altLang="en-US" smtClean="0"/>
              <a:t>37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BAEF20-8040-4861-AE3B-16115F61F45E}" type="slidenum">
              <a:rPr lang="zh-CN" altLang="en-US" smtClean="0"/>
              <a:t>38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BAEF20-8040-4861-AE3B-16115F61F45E}" type="slidenum">
              <a:rPr lang="zh-CN" altLang="en-US" smtClean="0"/>
              <a:t>39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BAEF20-8040-4861-AE3B-16115F61F45E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BAEF20-8040-4861-AE3B-16115F61F45E}" type="slidenum">
              <a:rPr lang="zh-CN" altLang="en-US" smtClean="0"/>
              <a:t>40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BAEF20-8040-4861-AE3B-16115F61F45E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BAEF20-8040-4861-AE3B-16115F61F45E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BAEF20-8040-4861-AE3B-16115F61F45E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BAEF20-8040-4861-AE3B-16115F61F45E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BAEF20-8040-4861-AE3B-16115F61F45E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638" y="2130426"/>
            <a:ext cx="10365899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9276" y="3886200"/>
            <a:ext cx="8536623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189D4-9897-4AD5-AA83-2E08D6D6B6C7}" type="datetimeFigureOut">
              <a:rPr lang="zh-CN" altLang="en-US" smtClean="0"/>
              <a:t>2023/4/18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89148-E374-4F18-8DBE-F393F2EA84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 advTm="0">
        <p14:switch dir="r"/>
      </p:transition>
    </mc:Choice>
    <mc:Fallback xmlns="">
      <p:transition spd="slow" advTm="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189D4-9897-4AD5-AA83-2E08D6D6B6C7}" type="datetimeFigureOut">
              <a:rPr lang="zh-CN" altLang="en-US" smtClean="0"/>
              <a:t>2023/4/18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89148-E374-4F18-8DBE-F393F2EA84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 advTm="0">
        <p14:switch dir="r"/>
      </p:transition>
    </mc:Choice>
    <mc:Fallback xmlns="">
      <p:transition spd="slow" advTm="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1792903" y="274639"/>
            <a:ext cx="3658553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13012" y="274639"/>
            <a:ext cx="10776639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189D4-9897-4AD5-AA83-2E08D6D6B6C7}" type="datetimeFigureOut">
              <a:rPr lang="zh-CN" altLang="en-US" smtClean="0"/>
              <a:t>2023/4/18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89148-E374-4F18-8DBE-F393F2EA84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 advTm="0">
        <p14:switch dir="r"/>
      </p:transition>
    </mc:Choice>
    <mc:Fallback xmlns="">
      <p:transition spd="slow" advTm="0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419" y="365125"/>
            <a:ext cx="10518338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418" y="6356351"/>
            <a:ext cx="2743914" cy="365125"/>
          </a:xfrm>
        </p:spPr>
        <p:txBody>
          <a:bodyPr/>
          <a:lstStyle>
            <a:lvl1pPr>
              <a:defRPr/>
            </a:lvl1pPr>
          </a:lstStyle>
          <a:p>
            <a:fld id="{80F42DC0-2E3F-F440-A3AA-64F0AA1F84F2}" type="datetime1">
              <a:rPr lang="zh-CN" altLang="en-US"/>
              <a:t>2023/4/18</a:t>
            </a:fld>
            <a:endParaRPr lang="zh-CN" altLang="en-US" sz="1900">
              <a:solidFill>
                <a:schemeClr val="tx1"/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9652" y="6356351"/>
            <a:ext cx="4115872" cy="365125"/>
          </a:xfrm>
        </p:spPr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2843" y="6356351"/>
            <a:ext cx="2743914" cy="365125"/>
          </a:xfrm>
        </p:spPr>
        <p:txBody>
          <a:bodyPr/>
          <a:lstStyle>
            <a:lvl1pPr>
              <a:defRPr/>
            </a:lvl1pPr>
          </a:lstStyle>
          <a:p>
            <a:fld id="{C5FC99A0-26D8-5E4B-82FB-70809BCEE9F6}" type="slidenum">
              <a:rPr lang="zh-CN" altLang="en-US"/>
              <a:t>‹#›</a:t>
            </a:fld>
            <a:endParaRPr lang="zh-CN" altLang="en-US" sz="19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8652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189D4-9897-4AD5-AA83-2E08D6D6B6C7}" type="datetimeFigureOut">
              <a:rPr lang="zh-CN" altLang="en-US" smtClean="0"/>
              <a:t>2023/4/18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89148-E374-4F18-8DBE-F393F2EA84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 advTm="0">
        <p14:switch dir="r"/>
      </p:transition>
    </mc:Choice>
    <mc:Fallback xmlns="">
      <p:transition spd="slow" advTm="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335" y="4406901"/>
            <a:ext cx="10365899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335" y="2906713"/>
            <a:ext cx="10365899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189D4-9897-4AD5-AA83-2E08D6D6B6C7}" type="datetimeFigureOut">
              <a:rPr lang="zh-CN" altLang="en-US" smtClean="0"/>
              <a:t>2023/4/18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89148-E374-4F18-8DBE-F393F2EA84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 advTm="0">
        <p14:switch dir="r"/>
      </p:transition>
    </mc:Choice>
    <mc:Fallback xmlns="">
      <p:transition spd="slow" advTm="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13012" y="1600201"/>
            <a:ext cx="7217596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233862" y="1600201"/>
            <a:ext cx="721759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189D4-9897-4AD5-AA83-2E08D6D6B6C7}" type="datetimeFigureOut">
              <a:rPr lang="zh-CN" altLang="en-US" smtClean="0"/>
              <a:t>2023/4/18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89148-E374-4F18-8DBE-F393F2EA84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 advTm="0">
        <p14:switch dir="r"/>
      </p:transition>
    </mc:Choice>
    <mc:Fallback xmlns="">
      <p:transition spd="slow" advTm="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759" y="274638"/>
            <a:ext cx="10975658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759" y="1535113"/>
            <a:ext cx="538832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759" y="2174875"/>
            <a:ext cx="53883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4980" y="1535113"/>
            <a:ext cx="539043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4980" y="2174875"/>
            <a:ext cx="539043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189D4-9897-4AD5-AA83-2E08D6D6B6C7}" type="datetimeFigureOut">
              <a:rPr lang="zh-CN" altLang="en-US" smtClean="0"/>
              <a:t>2023/4/18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89148-E374-4F18-8DBE-F393F2EA84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 advTm="0">
        <p14:switch dir="r"/>
      </p:transition>
    </mc:Choice>
    <mc:Fallback xmlns="">
      <p:transition spd="slow" advTm="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189D4-9897-4AD5-AA83-2E08D6D6B6C7}" type="datetimeFigureOut">
              <a:rPr lang="zh-CN" altLang="en-US" smtClean="0"/>
              <a:t>2023/4/18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89148-E374-4F18-8DBE-F393F2EA84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 advTm="0">
        <p14:switch dir="r"/>
      </p:transition>
    </mc:Choice>
    <mc:Fallback xmlns="">
      <p:transition spd="slow" advTm="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189D4-9897-4AD5-AA83-2E08D6D6B6C7}" type="datetimeFigureOut">
              <a:rPr lang="zh-CN" altLang="en-US" smtClean="0"/>
              <a:t>2023/4/18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89148-E374-4F18-8DBE-F393F2EA84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 advTm="0">
        <p14:switch dir="r"/>
      </p:transition>
    </mc:Choice>
    <mc:Fallback xmlns="">
      <p:transition spd="slow" advTm="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759" y="273050"/>
            <a:ext cx="4012129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974" y="273051"/>
            <a:ext cx="6817442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759" y="1435101"/>
            <a:ext cx="4012129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189D4-9897-4AD5-AA83-2E08D6D6B6C7}" type="datetimeFigureOut">
              <a:rPr lang="zh-CN" altLang="en-US" smtClean="0"/>
              <a:t>2023/4/18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89148-E374-4F18-8DBE-F393F2EA84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 advTm="0">
        <p14:switch dir="r"/>
      </p:transition>
    </mc:Choice>
    <mc:Fallback xmlns="">
      <p:transition spd="slow" advTm="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90340" y="4800600"/>
            <a:ext cx="7317105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90340" y="612775"/>
            <a:ext cx="7317105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90340" y="5367338"/>
            <a:ext cx="7317105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189D4-9897-4AD5-AA83-2E08D6D6B6C7}" type="datetimeFigureOut">
              <a:rPr lang="zh-CN" altLang="en-US" smtClean="0"/>
              <a:t>2023/4/18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089148-E374-4F18-8DBE-F393F2EA84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 advTm="0">
        <p14:switch dir="r"/>
      </p:transition>
    </mc:Choice>
    <mc:Fallback xmlns="">
      <p:transition spd="slow" advTm="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759" y="274638"/>
            <a:ext cx="1097565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759" y="1600201"/>
            <a:ext cx="10975658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759" y="6356351"/>
            <a:ext cx="28455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D189D4-9897-4AD5-AA83-2E08D6D6B6C7}" type="datetimeFigureOut">
              <a:rPr lang="zh-CN" altLang="en-US" smtClean="0"/>
              <a:t>2023/4/18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6685" y="6356351"/>
            <a:ext cx="38618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9875" y="6356351"/>
            <a:ext cx="28455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089148-E374-4F18-8DBE-F393F2EA84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mc:AlternateContent xmlns:mc="http://schemas.openxmlformats.org/markup-compatibility/2006" xmlns:p14="http://schemas.microsoft.com/office/powerpoint/2010/main">
    <mc:Choice Requires="p14">
      <p:transition spd="slow" p14:dur="1100" advTm="0">
        <p14:switch dir="r"/>
      </p:transition>
    </mc:Choice>
    <mc:Fallback xmlns="">
      <p:transition spd="slow" advTm="0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jpe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jpe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22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24.jpeg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tags" Target="../tags/tag3.xml"/><Relationship Id="rId7" Type="http://schemas.openxmlformats.org/officeDocument/2006/relationships/image" Target="../media/image25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1.png"/><Relationship Id="rId5" Type="http://schemas.openxmlformats.org/officeDocument/2006/relationships/notesSlide" Target="../notesSlides/notesSlide24.xml"/><Relationship Id="rId4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tags" Target="../tags/tag11.xml"/><Relationship Id="rId13" Type="http://schemas.openxmlformats.org/officeDocument/2006/relationships/image" Target="../media/image1.png"/><Relationship Id="rId3" Type="http://schemas.openxmlformats.org/officeDocument/2006/relationships/tags" Target="../tags/tag6.xml"/><Relationship Id="rId7" Type="http://schemas.openxmlformats.org/officeDocument/2006/relationships/tags" Target="../tags/tag10.xml"/><Relationship Id="rId12" Type="http://schemas.openxmlformats.org/officeDocument/2006/relationships/notesSlide" Target="../notesSlides/notesSlide25.xml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tags" Target="../tags/tag9.xml"/><Relationship Id="rId11" Type="http://schemas.openxmlformats.org/officeDocument/2006/relationships/slideLayout" Target="../slideLayouts/slideLayout7.xml"/><Relationship Id="rId5" Type="http://schemas.openxmlformats.org/officeDocument/2006/relationships/tags" Target="../tags/tag8.xml"/><Relationship Id="rId10" Type="http://schemas.openxmlformats.org/officeDocument/2006/relationships/tags" Target="../tags/tag13.xml"/><Relationship Id="rId4" Type="http://schemas.openxmlformats.org/officeDocument/2006/relationships/tags" Target="../tags/tag7.xml"/><Relationship Id="rId9" Type="http://schemas.openxmlformats.org/officeDocument/2006/relationships/tags" Target="../tags/tag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5" Type="http://schemas.microsoft.com/office/2007/relationships/hdphoto" Target="../media/hdphoto2.wdp"/><Relationship Id="rId4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jpeg"/><Relationship Id="rId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chart" Target="../charts/chart4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6" Type="http://schemas.openxmlformats.org/officeDocument/2006/relationships/chart" Target="../charts/chart3.xml"/><Relationship Id="rId5" Type="http://schemas.openxmlformats.org/officeDocument/2006/relationships/chart" Target="../charts/chart2.xml"/><Relationship Id="rId4" Type="http://schemas.openxmlformats.org/officeDocument/2006/relationships/chart" Target="../charts/char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jpeg"/><Relationship Id="rId4" Type="http://schemas.openxmlformats.org/officeDocument/2006/relationships/image" Target="../media/image2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jpeg"/><Relationship Id="rId4" Type="http://schemas.openxmlformats.org/officeDocument/2006/relationships/image" Target="../media/image1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5" Type="http://schemas.microsoft.com/office/2007/relationships/hdphoto" Target="../media/hdphoto3.wdp"/><Relationship Id="rId4" Type="http://schemas.openxmlformats.org/officeDocument/2006/relationships/image" Target="../media/image3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5" Type="http://schemas.microsoft.com/office/2007/relationships/hdphoto" Target="../media/hdphoto3.wdp"/><Relationship Id="rId4" Type="http://schemas.openxmlformats.org/officeDocument/2006/relationships/image" Target="../media/image3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淘宝网Chenying0907出品 5"/>
          <p:cNvSpPr/>
          <p:nvPr/>
        </p:nvSpPr>
        <p:spPr bwMode="auto">
          <a:xfrm rot="5400000">
            <a:off x="3961065" y="1005159"/>
            <a:ext cx="825442" cy="731584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4" name="背景音乐 - 纯音乐 - 你是爱 Ppt2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1712891" y="-609600"/>
            <a:ext cx="609600" cy="609600"/>
          </a:xfrm>
          <a:prstGeom prst="rect">
            <a:avLst/>
          </a:prstGeom>
        </p:spPr>
      </p:pic>
      <p:sp>
        <p:nvSpPr>
          <p:cNvPr id="5" name="淘宝网Chenying0907出品 5"/>
          <p:cNvSpPr/>
          <p:nvPr/>
        </p:nvSpPr>
        <p:spPr bwMode="auto">
          <a:xfrm rot="4819857">
            <a:off x="1889542" y="3643888"/>
            <a:ext cx="1282472" cy="1136646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" name="淘宝网Chenying0907出品 5"/>
          <p:cNvSpPr/>
          <p:nvPr/>
        </p:nvSpPr>
        <p:spPr bwMode="auto">
          <a:xfrm rot="5400000">
            <a:off x="2561683" y="1371081"/>
            <a:ext cx="1281674" cy="1135940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7" name="淘宝网Chenying0907出品 5"/>
          <p:cNvSpPr/>
          <p:nvPr/>
        </p:nvSpPr>
        <p:spPr bwMode="auto">
          <a:xfrm rot="5400000">
            <a:off x="202381" y="2032119"/>
            <a:ext cx="1549136" cy="1372989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" name="淘宝网Chenying0907出品 5"/>
          <p:cNvSpPr/>
          <p:nvPr/>
        </p:nvSpPr>
        <p:spPr bwMode="auto">
          <a:xfrm rot="5400000">
            <a:off x="988618" y="1841755"/>
            <a:ext cx="2521481" cy="2234771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solidFill>
            <a:srgbClr val="F45058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淘宝网Chenying0907出品 8"/>
          <p:cNvSpPr/>
          <p:nvPr/>
        </p:nvSpPr>
        <p:spPr>
          <a:xfrm>
            <a:off x="1051613" y="2324066"/>
            <a:ext cx="238276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7200" b="1" dirty="0">
                <a:solidFill>
                  <a:schemeClr val="bg1">
                    <a:lumMod val="95000"/>
                  </a:schemeClr>
                </a:solidFill>
                <a:latin typeface="Impact MT Std" pitchFamily="34" charset="0"/>
                <a:ea typeface="微软雅黑" panose="020B0503020204020204" pitchFamily="34" charset="-122"/>
                <a:sym typeface="微软雅黑" panose="020B0503020204020204" pitchFamily="34" charset="-122"/>
              </a:rPr>
              <a:t>logo</a:t>
            </a:r>
            <a:endParaRPr lang="zh-CN" altLang="en-US" sz="7200" b="1" dirty="0">
              <a:solidFill>
                <a:schemeClr val="bg1">
                  <a:lumMod val="95000"/>
                </a:schemeClr>
              </a:solidFill>
              <a:latin typeface="Impact MT Std" pitchFamily="34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1" name="淘宝网Chenying0907出品 3"/>
          <p:cNvSpPr txBox="1">
            <a:spLocks noChangeArrowheads="1"/>
          </p:cNvSpPr>
          <p:nvPr/>
        </p:nvSpPr>
        <p:spPr bwMode="auto">
          <a:xfrm>
            <a:off x="4936950" y="2425898"/>
            <a:ext cx="6480720" cy="10548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r>
              <a:rPr lang="zh-CN" altLang="en-US" sz="4000" b="1" dirty="0">
                <a:solidFill>
                  <a:srgbClr val="F8353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商业计划书</a:t>
            </a:r>
            <a:endParaRPr lang="zh-CN" sz="4000" b="1" dirty="0">
              <a:solidFill>
                <a:srgbClr val="F8353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淘宝网Chenying0907出品 4"/>
          <p:cNvSpPr txBox="1">
            <a:spLocks noChangeArrowheads="1"/>
          </p:cNvSpPr>
          <p:nvPr/>
        </p:nvSpPr>
        <p:spPr bwMode="auto">
          <a:xfrm>
            <a:off x="5017467" y="3429000"/>
            <a:ext cx="6775718" cy="3763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pPr algn="l"/>
            <a:r>
              <a:rPr lang="en-US" altLang="zh-CN" sz="16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Introduction Of Atmospheric</a:t>
            </a:r>
          </a:p>
          <a:p>
            <a:pPr algn="l"/>
            <a:r>
              <a:rPr lang="en-US" altLang="zh-CN" sz="16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Business Plan Startup Plan PPT Template, Complete Framework</a:t>
            </a:r>
            <a:endParaRPr lang="zh-CN" sz="1600" b="0" dirty="0">
              <a:solidFill>
                <a:schemeClr val="tx1">
                  <a:lumMod val="50000"/>
                  <a:lumOff val="50000"/>
                </a:schemeClr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13" name="淘宝网Chenying0907出品 4"/>
          <p:cNvSpPr txBox="1">
            <a:spLocks noChangeArrowheads="1"/>
          </p:cNvSpPr>
          <p:nvPr/>
        </p:nvSpPr>
        <p:spPr bwMode="auto">
          <a:xfrm>
            <a:off x="5017467" y="1953314"/>
            <a:ext cx="5832648" cy="8434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pPr algn="l"/>
            <a:r>
              <a:rPr lang="en-US" altLang="zh-CN" sz="2800" dirty="0" err="1">
                <a:solidFill>
                  <a:schemeClr val="accent1"/>
                </a:solidFill>
                <a:latin typeface="Castellar" panose="020A0402060406010301" pitchFamily="18" charset="0"/>
                <a:ea typeface="JetBrainsMono Nerd Font Mono" panose="02000009000000000000" pitchFamily="49" charset="0"/>
                <a:cs typeface="JetBrainsMono Nerd Font Mono" panose="02000009000000000000" pitchFamily="49" charset="0"/>
              </a:rPr>
              <a:t>MindMeet</a:t>
            </a:r>
            <a:endParaRPr lang="zh-CN" altLang="zh-CN" sz="2800" dirty="0">
              <a:solidFill>
                <a:schemeClr val="accent1"/>
              </a:solidFill>
              <a:latin typeface="Castellar" panose="020A0402060406010301" pitchFamily="18" charset="0"/>
              <a:ea typeface="微软雅黑" panose="020B0503020204020204" pitchFamily="34" charset="-122"/>
              <a:cs typeface="JetBrainsMono Nerd Font Mono" panose="02000009000000000000" pitchFamily="49" charset="0"/>
            </a:endParaRPr>
          </a:p>
        </p:txBody>
      </p:sp>
      <p:sp>
        <p:nvSpPr>
          <p:cNvPr id="15" name="六边形 14"/>
          <p:cNvSpPr/>
          <p:nvPr/>
        </p:nvSpPr>
        <p:spPr>
          <a:xfrm flipH="1">
            <a:off x="4945459" y="4265888"/>
            <a:ext cx="2016224" cy="432048"/>
          </a:xfrm>
          <a:prstGeom prst="hexagon">
            <a:avLst/>
          </a:prstGeom>
          <a:solidFill>
            <a:srgbClr val="01ACBE"/>
          </a:solidFill>
          <a:ln w="19050">
            <a:gradFill>
              <a:gsLst>
                <a:gs pos="0">
                  <a:schemeClr val="bg1"/>
                </a:gs>
                <a:gs pos="100000">
                  <a:srgbClr val="CBCBCB"/>
                </a:gs>
              </a:gsLst>
              <a:lin ang="5400000" scaled="0"/>
            </a:gradFill>
          </a:ln>
          <a:effectLst>
            <a:outerShdw blurRad="190500" dist="762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淘宝网Chenying0907出品 4"/>
          <p:cNvSpPr txBox="1">
            <a:spLocks noChangeArrowheads="1"/>
          </p:cNvSpPr>
          <p:nvPr/>
        </p:nvSpPr>
        <p:spPr bwMode="auto">
          <a:xfrm>
            <a:off x="4873451" y="4240685"/>
            <a:ext cx="2160240" cy="4824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zh-CN" altLang="en-US" sz="16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汇报</a:t>
            </a:r>
            <a:r>
              <a:rPr lang="zh-CN" altLang="en-US" sz="1600" b="0">
                <a:latin typeface="微软雅黑" panose="020B0503020204020204" pitchFamily="34" charset="-122"/>
                <a:ea typeface="微软雅黑" panose="020B0503020204020204" pitchFamily="34" charset="-122"/>
              </a:rPr>
              <a:t>人：夏雨家</a:t>
            </a:r>
            <a:endParaRPr lang="zh-CN" altLang="zh-CN" sz="16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六边形 16"/>
          <p:cNvSpPr/>
          <p:nvPr/>
        </p:nvSpPr>
        <p:spPr>
          <a:xfrm flipH="1">
            <a:off x="7105699" y="4265888"/>
            <a:ext cx="2016224" cy="432048"/>
          </a:xfrm>
          <a:prstGeom prst="hexagon">
            <a:avLst/>
          </a:prstGeom>
          <a:solidFill>
            <a:srgbClr val="F8353D"/>
          </a:solidFill>
          <a:ln w="19050">
            <a:gradFill>
              <a:gsLst>
                <a:gs pos="0">
                  <a:schemeClr val="bg1"/>
                </a:gs>
                <a:gs pos="100000">
                  <a:srgbClr val="CBCBCB"/>
                </a:gs>
              </a:gsLst>
              <a:lin ang="5400000" scaled="0"/>
            </a:gradFill>
          </a:ln>
          <a:effectLst>
            <a:outerShdw blurRad="190500" dist="762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淘宝网Chenying0907出品 4"/>
          <p:cNvSpPr txBox="1">
            <a:spLocks noChangeArrowheads="1"/>
          </p:cNvSpPr>
          <p:nvPr/>
        </p:nvSpPr>
        <p:spPr bwMode="auto">
          <a:xfrm>
            <a:off x="6961683" y="4240685"/>
            <a:ext cx="2160240" cy="4824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zh-CN" altLang="en-US" sz="1600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部门：销售部</a:t>
            </a:r>
            <a:endParaRPr lang="zh-CN" altLang="zh-CN" sz="16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圆角淘宝网Chenying0907出品 18"/>
          <p:cNvSpPr/>
          <p:nvPr/>
        </p:nvSpPr>
        <p:spPr>
          <a:xfrm>
            <a:off x="1993131" y="6597352"/>
            <a:ext cx="8424936" cy="576064"/>
          </a:xfrm>
          <a:prstGeom prst="roundRect">
            <a:avLst>
              <a:gd name="adj" fmla="val 50000"/>
            </a:avLst>
          </a:prstGeom>
          <a:solidFill>
            <a:srgbClr val="F83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淘宝网Chenying0907出品 5"/>
          <p:cNvSpPr/>
          <p:nvPr/>
        </p:nvSpPr>
        <p:spPr bwMode="auto">
          <a:xfrm rot="5400000">
            <a:off x="801076" y="4507886"/>
            <a:ext cx="843727" cy="747789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3" name="淘宝网Chenying0907出品 5"/>
          <p:cNvSpPr/>
          <p:nvPr/>
        </p:nvSpPr>
        <p:spPr bwMode="auto">
          <a:xfrm rot="5400000">
            <a:off x="3559637" y="3256981"/>
            <a:ext cx="570200" cy="505365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4" name="淘宝网Chenying0907出品 5"/>
          <p:cNvSpPr/>
          <p:nvPr/>
        </p:nvSpPr>
        <p:spPr bwMode="auto">
          <a:xfrm rot="5400000">
            <a:off x="1575467" y="-294692"/>
            <a:ext cx="1403170" cy="1243620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 advTm="0">
        <p14:switch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 tmFilter="0,0; .5, 1; 1, 1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150"/>
                            </p:stCondLst>
                            <p:childTnLst>
                              <p:par>
                                <p:cTn id="53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55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56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5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5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550"/>
                            </p:stCondLst>
                            <p:childTnLst>
                              <p:par>
                                <p:cTn id="6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3050"/>
                            </p:stCondLst>
                            <p:childTnLst>
                              <p:par>
                                <p:cTn id="6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3550"/>
                            </p:stCondLst>
                            <p:childTnLst>
                              <p:par>
                                <p:cTn id="6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4050"/>
                            </p:stCondLst>
                            <p:childTnLst>
                              <p:par>
                                <p:cTn id="7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4550"/>
                            </p:stCondLst>
                            <p:childTnLst>
                              <p:par>
                                <p:cTn id="7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050"/>
                            </p:stCondLst>
                            <p:childTnLst>
                              <p:par>
                                <p:cTn id="8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88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22" grpId="0" animBg="1"/>
      <p:bldP spid="5" grpId="0" animBg="1"/>
      <p:bldP spid="6" grpId="0" animBg="1"/>
      <p:bldP spid="7" grpId="0" animBg="1"/>
      <p:bldP spid="8" grpId="0" animBg="1"/>
      <p:bldP spid="9" grpId="0"/>
      <p:bldP spid="11" grpId="0"/>
      <p:bldP spid="12" grpId="0"/>
      <p:bldP spid="13" grpId="0"/>
      <p:bldP spid="15" grpId="0" animBg="1"/>
      <p:bldP spid="16" grpId="0"/>
      <p:bldP spid="17" grpId="0" animBg="1"/>
      <p:bldP spid="18" grpId="0"/>
      <p:bldP spid="19" grpId="0" animBg="1"/>
      <p:bldP spid="21" grpId="0" animBg="1"/>
      <p:bldP spid="23" grpId="0" animBg="1"/>
      <p:bldP spid="24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淘宝网Chenying0907出品 7"/>
          <p:cNvGrpSpPr/>
          <p:nvPr/>
        </p:nvGrpSpPr>
        <p:grpSpPr>
          <a:xfrm>
            <a:off x="552971" y="324163"/>
            <a:ext cx="604358" cy="216024"/>
            <a:chOff x="264939" y="188640"/>
            <a:chExt cx="604358" cy="216024"/>
          </a:xfrm>
        </p:grpSpPr>
        <p:sp>
          <p:nvSpPr>
            <p:cNvPr id="9" name="燕尾形 8"/>
            <p:cNvSpPr/>
            <p:nvPr/>
          </p:nvSpPr>
          <p:spPr>
            <a:xfrm>
              <a:off x="264939" y="188640"/>
              <a:ext cx="216024" cy="216024"/>
            </a:xfrm>
            <a:prstGeom prst="chevron">
              <a:avLst/>
            </a:prstGeom>
            <a:solidFill>
              <a:srgbClr val="FFB8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燕尾形 9"/>
            <p:cNvSpPr/>
            <p:nvPr/>
          </p:nvSpPr>
          <p:spPr>
            <a:xfrm>
              <a:off x="454914" y="188640"/>
              <a:ext cx="216024" cy="216024"/>
            </a:xfrm>
            <a:prstGeom prst="chevron">
              <a:avLst/>
            </a:prstGeom>
            <a:solidFill>
              <a:srgbClr val="FFB850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燕尾形 10"/>
            <p:cNvSpPr/>
            <p:nvPr/>
          </p:nvSpPr>
          <p:spPr>
            <a:xfrm>
              <a:off x="653273" y="188640"/>
              <a:ext cx="216024" cy="216024"/>
            </a:xfrm>
            <a:prstGeom prst="chevron">
              <a:avLst/>
            </a:prstGeom>
            <a:solidFill>
              <a:srgbClr val="FFB85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2" name="淘宝网Chenying0907出品 9"/>
          <p:cNvSpPr txBox="1"/>
          <p:nvPr/>
        </p:nvSpPr>
        <p:spPr>
          <a:xfrm>
            <a:off x="1345059" y="243662"/>
            <a:ext cx="2232248" cy="37702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sz="2000" b="1" dirty="0">
                <a:solidFill>
                  <a:srgbClr val="FFB8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点击输入标题内容</a:t>
            </a:r>
            <a:endParaRPr lang="zh-CN" altLang="en-US" sz="2400" b="1" dirty="0">
              <a:solidFill>
                <a:srgbClr val="FFB8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3" name="淘宝网Chenying0907出品 12"/>
          <p:cNvCxnSpPr/>
          <p:nvPr/>
        </p:nvCxnSpPr>
        <p:spPr>
          <a:xfrm>
            <a:off x="1417067" y="620688"/>
            <a:ext cx="964907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淘宝网Chenying0907出品标注 13"/>
          <p:cNvSpPr/>
          <p:nvPr/>
        </p:nvSpPr>
        <p:spPr>
          <a:xfrm>
            <a:off x="10911596" y="269141"/>
            <a:ext cx="442575" cy="296525"/>
          </a:xfrm>
          <a:prstGeom prst="wedgeRectCallout">
            <a:avLst/>
          </a:prstGeom>
          <a:solidFill>
            <a:srgbClr val="FFB8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latin typeface="Impact MT Std" pitchFamily="34" charset="0"/>
            </a:endParaRPr>
          </a:p>
        </p:txBody>
      </p:sp>
      <p:sp>
        <p:nvSpPr>
          <p:cNvPr id="15" name="淘宝网Chenying0907出品 3"/>
          <p:cNvSpPr>
            <a:spLocks noChangeArrowheads="1"/>
          </p:cNvSpPr>
          <p:nvPr/>
        </p:nvSpPr>
        <p:spPr bwMode="auto">
          <a:xfrm>
            <a:off x="10911595" y="274445"/>
            <a:ext cx="442575" cy="3154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3" tIns="34287" rIns="68573" bIns="34287">
            <a:spAutoFit/>
          </a:bodyPr>
          <a:lstStyle/>
          <a:p>
            <a:pPr algn="ctr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600" b="1" dirty="0">
                <a:solidFill>
                  <a:schemeClr val="bg1"/>
                </a:solidFill>
                <a:latin typeface="Impact MT Std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10</a:t>
            </a:r>
            <a:endParaRPr lang="zh-CN" altLang="en-US" sz="1600" b="1" dirty="0">
              <a:solidFill>
                <a:schemeClr val="bg1"/>
              </a:solidFill>
              <a:latin typeface="Impact MT Std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6" name="淘宝网Chenying0907出品 5"/>
          <p:cNvSpPr/>
          <p:nvPr/>
        </p:nvSpPr>
        <p:spPr bwMode="auto">
          <a:xfrm rot="5400000">
            <a:off x="2524490" y="1725421"/>
            <a:ext cx="2282390" cy="2022866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solidFill>
            <a:srgbClr val="F8353D"/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7" name="淘宝网Chenying0907出品 5"/>
          <p:cNvSpPr/>
          <p:nvPr/>
        </p:nvSpPr>
        <p:spPr bwMode="auto">
          <a:xfrm rot="5400000">
            <a:off x="1494227" y="3524273"/>
            <a:ext cx="2282390" cy="2022866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8" name="淘宝网Chenying0907出品 5"/>
          <p:cNvSpPr/>
          <p:nvPr/>
        </p:nvSpPr>
        <p:spPr bwMode="auto">
          <a:xfrm rot="5400000">
            <a:off x="3573581" y="3504093"/>
            <a:ext cx="2282390" cy="2022866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19" name="淘宝网Chenying0907出品 18"/>
          <p:cNvGrpSpPr/>
          <p:nvPr/>
        </p:nvGrpSpPr>
        <p:grpSpPr>
          <a:xfrm>
            <a:off x="3271866" y="2112226"/>
            <a:ext cx="787637" cy="600105"/>
            <a:chOff x="4135136" y="3071625"/>
            <a:chExt cx="787637" cy="600105"/>
          </a:xfrm>
          <a:solidFill>
            <a:schemeClr val="bg1"/>
          </a:solidFill>
        </p:grpSpPr>
        <p:sp>
          <p:nvSpPr>
            <p:cNvPr id="20" name="淘宝网Chenying0907出品 478"/>
            <p:cNvSpPr/>
            <p:nvPr/>
          </p:nvSpPr>
          <p:spPr bwMode="auto">
            <a:xfrm>
              <a:off x="4726585" y="3134377"/>
              <a:ext cx="196188" cy="192582"/>
            </a:xfrm>
            <a:custGeom>
              <a:avLst/>
              <a:gdLst>
                <a:gd name="T0" fmla="*/ 106 w 115"/>
                <a:gd name="T1" fmla="*/ 73 h 113"/>
                <a:gd name="T2" fmla="*/ 40 w 115"/>
                <a:gd name="T3" fmla="*/ 6 h 113"/>
                <a:gd name="T4" fmla="*/ 24 w 115"/>
                <a:gd name="T5" fmla="*/ 0 h 113"/>
                <a:gd name="T6" fmla="*/ 9 w 115"/>
                <a:gd name="T7" fmla="*/ 6 h 113"/>
                <a:gd name="T8" fmla="*/ 9 w 115"/>
                <a:gd name="T9" fmla="*/ 37 h 113"/>
                <a:gd name="T10" fmla="*/ 75 w 115"/>
                <a:gd name="T11" fmla="*/ 104 h 113"/>
                <a:gd name="T12" fmla="*/ 106 w 115"/>
                <a:gd name="T13" fmla="*/ 104 h 113"/>
                <a:gd name="T14" fmla="*/ 106 w 115"/>
                <a:gd name="T15" fmla="*/ 73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5" h="113">
                  <a:moveTo>
                    <a:pt x="106" y="73"/>
                  </a:moveTo>
                  <a:cubicBezTo>
                    <a:pt x="40" y="6"/>
                    <a:pt x="40" y="6"/>
                    <a:pt x="40" y="6"/>
                  </a:cubicBezTo>
                  <a:cubicBezTo>
                    <a:pt x="36" y="2"/>
                    <a:pt x="30" y="0"/>
                    <a:pt x="24" y="0"/>
                  </a:cubicBezTo>
                  <a:cubicBezTo>
                    <a:pt x="19" y="0"/>
                    <a:pt x="13" y="2"/>
                    <a:pt x="9" y="6"/>
                  </a:cubicBezTo>
                  <a:cubicBezTo>
                    <a:pt x="0" y="15"/>
                    <a:pt x="0" y="29"/>
                    <a:pt x="9" y="37"/>
                  </a:cubicBezTo>
                  <a:cubicBezTo>
                    <a:pt x="75" y="104"/>
                    <a:pt x="75" y="104"/>
                    <a:pt x="75" y="104"/>
                  </a:cubicBezTo>
                  <a:cubicBezTo>
                    <a:pt x="83" y="113"/>
                    <a:pt x="97" y="113"/>
                    <a:pt x="106" y="104"/>
                  </a:cubicBezTo>
                  <a:cubicBezTo>
                    <a:pt x="115" y="96"/>
                    <a:pt x="115" y="81"/>
                    <a:pt x="106" y="7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淘宝网Chenying0907出品 479"/>
            <p:cNvSpPr/>
            <p:nvPr/>
          </p:nvSpPr>
          <p:spPr bwMode="auto">
            <a:xfrm>
              <a:off x="4431582" y="3158179"/>
              <a:ext cx="421227" cy="274808"/>
            </a:xfrm>
            <a:custGeom>
              <a:avLst/>
              <a:gdLst>
                <a:gd name="T0" fmla="*/ 232 w 247"/>
                <a:gd name="T1" fmla="*/ 96 h 161"/>
                <a:gd name="T2" fmla="*/ 165 w 247"/>
                <a:gd name="T3" fmla="*/ 24 h 161"/>
                <a:gd name="T4" fmla="*/ 91 w 247"/>
                <a:gd name="T5" fmla="*/ 6 h 161"/>
                <a:gd name="T6" fmla="*/ 42 w 247"/>
                <a:gd name="T7" fmla="*/ 18 h 161"/>
                <a:gd name="T8" fmla="*/ 38 w 247"/>
                <a:gd name="T9" fmla="*/ 24 h 161"/>
                <a:gd name="T10" fmla="*/ 36 w 247"/>
                <a:gd name="T11" fmla="*/ 29 h 161"/>
                <a:gd name="T12" fmla="*/ 36 w 247"/>
                <a:gd name="T13" fmla="*/ 29 h 161"/>
                <a:gd name="T14" fmla="*/ 5 w 247"/>
                <a:gd name="T15" fmla="*/ 96 h 161"/>
                <a:gd name="T16" fmla="*/ 43 w 247"/>
                <a:gd name="T17" fmla="*/ 128 h 161"/>
                <a:gd name="T18" fmla="*/ 69 w 247"/>
                <a:gd name="T19" fmla="*/ 82 h 161"/>
                <a:gd name="T20" fmla="*/ 101 w 247"/>
                <a:gd name="T21" fmla="*/ 82 h 161"/>
                <a:gd name="T22" fmla="*/ 179 w 247"/>
                <a:gd name="T23" fmla="*/ 153 h 161"/>
                <a:gd name="T24" fmla="*/ 188 w 247"/>
                <a:gd name="T25" fmla="*/ 161 h 161"/>
                <a:gd name="T26" fmla="*/ 232 w 247"/>
                <a:gd name="T27" fmla="*/ 118 h 161"/>
                <a:gd name="T28" fmla="*/ 232 w 247"/>
                <a:gd name="T29" fmla="*/ 96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47" h="161">
                  <a:moveTo>
                    <a:pt x="232" y="96"/>
                  </a:moveTo>
                  <a:cubicBezTo>
                    <a:pt x="165" y="24"/>
                    <a:pt x="165" y="24"/>
                    <a:pt x="165" y="24"/>
                  </a:cubicBezTo>
                  <a:cubicBezTo>
                    <a:pt x="165" y="24"/>
                    <a:pt x="132" y="14"/>
                    <a:pt x="91" y="6"/>
                  </a:cubicBezTo>
                  <a:cubicBezTo>
                    <a:pt x="62" y="0"/>
                    <a:pt x="48" y="11"/>
                    <a:pt x="42" y="18"/>
                  </a:cubicBezTo>
                  <a:cubicBezTo>
                    <a:pt x="39" y="21"/>
                    <a:pt x="38" y="24"/>
                    <a:pt x="38" y="24"/>
                  </a:cubicBezTo>
                  <a:cubicBezTo>
                    <a:pt x="36" y="29"/>
                    <a:pt x="36" y="29"/>
                    <a:pt x="36" y="29"/>
                  </a:cubicBezTo>
                  <a:cubicBezTo>
                    <a:pt x="36" y="29"/>
                    <a:pt x="36" y="29"/>
                    <a:pt x="36" y="29"/>
                  </a:cubicBezTo>
                  <a:cubicBezTo>
                    <a:pt x="5" y="96"/>
                    <a:pt x="5" y="96"/>
                    <a:pt x="5" y="96"/>
                  </a:cubicBezTo>
                  <a:cubicBezTo>
                    <a:pt x="0" y="144"/>
                    <a:pt x="43" y="128"/>
                    <a:pt x="43" y="128"/>
                  </a:cubicBezTo>
                  <a:cubicBezTo>
                    <a:pt x="43" y="128"/>
                    <a:pt x="56" y="106"/>
                    <a:pt x="69" y="82"/>
                  </a:cubicBezTo>
                  <a:cubicBezTo>
                    <a:pt x="83" y="59"/>
                    <a:pt x="101" y="82"/>
                    <a:pt x="101" y="82"/>
                  </a:cubicBezTo>
                  <a:cubicBezTo>
                    <a:pt x="179" y="153"/>
                    <a:pt x="179" y="153"/>
                    <a:pt x="179" y="153"/>
                  </a:cubicBezTo>
                  <a:cubicBezTo>
                    <a:pt x="188" y="161"/>
                    <a:pt x="188" y="161"/>
                    <a:pt x="188" y="161"/>
                  </a:cubicBezTo>
                  <a:cubicBezTo>
                    <a:pt x="188" y="161"/>
                    <a:pt x="217" y="133"/>
                    <a:pt x="232" y="118"/>
                  </a:cubicBezTo>
                  <a:cubicBezTo>
                    <a:pt x="247" y="104"/>
                    <a:pt x="232" y="96"/>
                    <a:pt x="232" y="9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淘宝网Chenying0907出品 480"/>
            <p:cNvSpPr/>
            <p:nvPr/>
          </p:nvSpPr>
          <p:spPr bwMode="auto">
            <a:xfrm>
              <a:off x="4687636" y="3427937"/>
              <a:ext cx="90160" cy="90160"/>
            </a:xfrm>
            <a:custGeom>
              <a:avLst/>
              <a:gdLst>
                <a:gd name="T0" fmla="*/ 24 w 53"/>
                <a:gd name="T1" fmla="*/ 0 h 53"/>
                <a:gd name="T2" fmla="*/ 19 w 53"/>
                <a:gd name="T3" fmla="*/ 6 h 53"/>
                <a:gd name="T4" fmla="*/ 22 w 53"/>
                <a:gd name="T5" fmla="*/ 8 h 53"/>
                <a:gd name="T6" fmla="*/ 36 w 53"/>
                <a:gd name="T7" fmla="*/ 22 h 53"/>
                <a:gd name="T8" fmla="*/ 39 w 53"/>
                <a:gd name="T9" fmla="*/ 39 h 53"/>
                <a:gd name="T10" fmla="*/ 22 w 53"/>
                <a:gd name="T11" fmla="*/ 36 h 53"/>
                <a:gd name="T12" fmla="*/ 7 w 53"/>
                <a:gd name="T13" fmla="*/ 22 h 53"/>
                <a:gd name="T14" fmla="*/ 5 w 53"/>
                <a:gd name="T15" fmla="*/ 20 h 53"/>
                <a:gd name="T16" fmla="*/ 0 w 53"/>
                <a:gd name="T17" fmla="*/ 25 h 53"/>
                <a:gd name="T18" fmla="*/ 1 w 53"/>
                <a:gd name="T19" fmla="*/ 26 h 53"/>
                <a:gd name="T20" fmla="*/ 20 w 53"/>
                <a:gd name="T21" fmla="*/ 44 h 53"/>
                <a:gd name="T22" fmla="*/ 46 w 53"/>
                <a:gd name="T23" fmla="*/ 46 h 53"/>
                <a:gd name="T24" fmla="*/ 44 w 53"/>
                <a:gd name="T25" fmla="*/ 20 h 53"/>
                <a:gd name="T26" fmla="*/ 24 w 53"/>
                <a:gd name="T27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3" h="53">
                  <a:moveTo>
                    <a:pt x="24" y="0"/>
                  </a:moveTo>
                  <a:cubicBezTo>
                    <a:pt x="19" y="6"/>
                    <a:pt x="19" y="6"/>
                    <a:pt x="19" y="6"/>
                  </a:cubicBezTo>
                  <a:cubicBezTo>
                    <a:pt x="20" y="6"/>
                    <a:pt x="21" y="7"/>
                    <a:pt x="22" y="8"/>
                  </a:cubicBezTo>
                  <a:cubicBezTo>
                    <a:pt x="36" y="22"/>
                    <a:pt x="36" y="22"/>
                    <a:pt x="36" y="22"/>
                  </a:cubicBezTo>
                  <a:cubicBezTo>
                    <a:pt x="42" y="28"/>
                    <a:pt x="43" y="35"/>
                    <a:pt x="39" y="39"/>
                  </a:cubicBezTo>
                  <a:cubicBezTo>
                    <a:pt x="35" y="43"/>
                    <a:pt x="27" y="42"/>
                    <a:pt x="22" y="36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1"/>
                    <a:pt x="6" y="21"/>
                    <a:pt x="5" y="20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20" y="44"/>
                    <a:pt x="20" y="44"/>
                    <a:pt x="20" y="44"/>
                  </a:cubicBezTo>
                  <a:cubicBezTo>
                    <a:pt x="27" y="52"/>
                    <a:pt x="39" y="53"/>
                    <a:pt x="46" y="46"/>
                  </a:cubicBezTo>
                  <a:cubicBezTo>
                    <a:pt x="53" y="39"/>
                    <a:pt x="52" y="28"/>
                    <a:pt x="44" y="20"/>
                  </a:cubicBezTo>
                  <a:lnTo>
                    <a:pt x="2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淘宝网Chenying0907出品 481"/>
            <p:cNvSpPr/>
            <p:nvPr/>
          </p:nvSpPr>
          <p:spPr bwMode="auto">
            <a:xfrm>
              <a:off x="4637868" y="3480591"/>
              <a:ext cx="90881" cy="90160"/>
            </a:xfrm>
            <a:custGeom>
              <a:avLst/>
              <a:gdLst>
                <a:gd name="T0" fmla="*/ 24 w 53"/>
                <a:gd name="T1" fmla="*/ 1 h 53"/>
                <a:gd name="T2" fmla="*/ 24 w 53"/>
                <a:gd name="T3" fmla="*/ 0 h 53"/>
                <a:gd name="T4" fmla="*/ 18 w 53"/>
                <a:gd name="T5" fmla="*/ 6 h 53"/>
                <a:gd name="T6" fmla="*/ 22 w 53"/>
                <a:gd name="T7" fmla="*/ 10 h 53"/>
                <a:gd name="T8" fmla="*/ 37 w 53"/>
                <a:gd name="T9" fmla="*/ 24 h 53"/>
                <a:gd name="T10" fmla="*/ 40 w 53"/>
                <a:gd name="T11" fmla="*/ 41 h 53"/>
                <a:gd name="T12" fmla="*/ 23 w 53"/>
                <a:gd name="T13" fmla="*/ 38 h 53"/>
                <a:gd name="T14" fmla="*/ 8 w 53"/>
                <a:gd name="T15" fmla="*/ 24 h 53"/>
                <a:gd name="T16" fmla="*/ 5 w 53"/>
                <a:gd name="T17" fmla="*/ 20 h 53"/>
                <a:gd name="T18" fmla="*/ 5 w 53"/>
                <a:gd name="T19" fmla="*/ 20 h 53"/>
                <a:gd name="T20" fmla="*/ 0 w 53"/>
                <a:gd name="T21" fmla="*/ 25 h 53"/>
                <a:gd name="T22" fmla="*/ 0 w 53"/>
                <a:gd name="T23" fmla="*/ 25 h 53"/>
                <a:gd name="T24" fmla="*/ 20 w 53"/>
                <a:gd name="T25" fmla="*/ 45 h 53"/>
                <a:gd name="T26" fmla="*/ 46 w 53"/>
                <a:gd name="T27" fmla="*/ 46 h 53"/>
                <a:gd name="T28" fmla="*/ 44 w 53"/>
                <a:gd name="T29" fmla="*/ 20 h 53"/>
                <a:gd name="T30" fmla="*/ 24 w 53"/>
                <a:gd name="T31" fmla="*/ 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3" h="53">
                  <a:moveTo>
                    <a:pt x="24" y="1"/>
                  </a:moveTo>
                  <a:cubicBezTo>
                    <a:pt x="24" y="0"/>
                    <a:pt x="24" y="0"/>
                    <a:pt x="24" y="0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9" y="7"/>
                    <a:pt x="21" y="8"/>
                    <a:pt x="22" y="10"/>
                  </a:cubicBezTo>
                  <a:cubicBezTo>
                    <a:pt x="37" y="24"/>
                    <a:pt x="37" y="24"/>
                    <a:pt x="37" y="24"/>
                  </a:cubicBezTo>
                  <a:cubicBezTo>
                    <a:pt x="42" y="30"/>
                    <a:pt x="44" y="37"/>
                    <a:pt x="40" y="41"/>
                  </a:cubicBezTo>
                  <a:cubicBezTo>
                    <a:pt x="36" y="45"/>
                    <a:pt x="28" y="44"/>
                    <a:pt x="23" y="38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7" y="23"/>
                    <a:pt x="6" y="21"/>
                    <a:pt x="5" y="20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20" y="45"/>
                    <a:pt x="20" y="45"/>
                    <a:pt x="20" y="45"/>
                  </a:cubicBezTo>
                  <a:cubicBezTo>
                    <a:pt x="28" y="52"/>
                    <a:pt x="39" y="53"/>
                    <a:pt x="46" y="46"/>
                  </a:cubicBezTo>
                  <a:cubicBezTo>
                    <a:pt x="53" y="40"/>
                    <a:pt x="52" y="28"/>
                    <a:pt x="44" y="20"/>
                  </a:cubicBezTo>
                  <a:lnTo>
                    <a:pt x="2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淘宝网Chenying0907出品 482"/>
            <p:cNvSpPr/>
            <p:nvPr/>
          </p:nvSpPr>
          <p:spPr bwMode="auto">
            <a:xfrm>
              <a:off x="4588821" y="3531802"/>
              <a:ext cx="90160" cy="90160"/>
            </a:xfrm>
            <a:custGeom>
              <a:avLst/>
              <a:gdLst>
                <a:gd name="T0" fmla="*/ 44 w 53"/>
                <a:gd name="T1" fmla="*/ 20 h 53"/>
                <a:gd name="T2" fmla="*/ 25 w 53"/>
                <a:gd name="T3" fmla="*/ 0 h 53"/>
                <a:gd name="T4" fmla="*/ 24 w 53"/>
                <a:gd name="T5" fmla="*/ 0 h 53"/>
                <a:gd name="T6" fmla="*/ 19 w 53"/>
                <a:gd name="T7" fmla="*/ 5 h 53"/>
                <a:gd name="T8" fmla="*/ 23 w 53"/>
                <a:gd name="T9" fmla="*/ 8 h 53"/>
                <a:gd name="T10" fmla="*/ 37 w 53"/>
                <a:gd name="T11" fmla="*/ 22 h 53"/>
                <a:gd name="T12" fmla="*/ 40 w 53"/>
                <a:gd name="T13" fmla="*/ 40 h 53"/>
                <a:gd name="T14" fmla="*/ 23 w 53"/>
                <a:gd name="T15" fmla="*/ 37 h 53"/>
                <a:gd name="T16" fmla="*/ 8 w 53"/>
                <a:gd name="T17" fmla="*/ 22 h 53"/>
                <a:gd name="T18" fmla="*/ 6 w 53"/>
                <a:gd name="T19" fmla="*/ 19 h 53"/>
                <a:gd name="T20" fmla="*/ 0 w 53"/>
                <a:gd name="T21" fmla="*/ 25 h 53"/>
                <a:gd name="T22" fmla="*/ 1 w 53"/>
                <a:gd name="T23" fmla="*/ 25 h 53"/>
                <a:gd name="T24" fmla="*/ 20 w 53"/>
                <a:gd name="T25" fmla="*/ 44 h 53"/>
                <a:gd name="T26" fmla="*/ 46 w 53"/>
                <a:gd name="T27" fmla="*/ 46 h 53"/>
                <a:gd name="T28" fmla="*/ 44 w 53"/>
                <a:gd name="T29" fmla="*/ 2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3" h="53">
                  <a:moveTo>
                    <a:pt x="44" y="2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20" y="6"/>
                    <a:pt x="22" y="7"/>
                    <a:pt x="23" y="8"/>
                  </a:cubicBezTo>
                  <a:cubicBezTo>
                    <a:pt x="37" y="22"/>
                    <a:pt x="37" y="22"/>
                    <a:pt x="37" y="22"/>
                  </a:cubicBezTo>
                  <a:cubicBezTo>
                    <a:pt x="43" y="28"/>
                    <a:pt x="44" y="36"/>
                    <a:pt x="40" y="40"/>
                  </a:cubicBezTo>
                  <a:cubicBezTo>
                    <a:pt x="36" y="43"/>
                    <a:pt x="28" y="42"/>
                    <a:pt x="23" y="37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7" y="21"/>
                    <a:pt x="6" y="20"/>
                    <a:pt x="6" y="19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20" y="44"/>
                    <a:pt x="20" y="44"/>
                    <a:pt x="20" y="44"/>
                  </a:cubicBezTo>
                  <a:cubicBezTo>
                    <a:pt x="28" y="52"/>
                    <a:pt x="40" y="53"/>
                    <a:pt x="46" y="46"/>
                  </a:cubicBezTo>
                  <a:cubicBezTo>
                    <a:pt x="53" y="39"/>
                    <a:pt x="52" y="28"/>
                    <a:pt x="44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淘宝网Chenying0907出品 483"/>
            <p:cNvSpPr/>
            <p:nvPr/>
          </p:nvSpPr>
          <p:spPr bwMode="auto">
            <a:xfrm>
              <a:off x="4492891" y="3564259"/>
              <a:ext cx="104586" cy="107471"/>
            </a:xfrm>
            <a:custGeom>
              <a:avLst/>
              <a:gdLst>
                <a:gd name="T0" fmla="*/ 53 w 61"/>
                <a:gd name="T1" fmla="*/ 8 h 63"/>
                <a:gd name="T2" fmla="*/ 25 w 61"/>
                <a:gd name="T3" fmla="*/ 8 h 63"/>
                <a:gd name="T4" fmla="*/ 25 w 61"/>
                <a:gd name="T5" fmla="*/ 8 h 63"/>
                <a:gd name="T6" fmla="*/ 10 w 61"/>
                <a:gd name="T7" fmla="*/ 23 h 63"/>
                <a:gd name="T8" fmla="*/ 5 w 61"/>
                <a:gd name="T9" fmla="*/ 28 h 63"/>
                <a:gd name="T10" fmla="*/ 0 w 61"/>
                <a:gd name="T11" fmla="*/ 42 h 63"/>
                <a:gd name="T12" fmla="*/ 6 w 61"/>
                <a:gd name="T13" fmla="*/ 56 h 63"/>
                <a:gd name="T14" fmla="*/ 33 w 61"/>
                <a:gd name="T15" fmla="*/ 56 h 63"/>
                <a:gd name="T16" fmla="*/ 53 w 61"/>
                <a:gd name="T17" fmla="*/ 36 h 63"/>
                <a:gd name="T18" fmla="*/ 54 w 61"/>
                <a:gd name="T19" fmla="*/ 9 h 63"/>
                <a:gd name="T20" fmla="*/ 53 w 61"/>
                <a:gd name="T21" fmla="*/ 8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" h="63">
                  <a:moveTo>
                    <a:pt x="53" y="8"/>
                  </a:moveTo>
                  <a:cubicBezTo>
                    <a:pt x="45" y="0"/>
                    <a:pt x="33" y="0"/>
                    <a:pt x="25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5" y="28"/>
                    <a:pt x="5" y="28"/>
                    <a:pt x="5" y="28"/>
                  </a:cubicBezTo>
                  <a:cubicBezTo>
                    <a:pt x="2" y="32"/>
                    <a:pt x="0" y="37"/>
                    <a:pt x="0" y="42"/>
                  </a:cubicBezTo>
                  <a:cubicBezTo>
                    <a:pt x="0" y="47"/>
                    <a:pt x="2" y="52"/>
                    <a:pt x="6" y="56"/>
                  </a:cubicBezTo>
                  <a:cubicBezTo>
                    <a:pt x="13" y="63"/>
                    <a:pt x="26" y="63"/>
                    <a:pt x="33" y="56"/>
                  </a:cubicBezTo>
                  <a:cubicBezTo>
                    <a:pt x="53" y="36"/>
                    <a:pt x="53" y="36"/>
                    <a:pt x="53" y="36"/>
                  </a:cubicBezTo>
                  <a:cubicBezTo>
                    <a:pt x="60" y="28"/>
                    <a:pt x="61" y="17"/>
                    <a:pt x="54" y="9"/>
                  </a:cubicBezTo>
                  <a:cubicBezTo>
                    <a:pt x="54" y="9"/>
                    <a:pt x="53" y="8"/>
                    <a:pt x="53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淘宝网Chenying0907出品 484"/>
            <p:cNvSpPr/>
            <p:nvPr/>
          </p:nvSpPr>
          <p:spPr bwMode="auto">
            <a:xfrm>
              <a:off x="4435189" y="3508000"/>
              <a:ext cx="103864" cy="108913"/>
            </a:xfrm>
            <a:custGeom>
              <a:avLst/>
              <a:gdLst>
                <a:gd name="T0" fmla="*/ 53 w 61"/>
                <a:gd name="T1" fmla="*/ 36 h 64"/>
                <a:gd name="T2" fmla="*/ 53 w 61"/>
                <a:gd name="T3" fmla="*/ 8 h 64"/>
                <a:gd name="T4" fmla="*/ 25 w 61"/>
                <a:gd name="T5" fmla="*/ 8 h 64"/>
                <a:gd name="T6" fmla="*/ 24 w 61"/>
                <a:gd name="T7" fmla="*/ 9 h 64"/>
                <a:gd name="T8" fmla="*/ 8 w 61"/>
                <a:gd name="T9" fmla="*/ 25 h 64"/>
                <a:gd name="T10" fmla="*/ 5 w 61"/>
                <a:gd name="T11" fmla="*/ 28 h 64"/>
                <a:gd name="T12" fmla="*/ 0 w 61"/>
                <a:gd name="T13" fmla="*/ 42 h 64"/>
                <a:gd name="T14" fmla="*/ 5 w 61"/>
                <a:gd name="T15" fmla="*/ 56 h 64"/>
                <a:gd name="T16" fmla="*/ 33 w 61"/>
                <a:gd name="T17" fmla="*/ 56 h 64"/>
                <a:gd name="T18" fmla="*/ 38 w 61"/>
                <a:gd name="T19" fmla="*/ 51 h 64"/>
                <a:gd name="T20" fmla="*/ 53 w 61"/>
                <a:gd name="T21" fmla="*/ 36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" h="64">
                  <a:moveTo>
                    <a:pt x="53" y="36"/>
                  </a:moveTo>
                  <a:cubicBezTo>
                    <a:pt x="61" y="28"/>
                    <a:pt x="61" y="15"/>
                    <a:pt x="53" y="8"/>
                  </a:cubicBezTo>
                  <a:cubicBezTo>
                    <a:pt x="45" y="0"/>
                    <a:pt x="33" y="0"/>
                    <a:pt x="25" y="8"/>
                  </a:cubicBezTo>
                  <a:cubicBezTo>
                    <a:pt x="24" y="9"/>
                    <a:pt x="24" y="9"/>
                    <a:pt x="24" y="9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5" y="28"/>
                    <a:pt x="5" y="28"/>
                    <a:pt x="5" y="28"/>
                  </a:cubicBezTo>
                  <a:cubicBezTo>
                    <a:pt x="1" y="32"/>
                    <a:pt x="0" y="37"/>
                    <a:pt x="0" y="42"/>
                  </a:cubicBezTo>
                  <a:cubicBezTo>
                    <a:pt x="0" y="47"/>
                    <a:pt x="2" y="52"/>
                    <a:pt x="5" y="56"/>
                  </a:cubicBezTo>
                  <a:cubicBezTo>
                    <a:pt x="13" y="64"/>
                    <a:pt x="26" y="63"/>
                    <a:pt x="33" y="56"/>
                  </a:cubicBezTo>
                  <a:cubicBezTo>
                    <a:pt x="38" y="51"/>
                    <a:pt x="38" y="51"/>
                    <a:pt x="38" y="51"/>
                  </a:cubicBezTo>
                  <a:lnTo>
                    <a:pt x="53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淘宝网Chenying0907出品 485"/>
            <p:cNvSpPr/>
            <p:nvPr/>
          </p:nvSpPr>
          <p:spPr bwMode="auto">
            <a:xfrm>
              <a:off x="4372437" y="3451740"/>
              <a:ext cx="105307" cy="107471"/>
            </a:xfrm>
            <a:custGeom>
              <a:avLst/>
              <a:gdLst>
                <a:gd name="T0" fmla="*/ 54 w 62"/>
                <a:gd name="T1" fmla="*/ 36 h 63"/>
                <a:gd name="T2" fmla="*/ 54 w 62"/>
                <a:gd name="T3" fmla="*/ 8 h 63"/>
                <a:gd name="T4" fmla="*/ 26 w 62"/>
                <a:gd name="T5" fmla="*/ 8 h 63"/>
                <a:gd name="T6" fmla="*/ 7 w 62"/>
                <a:gd name="T7" fmla="*/ 27 h 63"/>
                <a:gd name="T8" fmla="*/ 6 w 62"/>
                <a:gd name="T9" fmla="*/ 28 h 63"/>
                <a:gd name="T10" fmla="*/ 0 w 62"/>
                <a:gd name="T11" fmla="*/ 42 h 63"/>
                <a:gd name="T12" fmla="*/ 6 w 62"/>
                <a:gd name="T13" fmla="*/ 56 h 63"/>
                <a:gd name="T14" fmla="*/ 34 w 62"/>
                <a:gd name="T15" fmla="*/ 56 h 63"/>
                <a:gd name="T16" fmla="*/ 37 w 62"/>
                <a:gd name="T17" fmla="*/ 52 h 63"/>
                <a:gd name="T18" fmla="*/ 54 w 62"/>
                <a:gd name="T19" fmla="*/ 36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2" h="63">
                  <a:moveTo>
                    <a:pt x="54" y="36"/>
                  </a:moveTo>
                  <a:cubicBezTo>
                    <a:pt x="62" y="28"/>
                    <a:pt x="61" y="15"/>
                    <a:pt x="54" y="8"/>
                  </a:cubicBezTo>
                  <a:cubicBezTo>
                    <a:pt x="46" y="0"/>
                    <a:pt x="33" y="0"/>
                    <a:pt x="26" y="8"/>
                  </a:cubicBezTo>
                  <a:cubicBezTo>
                    <a:pt x="7" y="27"/>
                    <a:pt x="7" y="27"/>
                    <a:pt x="7" y="27"/>
                  </a:cubicBezTo>
                  <a:cubicBezTo>
                    <a:pt x="6" y="28"/>
                    <a:pt x="6" y="28"/>
                    <a:pt x="6" y="28"/>
                  </a:cubicBezTo>
                  <a:cubicBezTo>
                    <a:pt x="2" y="32"/>
                    <a:pt x="0" y="37"/>
                    <a:pt x="0" y="42"/>
                  </a:cubicBezTo>
                  <a:cubicBezTo>
                    <a:pt x="0" y="47"/>
                    <a:pt x="2" y="52"/>
                    <a:pt x="6" y="56"/>
                  </a:cubicBezTo>
                  <a:cubicBezTo>
                    <a:pt x="14" y="63"/>
                    <a:pt x="27" y="63"/>
                    <a:pt x="34" y="56"/>
                  </a:cubicBezTo>
                  <a:cubicBezTo>
                    <a:pt x="37" y="52"/>
                    <a:pt x="37" y="52"/>
                    <a:pt x="37" y="52"/>
                  </a:cubicBezTo>
                  <a:lnTo>
                    <a:pt x="54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淘宝网Chenying0907出品 486"/>
            <p:cNvSpPr/>
            <p:nvPr/>
          </p:nvSpPr>
          <p:spPr bwMode="auto">
            <a:xfrm>
              <a:off x="4317620" y="3399086"/>
              <a:ext cx="103864" cy="105307"/>
            </a:xfrm>
            <a:custGeom>
              <a:avLst/>
              <a:gdLst>
                <a:gd name="T0" fmla="*/ 53 w 61"/>
                <a:gd name="T1" fmla="*/ 34 h 62"/>
                <a:gd name="T2" fmla="*/ 53 w 61"/>
                <a:gd name="T3" fmla="*/ 34 h 62"/>
                <a:gd name="T4" fmla="*/ 53 w 61"/>
                <a:gd name="T5" fmla="*/ 6 h 62"/>
                <a:gd name="T6" fmla="*/ 37 w 61"/>
                <a:gd name="T7" fmla="*/ 0 h 62"/>
                <a:gd name="T8" fmla="*/ 26 w 61"/>
                <a:gd name="T9" fmla="*/ 5 h 62"/>
                <a:gd name="T10" fmla="*/ 25 w 61"/>
                <a:gd name="T11" fmla="*/ 6 h 62"/>
                <a:gd name="T12" fmla="*/ 5 w 61"/>
                <a:gd name="T13" fmla="*/ 26 h 62"/>
                <a:gd name="T14" fmla="*/ 0 w 61"/>
                <a:gd name="T15" fmla="*/ 40 h 62"/>
                <a:gd name="T16" fmla="*/ 6 w 61"/>
                <a:gd name="T17" fmla="*/ 54 h 62"/>
                <a:gd name="T18" fmla="*/ 33 w 61"/>
                <a:gd name="T19" fmla="*/ 54 h 62"/>
                <a:gd name="T20" fmla="*/ 53 w 61"/>
                <a:gd name="T21" fmla="*/ 34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" h="62">
                  <a:moveTo>
                    <a:pt x="53" y="34"/>
                  </a:moveTo>
                  <a:cubicBezTo>
                    <a:pt x="53" y="34"/>
                    <a:pt x="53" y="34"/>
                    <a:pt x="53" y="34"/>
                  </a:cubicBezTo>
                  <a:cubicBezTo>
                    <a:pt x="61" y="26"/>
                    <a:pt x="61" y="13"/>
                    <a:pt x="53" y="6"/>
                  </a:cubicBezTo>
                  <a:cubicBezTo>
                    <a:pt x="49" y="2"/>
                    <a:pt x="43" y="0"/>
                    <a:pt x="37" y="0"/>
                  </a:cubicBezTo>
                  <a:cubicBezTo>
                    <a:pt x="33" y="0"/>
                    <a:pt x="30" y="2"/>
                    <a:pt x="26" y="5"/>
                  </a:cubicBezTo>
                  <a:cubicBezTo>
                    <a:pt x="26" y="5"/>
                    <a:pt x="25" y="6"/>
                    <a:pt x="25" y="6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2" y="30"/>
                    <a:pt x="0" y="35"/>
                    <a:pt x="0" y="40"/>
                  </a:cubicBezTo>
                  <a:cubicBezTo>
                    <a:pt x="0" y="45"/>
                    <a:pt x="2" y="50"/>
                    <a:pt x="6" y="54"/>
                  </a:cubicBezTo>
                  <a:cubicBezTo>
                    <a:pt x="13" y="62"/>
                    <a:pt x="26" y="61"/>
                    <a:pt x="33" y="54"/>
                  </a:cubicBezTo>
                  <a:lnTo>
                    <a:pt x="53" y="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淘宝网Chenying0907出品 487"/>
            <p:cNvSpPr/>
            <p:nvPr/>
          </p:nvSpPr>
          <p:spPr bwMode="auto">
            <a:xfrm>
              <a:off x="4205101" y="3134377"/>
              <a:ext cx="269037" cy="264710"/>
            </a:xfrm>
            <a:custGeom>
              <a:avLst/>
              <a:gdLst>
                <a:gd name="T0" fmla="*/ 206 w 373"/>
                <a:gd name="T1" fmla="*/ 362 h 367"/>
                <a:gd name="T2" fmla="*/ 222 w 373"/>
                <a:gd name="T3" fmla="*/ 348 h 367"/>
                <a:gd name="T4" fmla="*/ 45 w 373"/>
                <a:gd name="T5" fmla="*/ 203 h 367"/>
                <a:gd name="T6" fmla="*/ 182 w 373"/>
                <a:gd name="T7" fmla="*/ 43 h 367"/>
                <a:gd name="T8" fmla="*/ 286 w 373"/>
                <a:gd name="T9" fmla="*/ 137 h 367"/>
                <a:gd name="T10" fmla="*/ 359 w 373"/>
                <a:gd name="T11" fmla="*/ 116 h 367"/>
                <a:gd name="T12" fmla="*/ 371 w 373"/>
                <a:gd name="T13" fmla="*/ 90 h 367"/>
                <a:gd name="T14" fmla="*/ 373 w 373"/>
                <a:gd name="T15" fmla="*/ 88 h 367"/>
                <a:gd name="T16" fmla="*/ 295 w 373"/>
                <a:gd name="T17" fmla="*/ 111 h 367"/>
                <a:gd name="T18" fmla="*/ 180 w 373"/>
                <a:gd name="T19" fmla="*/ 0 h 367"/>
                <a:gd name="T20" fmla="*/ 0 w 373"/>
                <a:gd name="T21" fmla="*/ 206 h 367"/>
                <a:gd name="T22" fmla="*/ 199 w 373"/>
                <a:gd name="T23" fmla="*/ 367 h 367"/>
                <a:gd name="T24" fmla="*/ 206 w 373"/>
                <a:gd name="T25" fmla="*/ 362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73" h="367">
                  <a:moveTo>
                    <a:pt x="206" y="362"/>
                  </a:moveTo>
                  <a:lnTo>
                    <a:pt x="222" y="348"/>
                  </a:lnTo>
                  <a:lnTo>
                    <a:pt x="45" y="203"/>
                  </a:lnTo>
                  <a:lnTo>
                    <a:pt x="182" y="43"/>
                  </a:lnTo>
                  <a:lnTo>
                    <a:pt x="286" y="137"/>
                  </a:lnTo>
                  <a:lnTo>
                    <a:pt x="359" y="116"/>
                  </a:lnTo>
                  <a:lnTo>
                    <a:pt x="371" y="90"/>
                  </a:lnTo>
                  <a:lnTo>
                    <a:pt x="373" y="88"/>
                  </a:lnTo>
                  <a:lnTo>
                    <a:pt x="295" y="111"/>
                  </a:lnTo>
                  <a:lnTo>
                    <a:pt x="180" y="0"/>
                  </a:lnTo>
                  <a:lnTo>
                    <a:pt x="0" y="206"/>
                  </a:lnTo>
                  <a:lnTo>
                    <a:pt x="199" y="367"/>
                  </a:lnTo>
                  <a:lnTo>
                    <a:pt x="206" y="3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淘宝网Chenying0907出品 488"/>
            <p:cNvSpPr/>
            <p:nvPr/>
          </p:nvSpPr>
          <p:spPr bwMode="auto">
            <a:xfrm>
              <a:off x="4135136" y="3071625"/>
              <a:ext cx="186090" cy="204122"/>
            </a:xfrm>
            <a:custGeom>
              <a:avLst/>
              <a:gdLst>
                <a:gd name="T0" fmla="*/ 99 w 109"/>
                <a:gd name="T1" fmla="*/ 9 h 120"/>
                <a:gd name="T2" fmla="*/ 68 w 109"/>
                <a:gd name="T3" fmla="*/ 10 h 120"/>
                <a:gd name="T4" fmla="*/ 5 w 109"/>
                <a:gd name="T5" fmla="*/ 80 h 120"/>
                <a:gd name="T6" fmla="*/ 0 w 109"/>
                <a:gd name="T7" fmla="*/ 95 h 120"/>
                <a:gd name="T8" fmla="*/ 7 w 109"/>
                <a:gd name="T9" fmla="*/ 112 h 120"/>
                <a:gd name="T10" fmla="*/ 38 w 109"/>
                <a:gd name="T11" fmla="*/ 110 h 120"/>
                <a:gd name="T12" fmla="*/ 101 w 109"/>
                <a:gd name="T13" fmla="*/ 40 h 120"/>
                <a:gd name="T14" fmla="*/ 99 w 109"/>
                <a:gd name="T15" fmla="*/ 9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9" h="120">
                  <a:moveTo>
                    <a:pt x="99" y="9"/>
                  </a:moveTo>
                  <a:cubicBezTo>
                    <a:pt x="90" y="0"/>
                    <a:pt x="76" y="1"/>
                    <a:pt x="68" y="10"/>
                  </a:cubicBezTo>
                  <a:cubicBezTo>
                    <a:pt x="5" y="80"/>
                    <a:pt x="5" y="80"/>
                    <a:pt x="5" y="80"/>
                  </a:cubicBezTo>
                  <a:cubicBezTo>
                    <a:pt x="2" y="84"/>
                    <a:pt x="0" y="90"/>
                    <a:pt x="0" y="95"/>
                  </a:cubicBezTo>
                  <a:cubicBezTo>
                    <a:pt x="0" y="101"/>
                    <a:pt x="2" y="107"/>
                    <a:pt x="7" y="112"/>
                  </a:cubicBezTo>
                  <a:cubicBezTo>
                    <a:pt x="16" y="120"/>
                    <a:pt x="30" y="119"/>
                    <a:pt x="38" y="110"/>
                  </a:cubicBezTo>
                  <a:cubicBezTo>
                    <a:pt x="101" y="40"/>
                    <a:pt x="101" y="40"/>
                    <a:pt x="101" y="40"/>
                  </a:cubicBezTo>
                  <a:cubicBezTo>
                    <a:pt x="109" y="31"/>
                    <a:pt x="108" y="17"/>
                    <a:pt x="99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31" name="淘宝网Chenying0907出品 30"/>
          <p:cNvGrpSpPr/>
          <p:nvPr/>
        </p:nvGrpSpPr>
        <p:grpSpPr>
          <a:xfrm>
            <a:off x="4323405" y="4021449"/>
            <a:ext cx="745081" cy="564041"/>
            <a:chOff x="6274451" y="3104083"/>
            <a:chExt cx="745081" cy="564041"/>
          </a:xfrm>
          <a:solidFill>
            <a:schemeClr val="bg1"/>
          </a:solidFill>
        </p:grpSpPr>
        <p:sp>
          <p:nvSpPr>
            <p:cNvPr id="32" name="淘宝网Chenying0907出品 512"/>
            <p:cNvSpPr/>
            <p:nvPr/>
          </p:nvSpPr>
          <p:spPr bwMode="auto">
            <a:xfrm>
              <a:off x="6569454" y="3119230"/>
              <a:ext cx="450078" cy="22360"/>
            </a:xfrm>
            <a:custGeom>
              <a:avLst/>
              <a:gdLst>
                <a:gd name="T0" fmla="*/ 257 w 264"/>
                <a:gd name="T1" fmla="*/ 0 h 13"/>
                <a:gd name="T2" fmla="*/ 6 w 264"/>
                <a:gd name="T3" fmla="*/ 0 h 13"/>
                <a:gd name="T4" fmla="*/ 2 w 264"/>
                <a:gd name="T5" fmla="*/ 2 h 13"/>
                <a:gd name="T6" fmla="*/ 0 w 264"/>
                <a:gd name="T7" fmla="*/ 7 h 13"/>
                <a:gd name="T8" fmla="*/ 6 w 264"/>
                <a:gd name="T9" fmla="*/ 13 h 13"/>
                <a:gd name="T10" fmla="*/ 257 w 264"/>
                <a:gd name="T11" fmla="*/ 13 h 13"/>
                <a:gd name="T12" fmla="*/ 264 w 264"/>
                <a:gd name="T13" fmla="*/ 7 h 13"/>
                <a:gd name="T14" fmla="*/ 257 w 264"/>
                <a:gd name="T15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4" h="13">
                  <a:moveTo>
                    <a:pt x="257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4" y="0"/>
                    <a:pt x="3" y="1"/>
                    <a:pt x="2" y="2"/>
                  </a:cubicBezTo>
                  <a:cubicBezTo>
                    <a:pt x="0" y="3"/>
                    <a:pt x="0" y="5"/>
                    <a:pt x="0" y="7"/>
                  </a:cubicBezTo>
                  <a:cubicBezTo>
                    <a:pt x="0" y="10"/>
                    <a:pt x="3" y="13"/>
                    <a:pt x="6" y="13"/>
                  </a:cubicBezTo>
                  <a:cubicBezTo>
                    <a:pt x="257" y="13"/>
                    <a:pt x="257" y="13"/>
                    <a:pt x="257" y="13"/>
                  </a:cubicBezTo>
                  <a:cubicBezTo>
                    <a:pt x="261" y="13"/>
                    <a:pt x="264" y="10"/>
                    <a:pt x="264" y="7"/>
                  </a:cubicBezTo>
                  <a:cubicBezTo>
                    <a:pt x="264" y="3"/>
                    <a:pt x="261" y="0"/>
                    <a:pt x="25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淘宝网Chenying0907出品 513"/>
            <p:cNvSpPr>
              <a:spLocks noChangeArrowheads="1"/>
            </p:cNvSpPr>
            <p:nvPr/>
          </p:nvSpPr>
          <p:spPr bwMode="auto">
            <a:xfrm>
              <a:off x="6869507" y="3293058"/>
              <a:ext cx="28851" cy="12261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淘宝网Chenying0907出品 514"/>
            <p:cNvSpPr>
              <a:spLocks noChangeArrowheads="1"/>
            </p:cNvSpPr>
            <p:nvPr/>
          </p:nvSpPr>
          <p:spPr bwMode="auto">
            <a:xfrm>
              <a:off x="6821902" y="3325516"/>
              <a:ext cx="30294" cy="8655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淘宝网Chenying0907出品 515"/>
            <p:cNvSpPr>
              <a:spLocks noChangeArrowheads="1"/>
            </p:cNvSpPr>
            <p:nvPr/>
          </p:nvSpPr>
          <p:spPr bwMode="auto">
            <a:xfrm>
              <a:off x="6772134" y="3280796"/>
              <a:ext cx="28851" cy="13127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淘宝网Chenying0907出品 516"/>
            <p:cNvSpPr/>
            <p:nvPr/>
          </p:nvSpPr>
          <p:spPr bwMode="auto">
            <a:xfrm>
              <a:off x="6750496" y="3521704"/>
              <a:ext cx="86554" cy="146420"/>
            </a:xfrm>
            <a:custGeom>
              <a:avLst/>
              <a:gdLst>
                <a:gd name="T0" fmla="*/ 43 w 51"/>
                <a:gd name="T1" fmla="*/ 71 h 86"/>
                <a:gd name="T2" fmla="*/ 36 w 51"/>
                <a:gd name="T3" fmla="*/ 71 h 86"/>
                <a:gd name="T4" fmla="*/ 36 w 51"/>
                <a:gd name="T5" fmla="*/ 0 h 86"/>
                <a:gd name="T6" fmla="*/ 19 w 51"/>
                <a:gd name="T7" fmla="*/ 0 h 86"/>
                <a:gd name="T8" fmla="*/ 19 w 51"/>
                <a:gd name="T9" fmla="*/ 71 h 86"/>
                <a:gd name="T10" fmla="*/ 7 w 51"/>
                <a:gd name="T11" fmla="*/ 71 h 86"/>
                <a:gd name="T12" fmla="*/ 2 w 51"/>
                <a:gd name="T13" fmla="*/ 73 h 86"/>
                <a:gd name="T14" fmla="*/ 0 w 51"/>
                <a:gd name="T15" fmla="*/ 79 h 86"/>
                <a:gd name="T16" fmla="*/ 7 w 51"/>
                <a:gd name="T17" fmla="*/ 86 h 86"/>
                <a:gd name="T18" fmla="*/ 43 w 51"/>
                <a:gd name="T19" fmla="*/ 86 h 86"/>
                <a:gd name="T20" fmla="*/ 51 w 51"/>
                <a:gd name="T21" fmla="*/ 79 h 86"/>
                <a:gd name="T22" fmla="*/ 43 w 51"/>
                <a:gd name="T23" fmla="*/ 71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1" h="86">
                  <a:moveTo>
                    <a:pt x="43" y="71"/>
                  </a:moveTo>
                  <a:cubicBezTo>
                    <a:pt x="36" y="71"/>
                    <a:pt x="36" y="71"/>
                    <a:pt x="36" y="71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71"/>
                    <a:pt x="19" y="71"/>
                    <a:pt x="19" y="71"/>
                  </a:cubicBezTo>
                  <a:cubicBezTo>
                    <a:pt x="7" y="71"/>
                    <a:pt x="7" y="71"/>
                    <a:pt x="7" y="71"/>
                  </a:cubicBezTo>
                  <a:cubicBezTo>
                    <a:pt x="5" y="71"/>
                    <a:pt x="3" y="72"/>
                    <a:pt x="2" y="73"/>
                  </a:cubicBezTo>
                  <a:cubicBezTo>
                    <a:pt x="0" y="75"/>
                    <a:pt x="0" y="77"/>
                    <a:pt x="0" y="79"/>
                  </a:cubicBezTo>
                  <a:cubicBezTo>
                    <a:pt x="0" y="83"/>
                    <a:pt x="3" y="86"/>
                    <a:pt x="7" y="86"/>
                  </a:cubicBezTo>
                  <a:cubicBezTo>
                    <a:pt x="43" y="86"/>
                    <a:pt x="43" y="86"/>
                    <a:pt x="43" y="86"/>
                  </a:cubicBezTo>
                  <a:cubicBezTo>
                    <a:pt x="47" y="86"/>
                    <a:pt x="51" y="83"/>
                    <a:pt x="51" y="79"/>
                  </a:cubicBezTo>
                  <a:cubicBezTo>
                    <a:pt x="51" y="75"/>
                    <a:pt x="47" y="71"/>
                    <a:pt x="43" y="7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淘宝网Chenying0907出品 517"/>
            <p:cNvSpPr>
              <a:spLocks noChangeArrowheads="1"/>
            </p:cNvSpPr>
            <p:nvPr/>
          </p:nvSpPr>
          <p:spPr bwMode="auto">
            <a:xfrm>
              <a:off x="6720923" y="3325516"/>
              <a:ext cx="29573" cy="8655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淘宝网Chenying0907出品 518"/>
            <p:cNvSpPr>
              <a:spLocks noChangeArrowheads="1"/>
            </p:cNvSpPr>
            <p:nvPr/>
          </p:nvSpPr>
          <p:spPr bwMode="auto">
            <a:xfrm>
              <a:off x="6668270" y="3357974"/>
              <a:ext cx="28851" cy="5409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淘宝网Chenying0907出品 519"/>
            <p:cNvSpPr>
              <a:spLocks noEditPoints="1"/>
            </p:cNvSpPr>
            <p:nvPr/>
          </p:nvSpPr>
          <p:spPr bwMode="auto">
            <a:xfrm>
              <a:off x="6601912" y="3161786"/>
              <a:ext cx="383721" cy="346214"/>
            </a:xfrm>
            <a:custGeom>
              <a:avLst/>
              <a:gdLst>
                <a:gd name="T0" fmla="*/ 0 w 532"/>
                <a:gd name="T1" fmla="*/ 480 h 480"/>
                <a:gd name="T2" fmla="*/ 532 w 532"/>
                <a:gd name="T3" fmla="*/ 480 h 480"/>
                <a:gd name="T4" fmla="*/ 532 w 532"/>
                <a:gd name="T5" fmla="*/ 0 h 480"/>
                <a:gd name="T6" fmla="*/ 0 w 532"/>
                <a:gd name="T7" fmla="*/ 0 h 480"/>
                <a:gd name="T8" fmla="*/ 0 w 532"/>
                <a:gd name="T9" fmla="*/ 480 h 480"/>
                <a:gd name="T10" fmla="*/ 28 w 532"/>
                <a:gd name="T11" fmla="*/ 28 h 480"/>
                <a:gd name="T12" fmla="*/ 506 w 532"/>
                <a:gd name="T13" fmla="*/ 28 h 480"/>
                <a:gd name="T14" fmla="*/ 506 w 532"/>
                <a:gd name="T15" fmla="*/ 442 h 480"/>
                <a:gd name="T16" fmla="*/ 28 w 532"/>
                <a:gd name="T17" fmla="*/ 442 h 480"/>
                <a:gd name="T18" fmla="*/ 28 w 532"/>
                <a:gd name="T19" fmla="*/ 28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32" h="480">
                  <a:moveTo>
                    <a:pt x="0" y="480"/>
                  </a:moveTo>
                  <a:lnTo>
                    <a:pt x="532" y="480"/>
                  </a:lnTo>
                  <a:lnTo>
                    <a:pt x="532" y="0"/>
                  </a:lnTo>
                  <a:lnTo>
                    <a:pt x="0" y="0"/>
                  </a:lnTo>
                  <a:lnTo>
                    <a:pt x="0" y="480"/>
                  </a:lnTo>
                  <a:close/>
                  <a:moveTo>
                    <a:pt x="28" y="28"/>
                  </a:moveTo>
                  <a:lnTo>
                    <a:pt x="506" y="28"/>
                  </a:lnTo>
                  <a:lnTo>
                    <a:pt x="506" y="442"/>
                  </a:lnTo>
                  <a:lnTo>
                    <a:pt x="28" y="442"/>
                  </a:lnTo>
                  <a:lnTo>
                    <a:pt x="28" y="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" name="淘宝网Chenying0907出品 520"/>
            <p:cNvSpPr/>
            <p:nvPr/>
          </p:nvSpPr>
          <p:spPr bwMode="auto">
            <a:xfrm>
              <a:off x="6274451" y="3299550"/>
              <a:ext cx="313757" cy="281299"/>
            </a:xfrm>
            <a:custGeom>
              <a:avLst/>
              <a:gdLst>
                <a:gd name="T0" fmla="*/ 161 w 184"/>
                <a:gd name="T1" fmla="*/ 20 h 165"/>
                <a:gd name="T2" fmla="*/ 119 w 184"/>
                <a:gd name="T3" fmla="*/ 0 h 165"/>
                <a:gd name="T4" fmla="*/ 92 w 184"/>
                <a:gd name="T5" fmla="*/ 11 h 165"/>
                <a:gd name="T6" fmla="*/ 114 w 184"/>
                <a:gd name="T7" fmla="*/ 90 h 165"/>
                <a:gd name="T8" fmla="*/ 92 w 184"/>
                <a:gd name="T9" fmla="*/ 122 h 165"/>
                <a:gd name="T10" fmla="*/ 70 w 184"/>
                <a:gd name="T11" fmla="*/ 90 h 165"/>
                <a:gd name="T12" fmla="*/ 92 w 184"/>
                <a:gd name="T13" fmla="*/ 11 h 165"/>
                <a:gd name="T14" fmla="*/ 65 w 184"/>
                <a:gd name="T15" fmla="*/ 0 h 165"/>
                <a:gd name="T16" fmla="*/ 0 w 184"/>
                <a:gd name="T17" fmla="*/ 65 h 165"/>
                <a:gd name="T18" fmla="*/ 0 w 184"/>
                <a:gd name="T19" fmla="*/ 135 h 165"/>
                <a:gd name="T20" fmla="*/ 84 w 184"/>
                <a:gd name="T21" fmla="*/ 165 h 165"/>
                <a:gd name="T22" fmla="*/ 100 w 184"/>
                <a:gd name="T23" fmla="*/ 165 h 165"/>
                <a:gd name="T24" fmla="*/ 184 w 184"/>
                <a:gd name="T25" fmla="*/ 135 h 165"/>
                <a:gd name="T26" fmla="*/ 184 w 184"/>
                <a:gd name="T27" fmla="*/ 65 h 165"/>
                <a:gd name="T28" fmla="*/ 161 w 184"/>
                <a:gd name="T29" fmla="*/ 20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4" h="165">
                  <a:moveTo>
                    <a:pt x="161" y="20"/>
                  </a:moveTo>
                  <a:cubicBezTo>
                    <a:pt x="148" y="10"/>
                    <a:pt x="132" y="4"/>
                    <a:pt x="119" y="0"/>
                  </a:cubicBezTo>
                  <a:cubicBezTo>
                    <a:pt x="92" y="11"/>
                    <a:pt x="92" y="11"/>
                    <a:pt x="92" y="11"/>
                  </a:cubicBezTo>
                  <a:cubicBezTo>
                    <a:pt x="114" y="90"/>
                    <a:pt x="114" y="90"/>
                    <a:pt x="114" y="90"/>
                  </a:cubicBezTo>
                  <a:cubicBezTo>
                    <a:pt x="92" y="122"/>
                    <a:pt x="92" y="122"/>
                    <a:pt x="92" y="122"/>
                  </a:cubicBezTo>
                  <a:cubicBezTo>
                    <a:pt x="70" y="90"/>
                    <a:pt x="70" y="90"/>
                    <a:pt x="70" y="90"/>
                  </a:cubicBezTo>
                  <a:cubicBezTo>
                    <a:pt x="92" y="11"/>
                    <a:pt x="92" y="11"/>
                    <a:pt x="92" y="11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40" y="7"/>
                    <a:pt x="0" y="24"/>
                    <a:pt x="0" y="65"/>
                  </a:cubicBezTo>
                  <a:cubicBezTo>
                    <a:pt x="0" y="124"/>
                    <a:pt x="0" y="135"/>
                    <a:pt x="0" y="135"/>
                  </a:cubicBezTo>
                  <a:cubicBezTo>
                    <a:pt x="0" y="135"/>
                    <a:pt x="3" y="165"/>
                    <a:pt x="84" y="165"/>
                  </a:cubicBezTo>
                  <a:cubicBezTo>
                    <a:pt x="100" y="165"/>
                    <a:pt x="100" y="165"/>
                    <a:pt x="100" y="165"/>
                  </a:cubicBezTo>
                  <a:cubicBezTo>
                    <a:pt x="182" y="165"/>
                    <a:pt x="184" y="135"/>
                    <a:pt x="184" y="135"/>
                  </a:cubicBezTo>
                  <a:cubicBezTo>
                    <a:pt x="184" y="135"/>
                    <a:pt x="184" y="124"/>
                    <a:pt x="184" y="65"/>
                  </a:cubicBezTo>
                  <a:cubicBezTo>
                    <a:pt x="184" y="44"/>
                    <a:pt x="174" y="30"/>
                    <a:pt x="161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" name="Oval 521"/>
            <p:cNvSpPr>
              <a:spLocks noChangeArrowheads="1"/>
            </p:cNvSpPr>
            <p:nvPr/>
          </p:nvSpPr>
          <p:spPr bwMode="auto">
            <a:xfrm>
              <a:off x="6353071" y="3104083"/>
              <a:ext cx="156518" cy="18248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42" name="淘宝网Chenying0907出品 41"/>
          <p:cNvGrpSpPr/>
          <p:nvPr/>
        </p:nvGrpSpPr>
        <p:grpSpPr>
          <a:xfrm>
            <a:off x="2408940" y="3775493"/>
            <a:ext cx="452964" cy="740033"/>
            <a:chOff x="2190567" y="3013202"/>
            <a:chExt cx="452964" cy="740033"/>
          </a:xfrm>
          <a:solidFill>
            <a:schemeClr val="bg1"/>
          </a:solidFill>
        </p:grpSpPr>
        <p:sp>
          <p:nvSpPr>
            <p:cNvPr id="43" name="淘宝网Chenying0907出品 460"/>
            <p:cNvSpPr/>
            <p:nvPr/>
          </p:nvSpPr>
          <p:spPr bwMode="auto">
            <a:xfrm>
              <a:off x="2599533" y="3101919"/>
              <a:ext cx="43998" cy="42556"/>
            </a:xfrm>
            <a:custGeom>
              <a:avLst/>
              <a:gdLst>
                <a:gd name="T0" fmla="*/ 25 w 26"/>
                <a:gd name="T1" fmla="*/ 4 h 25"/>
                <a:gd name="T2" fmla="*/ 15 w 26"/>
                <a:gd name="T3" fmla="*/ 2 h 25"/>
                <a:gd name="T4" fmla="*/ 3 w 26"/>
                <a:gd name="T5" fmla="*/ 11 h 25"/>
                <a:gd name="T6" fmla="*/ 0 w 26"/>
                <a:gd name="T7" fmla="*/ 17 h 25"/>
                <a:gd name="T8" fmla="*/ 1 w 26"/>
                <a:gd name="T9" fmla="*/ 21 h 25"/>
                <a:gd name="T10" fmla="*/ 11 w 26"/>
                <a:gd name="T11" fmla="*/ 23 h 25"/>
                <a:gd name="T12" fmla="*/ 23 w 26"/>
                <a:gd name="T13" fmla="*/ 14 h 25"/>
                <a:gd name="T14" fmla="*/ 26 w 26"/>
                <a:gd name="T15" fmla="*/ 8 h 25"/>
                <a:gd name="T16" fmla="*/ 25 w 26"/>
                <a:gd name="T17" fmla="*/ 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25">
                  <a:moveTo>
                    <a:pt x="25" y="4"/>
                  </a:moveTo>
                  <a:cubicBezTo>
                    <a:pt x="22" y="1"/>
                    <a:pt x="18" y="0"/>
                    <a:pt x="15" y="2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1" y="12"/>
                    <a:pt x="0" y="15"/>
                    <a:pt x="0" y="17"/>
                  </a:cubicBezTo>
                  <a:cubicBezTo>
                    <a:pt x="0" y="18"/>
                    <a:pt x="0" y="20"/>
                    <a:pt x="1" y="21"/>
                  </a:cubicBezTo>
                  <a:cubicBezTo>
                    <a:pt x="4" y="24"/>
                    <a:pt x="8" y="25"/>
                    <a:pt x="11" y="23"/>
                  </a:cubicBezTo>
                  <a:cubicBezTo>
                    <a:pt x="23" y="14"/>
                    <a:pt x="23" y="14"/>
                    <a:pt x="23" y="14"/>
                  </a:cubicBezTo>
                  <a:cubicBezTo>
                    <a:pt x="25" y="13"/>
                    <a:pt x="26" y="10"/>
                    <a:pt x="26" y="8"/>
                  </a:cubicBezTo>
                  <a:cubicBezTo>
                    <a:pt x="26" y="7"/>
                    <a:pt x="26" y="5"/>
                    <a:pt x="25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淘宝网Chenying0907出品 461"/>
            <p:cNvSpPr/>
            <p:nvPr/>
          </p:nvSpPr>
          <p:spPr bwMode="auto">
            <a:xfrm>
              <a:off x="2493504" y="3013202"/>
              <a:ext cx="23802" cy="49769"/>
            </a:xfrm>
            <a:custGeom>
              <a:avLst/>
              <a:gdLst>
                <a:gd name="T0" fmla="*/ 7 w 14"/>
                <a:gd name="T1" fmla="*/ 29 h 29"/>
                <a:gd name="T2" fmla="*/ 14 w 14"/>
                <a:gd name="T3" fmla="*/ 22 h 29"/>
                <a:gd name="T4" fmla="*/ 14 w 14"/>
                <a:gd name="T5" fmla="*/ 7 h 29"/>
                <a:gd name="T6" fmla="*/ 12 w 14"/>
                <a:gd name="T7" fmla="*/ 2 h 29"/>
                <a:gd name="T8" fmla="*/ 7 w 14"/>
                <a:gd name="T9" fmla="*/ 0 h 29"/>
                <a:gd name="T10" fmla="*/ 0 w 14"/>
                <a:gd name="T11" fmla="*/ 7 h 29"/>
                <a:gd name="T12" fmla="*/ 0 w 14"/>
                <a:gd name="T13" fmla="*/ 22 h 29"/>
                <a:gd name="T14" fmla="*/ 2 w 14"/>
                <a:gd name="T15" fmla="*/ 27 h 29"/>
                <a:gd name="T16" fmla="*/ 7 w 14"/>
                <a:gd name="T17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" h="29">
                  <a:moveTo>
                    <a:pt x="7" y="29"/>
                  </a:moveTo>
                  <a:cubicBezTo>
                    <a:pt x="11" y="29"/>
                    <a:pt x="14" y="26"/>
                    <a:pt x="14" y="22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4" y="5"/>
                    <a:pt x="14" y="4"/>
                    <a:pt x="12" y="2"/>
                  </a:cubicBezTo>
                  <a:cubicBezTo>
                    <a:pt x="11" y="1"/>
                    <a:pt x="9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4"/>
                    <a:pt x="1" y="26"/>
                    <a:pt x="2" y="27"/>
                  </a:cubicBezTo>
                  <a:cubicBezTo>
                    <a:pt x="3" y="28"/>
                    <a:pt x="5" y="29"/>
                    <a:pt x="7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淘宝网Chenying0907出品 462"/>
            <p:cNvSpPr/>
            <p:nvPr/>
          </p:nvSpPr>
          <p:spPr bwMode="auto">
            <a:xfrm>
              <a:off x="2463211" y="3316860"/>
              <a:ext cx="62752" cy="23802"/>
            </a:xfrm>
            <a:custGeom>
              <a:avLst/>
              <a:gdLst>
                <a:gd name="T0" fmla="*/ 30 w 37"/>
                <a:gd name="T1" fmla="*/ 0 h 14"/>
                <a:gd name="T2" fmla="*/ 7 w 37"/>
                <a:gd name="T3" fmla="*/ 0 h 14"/>
                <a:gd name="T4" fmla="*/ 2 w 37"/>
                <a:gd name="T5" fmla="*/ 2 h 14"/>
                <a:gd name="T6" fmla="*/ 0 w 37"/>
                <a:gd name="T7" fmla="*/ 7 h 14"/>
                <a:gd name="T8" fmla="*/ 7 w 37"/>
                <a:gd name="T9" fmla="*/ 14 h 14"/>
                <a:gd name="T10" fmla="*/ 30 w 37"/>
                <a:gd name="T11" fmla="*/ 14 h 14"/>
                <a:gd name="T12" fmla="*/ 37 w 37"/>
                <a:gd name="T13" fmla="*/ 7 h 14"/>
                <a:gd name="T14" fmla="*/ 30 w 37"/>
                <a:gd name="T15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7" h="14">
                  <a:moveTo>
                    <a:pt x="30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5" y="0"/>
                    <a:pt x="3" y="1"/>
                    <a:pt x="2" y="2"/>
                  </a:cubicBezTo>
                  <a:cubicBezTo>
                    <a:pt x="1" y="4"/>
                    <a:pt x="0" y="5"/>
                    <a:pt x="0" y="7"/>
                  </a:cubicBezTo>
                  <a:cubicBezTo>
                    <a:pt x="0" y="11"/>
                    <a:pt x="3" y="14"/>
                    <a:pt x="7" y="14"/>
                  </a:cubicBezTo>
                  <a:cubicBezTo>
                    <a:pt x="30" y="14"/>
                    <a:pt x="30" y="14"/>
                    <a:pt x="30" y="14"/>
                  </a:cubicBezTo>
                  <a:cubicBezTo>
                    <a:pt x="34" y="14"/>
                    <a:pt x="37" y="11"/>
                    <a:pt x="37" y="7"/>
                  </a:cubicBezTo>
                  <a:cubicBezTo>
                    <a:pt x="37" y="4"/>
                    <a:pt x="34" y="0"/>
                    <a:pt x="3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淘宝网Chenying0907出品 463"/>
            <p:cNvSpPr/>
            <p:nvPr/>
          </p:nvSpPr>
          <p:spPr bwMode="auto">
            <a:xfrm>
              <a:off x="2427147" y="3250503"/>
              <a:ext cx="141371" cy="59866"/>
            </a:xfrm>
            <a:custGeom>
              <a:avLst/>
              <a:gdLst>
                <a:gd name="T0" fmla="*/ 66 w 83"/>
                <a:gd name="T1" fmla="*/ 5 h 35"/>
                <a:gd name="T2" fmla="*/ 66 w 83"/>
                <a:gd name="T3" fmla="*/ 22 h 35"/>
                <a:gd name="T4" fmla="*/ 41 w 83"/>
                <a:gd name="T5" fmla="*/ 27 h 35"/>
                <a:gd name="T6" fmla="*/ 18 w 83"/>
                <a:gd name="T7" fmla="*/ 22 h 35"/>
                <a:gd name="T8" fmla="*/ 15 w 83"/>
                <a:gd name="T9" fmla="*/ 5 h 35"/>
                <a:gd name="T10" fmla="*/ 6 w 83"/>
                <a:gd name="T11" fmla="*/ 0 h 35"/>
                <a:gd name="T12" fmla="*/ 11 w 83"/>
                <a:gd name="T13" fmla="*/ 14 h 35"/>
                <a:gd name="T14" fmla="*/ 41 w 83"/>
                <a:gd name="T15" fmla="*/ 35 h 35"/>
                <a:gd name="T16" fmla="*/ 42 w 83"/>
                <a:gd name="T17" fmla="*/ 35 h 35"/>
                <a:gd name="T18" fmla="*/ 73 w 83"/>
                <a:gd name="T19" fmla="*/ 14 h 35"/>
                <a:gd name="T20" fmla="*/ 77 w 83"/>
                <a:gd name="T21" fmla="*/ 0 h 35"/>
                <a:gd name="T22" fmla="*/ 66 w 83"/>
                <a:gd name="T23" fmla="*/ 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3" h="35">
                  <a:moveTo>
                    <a:pt x="66" y="5"/>
                  </a:moveTo>
                  <a:cubicBezTo>
                    <a:pt x="65" y="10"/>
                    <a:pt x="63" y="17"/>
                    <a:pt x="66" y="22"/>
                  </a:cubicBezTo>
                  <a:cubicBezTo>
                    <a:pt x="66" y="22"/>
                    <a:pt x="53" y="27"/>
                    <a:pt x="41" y="27"/>
                  </a:cubicBezTo>
                  <a:cubicBezTo>
                    <a:pt x="30" y="27"/>
                    <a:pt x="18" y="22"/>
                    <a:pt x="18" y="22"/>
                  </a:cubicBezTo>
                  <a:cubicBezTo>
                    <a:pt x="19" y="16"/>
                    <a:pt x="17" y="10"/>
                    <a:pt x="15" y="5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8" y="5"/>
                    <a:pt x="10" y="11"/>
                    <a:pt x="11" y="14"/>
                  </a:cubicBezTo>
                  <a:cubicBezTo>
                    <a:pt x="11" y="22"/>
                    <a:pt x="0" y="35"/>
                    <a:pt x="41" y="35"/>
                  </a:cubicBezTo>
                  <a:cubicBezTo>
                    <a:pt x="41" y="35"/>
                    <a:pt x="42" y="35"/>
                    <a:pt x="42" y="35"/>
                  </a:cubicBezTo>
                  <a:cubicBezTo>
                    <a:pt x="83" y="35"/>
                    <a:pt x="73" y="22"/>
                    <a:pt x="73" y="14"/>
                  </a:cubicBezTo>
                  <a:cubicBezTo>
                    <a:pt x="73" y="11"/>
                    <a:pt x="75" y="5"/>
                    <a:pt x="77" y="0"/>
                  </a:cubicBezTo>
                  <a:lnTo>
                    <a:pt x="66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淘宝网Chenying0907出品 464"/>
            <p:cNvSpPr/>
            <p:nvPr/>
          </p:nvSpPr>
          <p:spPr bwMode="auto">
            <a:xfrm>
              <a:off x="2394689" y="3289452"/>
              <a:ext cx="38949" cy="39671"/>
            </a:xfrm>
            <a:custGeom>
              <a:avLst/>
              <a:gdLst>
                <a:gd name="T0" fmla="*/ 16 w 23"/>
                <a:gd name="T1" fmla="*/ 3 h 23"/>
                <a:gd name="T2" fmla="*/ 3 w 23"/>
                <a:gd name="T3" fmla="*/ 7 h 23"/>
                <a:gd name="T4" fmla="*/ 6 w 23"/>
                <a:gd name="T5" fmla="*/ 20 h 23"/>
                <a:gd name="T6" fmla="*/ 20 w 23"/>
                <a:gd name="T7" fmla="*/ 17 h 23"/>
                <a:gd name="T8" fmla="*/ 16 w 23"/>
                <a:gd name="T9" fmla="*/ 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23">
                  <a:moveTo>
                    <a:pt x="16" y="3"/>
                  </a:moveTo>
                  <a:cubicBezTo>
                    <a:pt x="12" y="0"/>
                    <a:pt x="5" y="2"/>
                    <a:pt x="3" y="7"/>
                  </a:cubicBezTo>
                  <a:cubicBezTo>
                    <a:pt x="0" y="11"/>
                    <a:pt x="1" y="17"/>
                    <a:pt x="6" y="20"/>
                  </a:cubicBezTo>
                  <a:cubicBezTo>
                    <a:pt x="11" y="23"/>
                    <a:pt x="17" y="22"/>
                    <a:pt x="20" y="17"/>
                  </a:cubicBezTo>
                  <a:cubicBezTo>
                    <a:pt x="23" y="12"/>
                    <a:pt x="21" y="6"/>
                    <a:pt x="16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淘宝网Chenying0907出品 465"/>
            <p:cNvSpPr>
              <a:spLocks noEditPoints="1"/>
            </p:cNvSpPr>
            <p:nvPr/>
          </p:nvSpPr>
          <p:spPr bwMode="auto">
            <a:xfrm>
              <a:off x="2404787" y="3073068"/>
              <a:ext cx="186090" cy="186090"/>
            </a:xfrm>
            <a:custGeom>
              <a:avLst/>
              <a:gdLst>
                <a:gd name="T0" fmla="*/ 54 w 109"/>
                <a:gd name="T1" fmla="*/ 0 h 109"/>
                <a:gd name="T2" fmla="*/ 0 w 109"/>
                <a:gd name="T3" fmla="*/ 54 h 109"/>
                <a:gd name="T4" fmla="*/ 12 w 109"/>
                <a:gd name="T5" fmla="*/ 89 h 109"/>
                <a:gd name="T6" fmla="*/ 12 w 109"/>
                <a:gd name="T7" fmla="*/ 89 h 109"/>
                <a:gd name="T8" fmla="*/ 25 w 109"/>
                <a:gd name="T9" fmla="*/ 100 h 109"/>
                <a:gd name="T10" fmla="*/ 54 w 109"/>
                <a:gd name="T11" fmla="*/ 109 h 109"/>
                <a:gd name="T12" fmla="*/ 82 w 109"/>
                <a:gd name="T13" fmla="*/ 101 h 109"/>
                <a:gd name="T14" fmla="*/ 97 w 109"/>
                <a:gd name="T15" fmla="*/ 89 h 109"/>
                <a:gd name="T16" fmla="*/ 97 w 109"/>
                <a:gd name="T17" fmla="*/ 88 h 109"/>
                <a:gd name="T18" fmla="*/ 109 w 109"/>
                <a:gd name="T19" fmla="*/ 54 h 109"/>
                <a:gd name="T20" fmla="*/ 54 w 109"/>
                <a:gd name="T21" fmla="*/ 0 h 109"/>
                <a:gd name="T22" fmla="*/ 54 w 109"/>
                <a:gd name="T23" fmla="*/ 101 h 109"/>
                <a:gd name="T24" fmla="*/ 7 w 109"/>
                <a:gd name="T25" fmla="*/ 54 h 109"/>
                <a:gd name="T26" fmla="*/ 54 w 109"/>
                <a:gd name="T27" fmla="*/ 7 h 109"/>
                <a:gd name="T28" fmla="*/ 101 w 109"/>
                <a:gd name="T29" fmla="*/ 54 h 109"/>
                <a:gd name="T30" fmla="*/ 54 w 109"/>
                <a:gd name="T31" fmla="*/ 101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9" h="109">
                  <a:moveTo>
                    <a:pt x="54" y="0"/>
                  </a:moveTo>
                  <a:cubicBezTo>
                    <a:pt x="24" y="0"/>
                    <a:pt x="0" y="24"/>
                    <a:pt x="0" y="54"/>
                  </a:cubicBezTo>
                  <a:cubicBezTo>
                    <a:pt x="0" y="67"/>
                    <a:pt x="5" y="80"/>
                    <a:pt x="12" y="89"/>
                  </a:cubicBezTo>
                  <a:cubicBezTo>
                    <a:pt x="12" y="89"/>
                    <a:pt x="12" y="89"/>
                    <a:pt x="12" y="89"/>
                  </a:cubicBezTo>
                  <a:cubicBezTo>
                    <a:pt x="16" y="93"/>
                    <a:pt x="20" y="97"/>
                    <a:pt x="25" y="100"/>
                  </a:cubicBezTo>
                  <a:cubicBezTo>
                    <a:pt x="34" y="106"/>
                    <a:pt x="44" y="109"/>
                    <a:pt x="54" y="109"/>
                  </a:cubicBezTo>
                  <a:cubicBezTo>
                    <a:pt x="65" y="109"/>
                    <a:pt x="74" y="106"/>
                    <a:pt x="82" y="101"/>
                  </a:cubicBezTo>
                  <a:cubicBezTo>
                    <a:pt x="88" y="98"/>
                    <a:pt x="93" y="94"/>
                    <a:pt x="97" y="89"/>
                  </a:cubicBezTo>
                  <a:cubicBezTo>
                    <a:pt x="97" y="88"/>
                    <a:pt x="97" y="88"/>
                    <a:pt x="97" y="88"/>
                  </a:cubicBezTo>
                  <a:cubicBezTo>
                    <a:pt x="104" y="79"/>
                    <a:pt x="109" y="67"/>
                    <a:pt x="109" y="54"/>
                  </a:cubicBezTo>
                  <a:cubicBezTo>
                    <a:pt x="109" y="24"/>
                    <a:pt x="85" y="0"/>
                    <a:pt x="54" y="0"/>
                  </a:cubicBezTo>
                  <a:close/>
                  <a:moveTo>
                    <a:pt x="54" y="101"/>
                  </a:moveTo>
                  <a:cubicBezTo>
                    <a:pt x="29" y="101"/>
                    <a:pt x="7" y="80"/>
                    <a:pt x="7" y="54"/>
                  </a:cubicBezTo>
                  <a:cubicBezTo>
                    <a:pt x="7" y="28"/>
                    <a:pt x="29" y="7"/>
                    <a:pt x="54" y="7"/>
                  </a:cubicBezTo>
                  <a:cubicBezTo>
                    <a:pt x="80" y="7"/>
                    <a:pt x="101" y="28"/>
                    <a:pt x="101" y="54"/>
                  </a:cubicBezTo>
                  <a:cubicBezTo>
                    <a:pt x="101" y="80"/>
                    <a:pt x="80" y="101"/>
                    <a:pt x="54" y="10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淘宝网Chenying0907出品 466"/>
            <p:cNvSpPr/>
            <p:nvPr/>
          </p:nvSpPr>
          <p:spPr bwMode="auto">
            <a:xfrm>
              <a:off x="2369444" y="3325516"/>
              <a:ext cx="28851" cy="28851"/>
            </a:xfrm>
            <a:custGeom>
              <a:avLst/>
              <a:gdLst>
                <a:gd name="T0" fmla="*/ 13 w 17"/>
                <a:gd name="T1" fmla="*/ 2 h 17"/>
                <a:gd name="T2" fmla="*/ 2 w 17"/>
                <a:gd name="T3" fmla="*/ 4 h 17"/>
                <a:gd name="T4" fmla="*/ 5 w 17"/>
                <a:gd name="T5" fmla="*/ 15 h 17"/>
                <a:gd name="T6" fmla="*/ 15 w 17"/>
                <a:gd name="T7" fmla="*/ 12 h 17"/>
                <a:gd name="T8" fmla="*/ 13 w 17"/>
                <a:gd name="T9" fmla="*/ 2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7">
                  <a:moveTo>
                    <a:pt x="13" y="2"/>
                  </a:moveTo>
                  <a:cubicBezTo>
                    <a:pt x="9" y="0"/>
                    <a:pt x="5" y="1"/>
                    <a:pt x="2" y="4"/>
                  </a:cubicBezTo>
                  <a:cubicBezTo>
                    <a:pt x="0" y="8"/>
                    <a:pt x="1" y="13"/>
                    <a:pt x="5" y="15"/>
                  </a:cubicBezTo>
                  <a:cubicBezTo>
                    <a:pt x="9" y="17"/>
                    <a:pt x="13" y="16"/>
                    <a:pt x="15" y="12"/>
                  </a:cubicBezTo>
                  <a:cubicBezTo>
                    <a:pt x="17" y="8"/>
                    <a:pt x="16" y="4"/>
                    <a:pt x="1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淘宝网Chenying0907出品 467"/>
            <p:cNvSpPr/>
            <p:nvPr/>
          </p:nvSpPr>
          <p:spPr bwMode="auto">
            <a:xfrm>
              <a:off x="2353576" y="3101919"/>
              <a:ext cx="44719" cy="42556"/>
            </a:xfrm>
            <a:custGeom>
              <a:avLst/>
              <a:gdLst>
                <a:gd name="T0" fmla="*/ 3 w 26"/>
                <a:gd name="T1" fmla="*/ 14 h 25"/>
                <a:gd name="T2" fmla="*/ 14 w 26"/>
                <a:gd name="T3" fmla="*/ 23 h 25"/>
                <a:gd name="T4" fmla="*/ 24 w 26"/>
                <a:gd name="T5" fmla="*/ 21 h 25"/>
                <a:gd name="T6" fmla="*/ 26 w 26"/>
                <a:gd name="T7" fmla="*/ 17 h 25"/>
                <a:gd name="T8" fmla="*/ 23 w 26"/>
                <a:gd name="T9" fmla="*/ 11 h 25"/>
                <a:gd name="T10" fmla="*/ 11 w 26"/>
                <a:gd name="T11" fmla="*/ 2 h 25"/>
                <a:gd name="T12" fmla="*/ 1 w 26"/>
                <a:gd name="T13" fmla="*/ 4 h 25"/>
                <a:gd name="T14" fmla="*/ 0 w 26"/>
                <a:gd name="T15" fmla="*/ 8 h 25"/>
                <a:gd name="T16" fmla="*/ 3 w 26"/>
                <a:gd name="T17" fmla="*/ 1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" h="25">
                  <a:moveTo>
                    <a:pt x="3" y="14"/>
                  </a:moveTo>
                  <a:cubicBezTo>
                    <a:pt x="14" y="23"/>
                    <a:pt x="14" y="23"/>
                    <a:pt x="14" y="23"/>
                  </a:cubicBezTo>
                  <a:cubicBezTo>
                    <a:pt x="18" y="25"/>
                    <a:pt x="22" y="24"/>
                    <a:pt x="24" y="21"/>
                  </a:cubicBezTo>
                  <a:cubicBezTo>
                    <a:pt x="25" y="20"/>
                    <a:pt x="26" y="18"/>
                    <a:pt x="26" y="17"/>
                  </a:cubicBezTo>
                  <a:cubicBezTo>
                    <a:pt x="26" y="15"/>
                    <a:pt x="25" y="12"/>
                    <a:pt x="23" y="11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8" y="0"/>
                    <a:pt x="3" y="1"/>
                    <a:pt x="1" y="4"/>
                  </a:cubicBezTo>
                  <a:cubicBezTo>
                    <a:pt x="0" y="5"/>
                    <a:pt x="0" y="7"/>
                    <a:pt x="0" y="8"/>
                  </a:cubicBezTo>
                  <a:cubicBezTo>
                    <a:pt x="0" y="10"/>
                    <a:pt x="1" y="13"/>
                    <a:pt x="3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淘宝网Chenying0907出品 468"/>
            <p:cNvSpPr/>
            <p:nvPr/>
          </p:nvSpPr>
          <p:spPr bwMode="auto">
            <a:xfrm>
              <a:off x="2190567" y="3482034"/>
              <a:ext cx="200516" cy="271201"/>
            </a:xfrm>
            <a:custGeom>
              <a:avLst/>
              <a:gdLst>
                <a:gd name="T0" fmla="*/ 59 w 118"/>
                <a:gd name="T1" fmla="*/ 3 h 159"/>
                <a:gd name="T2" fmla="*/ 106 w 118"/>
                <a:gd name="T3" fmla="*/ 71 h 159"/>
                <a:gd name="T4" fmla="*/ 106 w 118"/>
                <a:gd name="T5" fmla="*/ 103 h 159"/>
                <a:gd name="T6" fmla="*/ 71 w 118"/>
                <a:gd name="T7" fmla="*/ 81 h 159"/>
                <a:gd name="T8" fmla="*/ 59 w 118"/>
                <a:gd name="T9" fmla="*/ 3 h 159"/>
                <a:gd name="T10" fmla="*/ 0 w 118"/>
                <a:gd name="T11" fmla="*/ 41 h 159"/>
                <a:gd name="T12" fmla="*/ 0 w 118"/>
                <a:gd name="T13" fmla="*/ 136 h 159"/>
                <a:gd name="T14" fmla="*/ 59 w 118"/>
                <a:gd name="T15" fmla="*/ 159 h 159"/>
                <a:gd name="T16" fmla="*/ 118 w 118"/>
                <a:gd name="T17" fmla="*/ 125 h 159"/>
                <a:gd name="T18" fmla="*/ 118 w 118"/>
                <a:gd name="T19" fmla="*/ 81 h 159"/>
                <a:gd name="T20" fmla="*/ 59 w 118"/>
                <a:gd name="T21" fmla="*/ 3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8" h="159">
                  <a:moveTo>
                    <a:pt x="59" y="3"/>
                  </a:moveTo>
                  <a:cubicBezTo>
                    <a:pt x="106" y="71"/>
                    <a:pt x="106" y="71"/>
                    <a:pt x="106" y="71"/>
                  </a:cubicBezTo>
                  <a:cubicBezTo>
                    <a:pt x="106" y="103"/>
                    <a:pt x="106" y="103"/>
                    <a:pt x="106" y="103"/>
                  </a:cubicBezTo>
                  <a:cubicBezTo>
                    <a:pt x="71" y="81"/>
                    <a:pt x="71" y="81"/>
                    <a:pt x="71" y="81"/>
                  </a:cubicBezTo>
                  <a:cubicBezTo>
                    <a:pt x="59" y="3"/>
                    <a:pt x="59" y="3"/>
                    <a:pt x="59" y="3"/>
                  </a:cubicBezTo>
                  <a:cubicBezTo>
                    <a:pt x="59" y="3"/>
                    <a:pt x="0" y="0"/>
                    <a:pt x="0" y="41"/>
                  </a:cubicBezTo>
                  <a:cubicBezTo>
                    <a:pt x="0" y="82"/>
                    <a:pt x="0" y="136"/>
                    <a:pt x="0" y="136"/>
                  </a:cubicBezTo>
                  <a:cubicBezTo>
                    <a:pt x="0" y="136"/>
                    <a:pt x="7" y="159"/>
                    <a:pt x="59" y="159"/>
                  </a:cubicBezTo>
                  <a:cubicBezTo>
                    <a:pt x="111" y="159"/>
                    <a:pt x="118" y="144"/>
                    <a:pt x="118" y="125"/>
                  </a:cubicBezTo>
                  <a:cubicBezTo>
                    <a:pt x="118" y="106"/>
                    <a:pt x="118" y="81"/>
                    <a:pt x="118" y="81"/>
                  </a:cubicBezTo>
                  <a:cubicBezTo>
                    <a:pt x="118" y="81"/>
                    <a:pt x="105" y="3"/>
                    <a:pt x="59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Oval 469"/>
            <p:cNvSpPr>
              <a:spLocks noChangeArrowheads="1"/>
            </p:cNvSpPr>
            <p:nvPr/>
          </p:nvSpPr>
          <p:spPr bwMode="auto">
            <a:xfrm>
              <a:off x="2200665" y="3293058"/>
              <a:ext cx="157960" cy="18392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53" name="淘宝网Chenying0907出品 85"/>
          <p:cNvSpPr txBox="1"/>
          <p:nvPr/>
        </p:nvSpPr>
        <p:spPr>
          <a:xfrm>
            <a:off x="2690840" y="2763144"/>
            <a:ext cx="19761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添加标题文字</a:t>
            </a:r>
          </a:p>
        </p:txBody>
      </p:sp>
      <p:sp>
        <p:nvSpPr>
          <p:cNvPr id="54" name="淘宝网Chenying0907出品 86"/>
          <p:cNvSpPr txBox="1"/>
          <p:nvPr/>
        </p:nvSpPr>
        <p:spPr>
          <a:xfrm>
            <a:off x="1614171" y="4573753"/>
            <a:ext cx="19761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添加标题文字</a:t>
            </a:r>
          </a:p>
        </p:txBody>
      </p:sp>
      <p:sp>
        <p:nvSpPr>
          <p:cNvPr id="55" name="淘宝网Chenying0907出品 87"/>
          <p:cNvSpPr txBox="1"/>
          <p:nvPr/>
        </p:nvSpPr>
        <p:spPr>
          <a:xfrm>
            <a:off x="3750865" y="4573753"/>
            <a:ext cx="19761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添加标题文字</a:t>
            </a:r>
          </a:p>
        </p:txBody>
      </p:sp>
      <p:grpSp>
        <p:nvGrpSpPr>
          <p:cNvPr id="56" name="淘宝网Chenying0907出品 55"/>
          <p:cNvGrpSpPr/>
          <p:nvPr/>
        </p:nvGrpSpPr>
        <p:grpSpPr>
          <a:xfrm>
            <a:off x="5953570" y="1988840"/>
            <a:ext cx="4680520" cy="992833"/>
            <a:chOff x="6504950" y="2185700"/>
            <a:chExt cx="3102279" cy="992833"/>
          </a:xfrm>
        </p:grpSpPr>
        <p:sp>
          <p:nvSpPr>
            <p:cNvPr id="57" name="淘宝网Chenying0907出品 89"/>
            <p:cNvSpPr txBox="1"/>
            <p:nvPr/>
          </p:nvSpPr>
          <p:spPr>
            <a:xfrm>
              <a:off x="6994614" y="2215924"/>
              <a:ext cx="207097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rgbClr val="F8353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添加标题文字</a:t>
              </a:r>
            </a:p>
          </p:txBody>
        </p:sp>
        <p:sp>
          <p:nvSpPr>
            <p:cNvPr id="58" name="淘宝网Chenying0907出品 90"/>
            <p:cNvSpPr txBox="1"/>
            <p:nvPr/>
          </p:nvSpPr>
          <p:spPr>
            <a:xfrm>
              <a:off x="6688844" y="2655313"/>
              <a:ext cx="291838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Impact MT Std" pitchFamily="34" charset="0"/>
                  <a:ea typeface="微软雅黑" panose="020B0503020204020204" pitchFamily="34" charset="-122"/>
                </a:rPr>
                <a:t>您的内容打在这里，或者通过复制您的文本后，在此框中选择粘贴，尽可能简介扼要，主题明确</a:t>
              </a:r>
            </a:p>
          </p:txBody>
        </p:sp>
        <p:sp>
          <p:nvSpPr>
            <p:cNvPr id="59" name="淘宝网Chenying0907出品 91"/>
            <p:cNvSpPr txBox="1"/>
            <p:nvPr/>
          </p:nvSpPr>
          <p:spPr>
            <a:xfrm>
              <a:off x="6504950" y="2185700"/>
              <a:ext cx="7003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rgbClr val="F8353D"/>
                  </a:solidFill>
                  <a:latin typeface="Impact MT Std" pitchFamily="34" charset="0"/>
                  <a:cs typeface="Iskoola Pota" panose="020B0502040204020203" pitchFamily="34" charset="0"/>
                </a:rPr>
                <a:t>01</a:t>
              </a:r>
              <a:endParaRPr lang="zh-CN" altLang="en-US" sz="2800" dirty="0">
                <a:solidFill>
                  <a:srgbClr val="F8353D"/>
                </a:solidFill>
                <a:latin typeface="Impact MT Std" pitchFamily="34" charset="0"/>
                <a:cs typeface="Iskoola Pota" panose="020B0502040204020203" pitchFamily="34" charset="0"/>
              </a:endParaRPr>
            </a:p>
          </p:txBody>
        </p:sp>
      </p:grpSp>
      <p:grpSp>
        <p:nvGrpSpPr>
          <p:cNvPr id="60" name="淘宝网Chenying0907出品 59"/>
          <p:cNvGrpSpPr/>
          <p:nvPr/>
        </p:nvGrpSpPr>
        <p:grpSpPr>
          <a:xfrm>
            <a:off x="5953570" y="3068960"/>
            <a:ext cx="4680520" cy="1011263"/>
            <a:chOff x="6504950" y="3265820"/>
            <a:chExt cx="3102279" cy="1011263"/>
          </a:xfrm>
        </p:grpSpPr>
        <p:sp>
          <p:nvSpPr>
            <p:cNvPr id="61" name="淘宝网Chenying0907出品 94"/>
            <p:cNvSpPr txBox="1"/>
            <p:nvPr/>
          </p:nvSpPr>
          <p:spPr>
            <a:xfrm>
              <a:off x="6994614" y="3296044"/>
              <a:ext cx="207097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rgbClr val="FFB8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添加标题文字</a:t>
              </a:r>
            </a:p>
          </p:txBody>
        </p:sp>
        <p:sp>
          <p:nvSpPr>
            <p:cNvPr id="62" name="淘宝网Chenying0907出品 95"/>
            <p:cNvSpPr txBox="1"/>
            <p:nvPr/>
          </p:nvSpPr>
          <p:spPr>
            <a:xfrm>
              <a:off x="6688844" y="3753863"/>
              <a:ext cx="291838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Impact MT Std" pitchFamily="34" charset="0"/>
                  <a:ea typeface="微软雅黑" panose="020B0503020204020204" pitchFamily="34" charset="-122"/>
                </a:rPr>
                <a:t>您的内容打在这里，或者通过复制您的文本后，在此框中选择粘贴，尽可能简介扼要，主题明确</a:t>
              </a:r>
            </a:p>
          </p:txBody>
        </p:sp>
        <p:sp>
          <p:nvSpPr>
            <p:cNvPr id="63" name="淘宝网Chenying0907出品 96"/>
            <p:cNvSpPr txBox="1"/>
            <p:nvPr/>
          </p:nvSpPr>
          <p:spPr>
            <a:xfrm>
              <a:off x="6504950" y="3265820"/>
              <a:ext cx="7003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rgbClr val="FFB850"/>
                  </a:solidFill>
                  <a:latin typeface="Impact MT Std" pitchFamily="34" charset="0"/>
                  <a:cs typeface="Iskoola Pota" panose="020B0502040204020203" pitchFamily="34" charset="0"/>
                </a:rPr>
                <a:t>02</a:t>
              </a:r>
              <a:endParaRPr lang="zh-CN" altLang="en-US" sz="2800" dirty="0">
                <a:solidFill>
                  <a:srgbClr val="FFB850"/>
                </a:solidFill>
                <a:latin typeface="Impact MT Std" pitchFamily="34" charset="0"/>
                <a:cs typeface="Iskoola Pota" panose="020B0502040204020203" pitchFamily="34" charset="0"/>
              </a:endParaRPr>
            </a:p>
          </p:txBody>
        </p:sp>
      </p:grpSp>
      <p:grpSp>
        <p:nvGrpSpPr>
          <p:cNvPr id="64" name="淘宝网Chenying0907出品 63"/>
          <p:cNvGrpSpPr/>
          <p:nvPr/>
        </p:nvGrpSpPr>
        <p:grpSpPr>
          <a:xfrm>
            <a:off x="6025578" y="4221088"/>
            <a:ext cx="4608513" cy="957685"/>
            <a:chOff x="6552677" y="4417948"/>
            <a:chExt cx="3054552" cy="957685"/>
          </a:xfrm>
        </p:grpSpPr>
        <p:sp>
          <p:nvSpPr>
            <p:cNvPr id="65" name="淘宝网Chenying0907出品 98"/>
            <p:cNvSpPr txBox="1"/>
            <p:nvPr/>
          </p:nvSpPr>
          <p:spPr>
            <a:xfrm>
              <a:off x="7042342" y="4448172"/>
              <a:ext cx="207097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rgbClr val="01ACB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添加标题文字</a:t>
              </a:r>
            </a:p>
          </p:txBody>
        </p:sp>
        <p:sp>
          <p:nvSpPr>
            <p:cNvPr id="66" name="淘宝网Chenying0907出品 99"/>
            <p:cNvSpPr txBox="1"/>
            <p:nvPr/>
          </p:nvSpPr>
          <p:spPr>
            <a:xfrm>
              <a:off x="6688844" y="4852413"/>
              <a:ext cx="291838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Impact MT Std" pitchFamily="34" charset="0"/>
                  <a:ea typeface="微软雅黑" panose="020B0503020204020204" pitchFamily="34" charset="-122"/>
                </a:rPr>
                <a:t>您的内容打在这里，或者通过复制您的文本后，在此框中选择粘贴，尽可能简介扼要，主题明确</a:t>
              </a:r>
            </a:p>
          </p:txBody>
        </p:sp>
        <p:sp>
          <p:nvSpPr>
            <p:cNvPr id="67" name="淘宝网Chenying0907出品 100"/>
            <p:cNvSpPr txBox="1"/>
            <p:nvPr/>
          </p:nvSpPr>
          <p:spPr>
            <a:xfrm>
              <a:off x="6552677" y="4417948"/>
              <a:ext cx="70036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rgbClr val="01ACBE"/>
                  </a:solidFill>
                  <a:latin typeface="Impact MT Std" pitchFamily="34" charset="0"/>
                  <a:cs typeface="Iskoola Pota" panose="020B0502040204020203" pitchFamily="34" charset="0"/>
                </a:rPr>
                <a:t>03</a:t>
              </a:r>
              <a:endParaRPr lang="zh-CN" altLang="en-US" sz="2800" dirty="0">
                <a:solidFill>
                  <a:srgbClr val="01ACBE"/>
                </a:solidFill>
                <a:latin typeface="Impact MT Std" pitchFamily="34" charset="0"/>
                <a:cs typeface="Iskoola Pota" panose="020B0502040204020203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 advTm="0">
        <p14:switch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" presetClass="entr" presetSubtype="2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2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2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 animBg="1"/>
      <p:bldP spid="15" grpId="0"/>
      <p:bldP spid="16" grpId="0" animBg="1"/>
      <p:bldP spid="17" grpId="0" animBg="1"/>
      <p:bldP spid="18" grpId="0" animBg="1"/>
      <p:bldP spid="53" grpId="0"/>
      <p:bldP spid="54" grpId="0"/>
      <p:bldP spid="5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淘宝网Chenying0907出品 7"/>
          <p:cNvGrpSpPr/>
          <p:nvPr/>
        </p:nvGrpSpPr>
        <p:grpSpPr>
          <a:xfrm>
            <a:off x="552971" y="324163"/>
            <a:ext cx="604358" cy="216024"/>
            <a:chOff x="264939" y="188640"/>
            <a:chExt cx="604358" cy="216024"/>
          </a:xfrm>
        </p:grpSpPr>
        <p:sp>
          <p:nvSpPr>
            <p:cNvPr id="9" name="燕尾形 8"/>
            <p:cNvSpPr/>
            <p:nvPr/>
          </p:nvSpPr>
          <p:spPr>
            <a:xfrm>
              <a:off x="264939" y="188640"/>
              <a:ext cx="216024" cy="216024"/>
            </a:xfrm>
            <a:prstGeom prst="chevron">
              <a:avLst/>
            </a:prstGeom>
            <a:solidFill>
              <a:srgbClr val="FFB8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燕尾形 9"/>
            <p:cNvSpPr/>
            <p:nvPr/>
          </p:nvSpPr>
          <p:spPr>
            <a:xfrm>
              <a:off x="454914" y="188640"/>
              <a:ext cx="216024" cy="216024"/>
            </a:xfrm>
            <a:prstGeom prst="chevron">
              <a:avLst/>
            </a:prstGeom>
            <a:solidFill>
              <a:srgbClr val="FFB850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燕尾形 10"/>
            <p:cNvSpPr/>
            <p:nvPr/>
          </p:nvSpPr>
          <p:spPr>
            <a:xfrm>
              <a:off x="653273" y="188640"/>
              <a:ext cx="216024" cy="216024"/>
            </a:xfrm>
            <a:prstGeom prst="chevron">
              <a:avLst/>
            </a:prstGeom>
            <a:solidFill>
              <a:srgbClr val="FFB85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2" name="淘宝网Chenying0907出品 9"/>
          <p:cNvSpPr txBox="1"/>
          <p:nvPr/>
        </p:nvSpPr>
        <p:spPr>
          <a:xfrm>
            <a:off x="1345059" y="243662"/>
            <a:ext cx="2232248" cy="37702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sz="2000" b="1" dirty="0">
                <a:solidFill>
                  <a:srgbClr val="FFB8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点击输入标题内容</a:t>
            </a:r>
            <a:endParaRPr lang="zh-CN" altLang="en-US" sz="2400" b="1" dirty="0">
              <a:solidFill>
                <a:srgbClr val="FFB8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3" name="淘宝网Chenying0907出品 12"/>
          <p:cNvCxnSpPr/>
          <p:nvPr/>
        </p:nvCxnSpPr>
        <p:spPr>
          <a:xfrm>
            <a:off x="1417067" y="620688"/>
            <a:ext cx="964907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淘宝网Chenying0907出品标注 13"/>
          <p:cNvSpPr/>
          <p:nvPr/>
        </p:nvSpPr>
        <p:spPr>
          <a:xfrm>
            <a:off x="10911596" y="269141"/>
            <a:ext cx="442575" cy="296525"/>
          </a:xfrm>
          <a:prstGeom prst="wedgeRectCallout">
            <a:avLst/>
          </a:prstGeom>
          <a:solidFill>
            <a:srgbClr val="FFB8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latin typeface="Impact MT Std" pitchFamily="34" charset="0"/>
            </a:endParaRPr>
          </a:p>
        </p:txBody>
      </p:sp>
      <p:sp>
        <p:nvSpPr>
          <p:cNvPr id="15" name="淘宝网Chenying0907出品 3"/>
          <p:cNvSpPr>
            <a:spLocks noChangeArrowheads="1"/>
          </p:cNvSpPr>
          <p:nvPr/>
        </p:nvSpPr>
        <p:spPr bwMode="auto">
          <a:xfrm>
            <a:off x="10911595" y="274445"/>
            <a:ext cx="442575" cy="3154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3" tIns="34287" rIns="68573" bIns="34287">
            <a:spAutoFit/>
          </a:bodyPr>
          <a:lstStyle/>
          <a:p>
            <a:pPr algn="ctr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600" b="1" dirty="0">
                <a:solidFill>
                  <a:schemeClr val="bg1"/>
                </a:solidFill>
                <a:latin typeface="Impact MT Std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11</a:t>
            </a:r>
            <a:endParaRPr lang="zh-CN" altLang="en-US" sz="1600" b="1" dirty="0">
              <a:solidFill>
                <a:schemeClr val="bg1"/>
              </a:solidFill>
              <a:latin typeface="Impact MT Std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6" name="淘宝网Chenying0907出品 5"/>
          <p:cNvSpPr/>
          <p:nvPr/>
        </p:nvSpPr>
        <p:spPr bwMode="auto">
          <a:xfrm rot="5400000">
            <a:off x="975548" y="2382812"/>
            <a:ext cx="1104119" cy="978573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7" name="淘宝网Chenying0907出品 5"/>
          <p:cNvSpPr/>
          <p:nvPr/>
        </p:nvSpPr>
        <p:spPr bwMode="auto">
          <a:xfrm rot="5400000">
            <a:off x="1264100" y="1724132"/>
            <a:ext cx="1319798" cy="1169727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solidFill>
            <a:srgbClr val="F8353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18" name="淘宝网Chenying0907出品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7464" y="1949892"/>
            <a:ext cx="2739098" cy="3875156"/>
          </a:xfrm>
          <a:prstGeom prst="rect">
            <a:avLst/>
          </a:prstGeom>
        </p:spPr>
      </p:pic>
      <p:pic>
        <p:nvPicPr>
          <p:cNvPr id="19" name="图片占位符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78" r="13278"/>
          <a:stretch>
            <a:fillRect/>
          </a:stretch>
        </p:blipFill>
        <p:spPr>
          <a:xfrm>
            <a:off x="1680914" y="2467007"/>
            <a:ext cx="2057499" cy="2801358"/>
          </a:xfrm>
          <a:prstGeom prst="rect">
            <a:avLst/>
          </a:prstGeom>
        </p:spPr>
      </p:pic>
      <p:sp>
        <p:nvSpPr>
          <p:cNvPr id="20" name="淘宝网Chenying0907出品 19"/>
          <p:cNvSpPr/>
          <p:nvPr/>
        </p:nvSpPr>
        <p:spPr bwMode="auto">
          <a:xfrm>
            <a:off x="6307052" y="2060848"/>
            <a:ext cx="4975111" cy="1044116"/>
          </a:xfrm>
          <a:custGeom>
            <a:avLst/>
            <a:gdLst>
              <a:gd name="T0" fmla="*/ 3200 w 3200"/>
              <a:gd name="T1" fmla="*/ 320 h 640"/>
              <a:gd name="T2" fmla="*/ 2880 w 3200"/>
              <a:gd name="T3" fmla="*/ 640 h 640"/>
              <a:gd name="T4" fmla="*/ 320 w 3200"/>
              <a:gd name="T5" fmla="*/ 640 h 640"/>
              <a:gd name="T6" fmla="*/ 0 w 3200"/>
              <a:gd name="T7" fmla="*/ 320 h 640"/>
              <a:gd name="T8" fmla="*/ 320 w 3200"/>
              <a:gd name="T9" fmla="*/ 0 h 640"/>
              <a:gd name="T10" fmla="*/ 2880 w 3200"/>
              <a:gd name="T11" fmla="*/ 0 h 640"/>
              <a:gd name="T12" fmla="*/ 3200 w 3200"/>
              <a:gd name="T13" fmla="*/ 320 h 6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200" h="640">
                <a:moveTo>
                  <a:pt x="3200" y="320"/>
                </a:moveTo>
                <a:cubicBezTo>
                  <a:pt x="3200" y="496"/>
                  <a:pt x="3056" y="640"/>
                  <a:pt x="2880" y="640"/>
                </a:cubicBezTo>
                <a:cubicBezTo>
                  <a:pt x="320" y="640"/>
                  <a:pt x="320" y="640"/>
                  <a:pt x="320" y="640"/>
                </a:cubicBezTo>
                <a:cubicBezTo>
                  <a:pt x="144" y="640"/>
                  <a:pt x="0" y="496"/>
                  <a:pt x="0" y="320"/>
                </a:cubicBezTo>
                <a:cubicBezTo>
                  <a:pt x="0" y="144"/>
                  <a:pt x="144" y="0"/>
                  <a:pt x="320" y="0"/>
                </a:cubicBezTo>
                <a:cubicBezTo>
                  <a:pt x="2880" y="0"/>
                  <a:pt x="2880" y="0"/>
                  <a:pt x="2880" y="0"/>
                </a:cubicBezTo>
                <a:cubicBezTo>
                  <a:pt x="3056" y="0"/>
                  <a:pt x="3200" y="144"/>
                  <a:pt x="3200" y="320"/>
                </a:cubicBezTo>
                <a:close/>
              </a:path>
            </a:pathLst>
          </a:cu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/>
          <a:lstStyle/>
          <a:p>
            <a:endParaRPr lang="zh-CN" altLang="en-US" b="1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1" name="淘宝网Chenying0907出品 20"/>
          <p:cNvGrpSpPr/>
          <p:nvPr/>
        </p:nvGrpSpPr>
        <p:grpSpPr>
          <a:xfrm>
            <a:off x="4300064" y="2166557"/>
            <a:ext cx="2589611" cy="832699"/>
            <a:chOff x="2165343" y="1672805"/>
            <a:chExt cx="2589611" cy="832699"/>
          </a:xfrm>
        </p:grpSpPr>
        <p:sp>
          <p:nvSpPr>
            <p:cNvPr id="22" name="圆角淘宝网Chenying0907出品 21"/>
            <p:cNvSpPr/>
            <p:nvPr/>
          </p:nvSpPr>
          <p:spPr>
            <a:xfrm>
              <a:off x="2165343" y="1672805"/>
              <a:ext cx="2589611" cy="832699"/>
            </a:xfrm>
            <a:prstGeom prst="roundRect">
              <a:avLst>
                <a:gd name="adj" fmla="val 50000"/>
              </a:avLst>
            </a:prstGeom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  <a:latin typeface="Impact MT Std" pitchFamily="34" charset="0"/>
              </a:endParaRPr>
            </a:p>
          </p:txBody>
        </p:sp>
        <p:sp>
          <p:nvSpPr>
            <p:cNvPr id="23" name="淘宝网Chenying0907出品 5"/>
            <p:cNvSpPr/>
            <p:nvPr/>
          </p:nvSpPr>
          <p:spPr bwMode="auto">
            <a:xfrm>
              <a:off x="2272446" y="1709102"/>
              <a:ext cx="1008373" cy="766040"/>
            </a:xfrm>
            <a:custGeom>
              <a:avLst/>
              <a:gdLst>
                <a:gd name="T0" fmla="*/ 206 w 524"/>
                <a:gd name="T1" fmla="*/ 0 h 398"/>
                <a:gd name="T2" fmla="*/ 199 w 524"/>
                <a:gd name="T3" fmla="*/ 0 h 398"/>
                <a:gd name="T4" fmla="*/ 195 w 524"/>
                <a:gd name="T5" fmla="*/ 0 h 398"/>
                <a:gd name="T6" fmla="*/ 190 w 524"/>
                <a:gd name="T7" fmla="*/ 0 h 398"/>
                <a:gd name="T8" fmla="*/ 0 w 524"/>
                <a:gd name="T9" fmla="*/ 199 h 398"/>
                <a:gd name="T10" fmla="*/ 190 w 524"/>
                <a:gd name="T11" fmla="*/ 398 h 398"/>
                <a:gd name="T12" fmla="*/ 195 w 524"/>
                <a:gd name="T13" fmla="*/ 398 h 398"/>
                <a:gd name="T14" fmla="*/ 199 w 524"/>
                <a:gd name="T15" fmla="*/ 398 h 398"/>
                <a:gd name="T16" fmla="*/ 206 w 524"/>
                <a:gd name="T17" fmla="*/ 398 h 398"/>
                <a:gd name="T18" fmla="*/ 524 w 524"/>
                <a:gd name="T19" fmla="*/ 199 h 398"/>
                <a:gd name="T20" fmla="*/ 206 w 524"/>
                <a:gd name="T21" fmla="*/ 0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24" h="398">
                  <a:moveTo>
                    <a:pt x="206" y="0"/>
                  </a:moveTo>
                  <a:cubicBezTo>
                    <a:pt x="204" y="0"/>
                    <a:pt x="201" y="0"/>
                    <a:pt x="199" y="0"/>
                  </a:cubicBezTo>
                  <a:cubicBezTo>
                    <a:pt x="198" y="0"/>
                    <a:pt x="196" y="0"/>
                    <a:pt x="195" y="0"/>
                  </a:cubicBezTo>
                  <a:cubicBezTo>
                    <a:pt x="193" y="0"/>
                    <a:pt x="192" y="0"/>
                    <a:pt x="190" y="0"/>
                  </a:cubicBezTo>
                  <a:cubicBezTo>
                    <a:pt x="84" y="5"/>
                    <a:pt x="0" y="92"/>
                    <a:pt x="0" y="199"/>
                  </a:cubicBezTo>
                  <a:cubicBezTo>
                    <a:pt x="0" y="306"/>
                    <a:pt x="84" y="393"/>
                    <a:pt x="190" y="398"/>
                  </a:cubicBezTo>
                  <a:cubicBezTo>
                    <a:pt x="192" y="398"/>
                    <a:pt x="193" y="398"/>
                    <a:pt x="195" y="398"/>
                  </a:cubicBezTo>
                  <a:cubicBezTo>
                    <a:pt x="196" y="398"/>
                    <a:pt x="198" y="398"/>
                    <a:pt x="199" y="398"/>
                  </a:cubicBezTo>
                  <a:cubicBezTo>
                    <a:pt x="201" y="398"/>
                    <a:pt x="204" y="398"/>
                    <a:pt x="206" y="398"/>
                  </a:cubicBezTo>
                  <a:cubicBezTo>
                    <a:pt x="401" y="394"/>
                    <a:pt x="524" y="199"/>
                    <a:pt x="524" y="199"/>
                  </a:cubicBezTo>
                  <a:cubicBezTo>
                    <a:pt x="524" y="199"/>
                    <a:pt x="401" y="4"/>
                    <a:pt x="206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  <a:latin typeface="Impact MT Std" pitchFamily="34" charset="0"/>
              </a:endParaRPr>
            </a:p>
          </p:txBody>
        </p:sp>
        <p:sp>
          <p:nvSpPr>
            <p:cNvPr id="24" name="淘宝网Chenying0907出品 23"/>
            <p:cNvSpPr/>
            <p:nvPr/>
          </p:nvSpPr>
          <p:spPr>
            <a:xfrm>
              <a:off x="2368263" y="1797613"/>
              <a:ext cx="589017" cy="589018"/>
            </a:xfrm>
            <a:prstGeom prst="ellipse">
              <a:avLst/>
            </a:prstGeom>
            <a:solidFill>
              <a:srgbClr val="FFB850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Impact MT Std" pitchFamily="34" charset="0"/>
                <a:ea typeface="方正兰亭黑简体" panose="02000000000000000000" pitchFamily="2" charset="-122"/>
              </a:endParaRPr>
            </a:p>
          </p:txBody>
        </p:sp>
        <p:sp>
          <p:nvSpPr>
            <p:cNvPr id="25" name="淘宝网Chenying0907出品 12"/>
            <p:cNvSpPr txBox="1"/>
            <p:nvPr/>
          </p:nvSpPr>
          <p:spPr>
            <a:xfrm>
              <a:off x="2353171" y="1839917"/>
              <a:ext cx="51328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b="1" dirty="0">
                  <a:solidFill>
                    <a:schemeClr val="bg1"/>
                  </a:solidFill>
                  <a:latin typeface="Impact MT Std" pitchFamily="34" charset="0"/>
                  <a:ea typeface="方正兰亭黑简体" panose="02000000000000000000" pitchFamily="2" charset="-122"/>
                </a:rPr>
                <a:t>01</a:t>
              </a:r>
              <a:endParaRPr lang="zh-CN" altLang="en-US" sz="2800" b="1" dirty="0">
                <a:solidFill>
                  <a:schemeClr val="bg1"/>
                </a:solidFill>
                <a:latin typeface="Impact MT Std" pitchFamily="34" charset="0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26" name="淘宝网Chenying0907出品 3"/>
          <p:cNvSpPr>
            <a:spLocks noChangeArrowheads="1"/>
          </p:cNvSpPr>
          <p:nvPr/>
        </p:nvSpPr>
        <p:spPr bwMode="auto">
          <a:xfrm>
            <a:off x="5565674" y="2348879"/>
            <a:ext cx="1107977" cy="4616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案例一</a:t>
            </a:r>
          </a:p>
        </p:txBody>
      </p:sp>
      <p:sp>
        <p:nvSpPr>
          <p:cNvPr id="27" name="TextBox 503"/>
          <p:cNvSpPr txBox="1"/>
          <p:nvPr/>
        </p:nvSpPr>
        <p:spPr>
          <a:xfrm>
            <a:off x="6906643" y="2348879"/>
            <a:ext cx="42315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您的内容打在这里，或者通过复制您的文本后，在此框中选择粘贴，尽可能简介扼要，主题明确。</a:t>
            </a:r>
          </a:p>
        </p:txBody>
      </p:sp>
      <p:sp>
        <p:nvSpPr>
          <p:cNvPr id="28" name="淘宝网Chenying0907出品 19"/>
          <p:cNvSpPr/>
          <p:nvPr/>
        </p:nvSpPr>
        <p:spPr bwMode="auto">
          <a:xfrm>
            <a:off x="6304375" y="3320987"/>
            <a:ext cx="4975111" cy="1044116"/>
          </a:xfrm>
          <a:custGeom>
            <a:avLst/>
            <a:gdLst>
              <a:gd name="T0" fmla="*/ 3200 w 3200"/>
              <a:gd name="T1" fmla="*/ 320 h 640"/>
              <a:gd name="T2" fmla="*/ 2880 w 3200"/>
              <a:gd name="T3" fmla="*/ 640 h 640"/>
              <a:gd name="T4" fmla="*/ 320 w 3200"/>
              <a:gd name="T5" fmla="*/ 640 h 640"/>
              <a:gd name="T6" fmla="*/ 0 w 3200"/>
              <a:gd name="T7" fmla="*/ 320 h 640"/>
              <a:gd name="T8" fmla="*/ 320 w 3200"/>
              <a:gd name="T9" fmla="*/ 0 h 640"/>
              <a:gd name="T10" fmla="*/ 2880 w 3200"/>
              <a:gd name="T11" fmla="*/ 0 h 640"/>
              <a:gd name="T12" fmla="*/ 3200 w 3200"/>
              <a:gd name="T13" fmla="*/ 320 h 6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200" h="640">
                <a:moveTo>
                  <a:pt x="3200" y="320"/>
                </a:moveTo>
                <a:cubicBezTo>
                  <a:pt x="3200" y="496"/>
                  <a:pt x="3056" y="640"/>
                  <a:pt x="2880" y="640"/>
                </a:cubicBezTo>
                <a:cubicBezTo>
                  <a:pt x="320" y="640"/>
                  <a:pt x="320" y="640"/>
                  <a:pt x="320" y="640"/>
                </a:cubicBezTo>
                <a:cubicBezTo>
                  <a:pt x="144" y="640"/>
                  <a:pt x="0" y="496"/>
                  <a:pt x="0" y="320"/>
                </a:cubicBezTo>
                <a:cubicBezTo>
                  <a:pt x="0" y="144"/>
                  <a:pt x="144" y="0"/>
                  <a:pt x="320" y="0"/>
                </a:cubicBezTo>
                <a:cubicBezTo>
                  <a:pt x="2880" y="0"/>
                  <a:pt x="2880" y="0"/>
                  <a:pt x="2880" y="0"/>
                </a:cubicBezTo>
                <a:cubicBezTo>
                  <a:pt x="3056" y="0"/>
                  <a:pt x="3200" y="144"/>
                  <a:pt x="3200" y="320"/>
                </a:cubicBezTo>
                <a:close/>
              </a:path>
            </a:pathLst>
          </a:cu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/>
          <a:lstStyle/>
          <a:p>
            <a:endParaRPr lang="zh-CN" altLang="en-US" b="1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9" name="淘宝网Chenying0907出品 28"/>
          <p:cNvGrpSpPr/>
          <p:nvPr/>
        </p:nvGrpSpPr>
        <p:grpSpPr>
          <a:xfrm>
            <a:off x="4297387" y="3426696"/>
            <a:ext cx="2592288" cy="832699"/>
            <a:chOff x="2165343" y="1672805"/>
            <a:chExt cx="2592288" cy="832699"/>
          </a:xfrm>
        </p:grpSpPr>
        <p:sp>
          <p:nvSpPr>
            <p:cNvPr id="30" name="圆角淘宝网Chenying0907出品 29"/>
            <p:cNvSpPr/>
            <p:nvPr/>
          </p:nvSpPr>
          <p:spPr>
            <a:xfrm>
              <a:off x="2165343" y="1672805"/>
              <a:ext cx="2592288" cy="832699"/>
            </a:xfrm>
            <a:prstGeom prst="roundRect">
              <a:avLst>
                <a:gd name="adj" fmla="val 50000"/>
              </a:avLst>
            </a:prstGeom>
            <a:solidFill>
              <a:srgbClr val="01ACBE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  <a:latin typeface="Impact MT Std" pitchFamily="34" charset="0"/>
              </a:endParaRPr>
            </a:p>
          </p:txBody>
        </p:sp>
        <p:sp>
          <p:nvSpPr>
            <p:cNvPr id="31" name="淘宝网Chenying0907出品 5"/>
            <p:cNvSpPr/>
            <p:nvPr/>
          </p:nvSpPr>
          <p:spPr bwMode="auto">
            <a:xfrm>
              <a:off x="2272446" y="1709102"/>
              <a:ext cx="1008373" cy="766040"/>
            </a:xfrm>
            <a:custGeom>
              <a:avLst/>
              <a:gdLst>
                <a:gd name="T0" fmla="*/ 206 w 524"/>
                <a:gd name="T1" fmla="*/ 0 h 398"/>
                <a:gd name="T2" fmla="*/ 199 w 524"/>
                <a:gd name="T3" fmla="*/ 0 h 398"/>
                <a:gd name="T4" fmla="*/ 195 w 524"/>
                <a:gd name="T5" fmla="*/ 0 h 398"/>
                <a:gd name="T6" fmla="*/ 190 w 524"/>
                <a:gd name="T7" fmla="*/ 0 h 398"/>
                <a:gd name="T8" fmla="*/ 0 w 524"/>
                <a:gd name="T9" fmla="*/ 199 h 398"/>
                <a:gd name="T10" fmla="*/ 190 w 524"/>
                <a:gd name="T11" fmla="*/ 398 h 398"/>
                <a:gd name="T12" fmla="*/ 195 w 524"/>
                <a:gd name="T13" fmla="*/ 398 h 398"/>
                <a:gd name="T14" fmla="*/ 199 w 524"/>
                <a:gd name="T15" fmla="*/ 398 h 398"/>
                <a:gd name="T16" fmla="*/ 206 w 524"/>
                <a:gd name="T17" fmla="*/ 398 h 398"/>
                <a:gd name="T18" fmla="*/ 524 w 524"/>
                <a:gd name="T19" fmla="*/ 199 h 398"/>
                <a:gd name="T20" fmla="*/ 206 w 524"/>
                <a:gd name="T21" fmla="*/ 0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24" h="398">
                  <a:moveTo>
                    <a:pt x="206" y="0"/>
                  </a:moveTo>
                  <a:cubicBezTo>
                    <a:pt x="204" y="0"/>
                    <a:pt x="201" y="0"/>
                    <a:pt x="199" y="0"/>
                  </a:cubicBezTo>
                  <a:cubicBezTo>
                    <a:pt x="198" y="0"/>
                    <a:pt x="196" y="0"/>
                    <a:pt x="195" y="0"/>
                  </a:cubicBezTo>
                  <a:cubicBezTo>
                    <a:pt x="193" y="0"/>
                    <a:pt x="192" y="0"/>
                    <a:pt x="190" y="0"/>
                  </a:cubicBezTo>
                  <a:cubicBezTo>
                    <a:pt x="84" y="5"/>
                    <a:pt x="0" y="92"/>
                    <a:pt x="0" y="199"/>
                  </a:cubicBezTo>
                  <a:cubicBezTo>
                    <a:pt x="0" y="306"/>
                    <a:pt x="84" y="393"/>
                    <a:pt x="190" y="398"/>
                  </a:cubicBezTo>
                  <a:cubicBezTo>
                    <a:pt x="192" y="398"/>
                    <a:pt x="193" y="398"/>
                    <a:pt x="195" y="398"/>
                  </a:cubicBezTo>
                  <a:cubicBezTo>
                    <a:pt x="196" y="398"/>
                    <a:pt x="198" y="398"/>
                    <a:pt x="199" y="398"/>
                  </a:cubicBezTo>
                  <a:cubicBezTo>
                    <a:pt x="201" y="398"/>
                    <a:pt x="204" y="398"/>
                    <a:pt x="206" y="398"/>
                  </a:cubicBezTo>
                  <a:cubicBezTo>
                    <a:pt x="401" y="394"/>
                    <a:pt x="524" y="199"/>
                    <a:pt x="524" y="199"/>
                  </a:cubicBezTo>
                  <a:cubicBezTo>
                    <a:pt x="524" y="199"/>
                    <a:pt x="401" y="4"/>
                    <a:pt x="206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  <a:latin typeface="Impact MT Std" pitchFamily="34" charset="0"/>
              </a:endParaRPr>
            </a:p>
          </p:txBody>
        </p:sp>
        <p:sp>
          <p:nvSpPr>
            <p:cNvPr id="32" name="淘宝网Chenying0907出品 31"/>
            <p:cNvSpPr/>
            <p:nvPr/>
          </p:nvSpPr>
          <p:spPr>
            <a:xfrm>
              <a:off x="2368263" y="1797613"/>
              <a:ext cx="589017" cy="589018"/>
            </a:xfrm>
            <a:prstGeom prst="ellipse">
              <a:avLst/>
            </a:prstGeom>
            <a:solidFill>
              <a:srgbClr val="00ACBE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Impact MT Std" pitchFamily="34" charset="0"/>
                <a:ea typeface="方正兰亭黑简体" panose="02000000000000000000" pitchFamily="2" charset="-122"/>
              </a:endParaRPr>
            </a:p>
          </p:txBody>
        </p:sp>
        <p:sp>
          <p:nvSpPr>
            <p:cNvPr id="33" name="淘宝网Chenying0907出品 12"/>
            <p:cNvSpPr txBox="1"/>
            <p:nvPr/>
          </p:nvSpPr>
          <p:spPr>
            <a:xfrm>
              <a:off x="2353171" y="1871969"/>
              <a:ext cx="55656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b="1" dirty="0">
                  <a:solidFill>
                    <a:schemeClr val="bg1"/>
                  </a:solidFill>
                  <a:latin typeface="Impact MT Std" pitchFamily="34" charset="0"/>
                  <a:ea typeface="方正兰亭黑简体" panose="02000000000000000000" pitchFamily="2" charset="-122"/>
                </a:rPr>
                <a:t>02</a:t>
              </a:r>
              <a:endParaRPr lang="zh-CN" altLang="en-US" sz="2800" b="1" dirty="0">
                <a:solidFill>
                  <a:schemeClr val="bg1"/>
                </a:solidFill>
                <a:latin typeface="Impact MT Std" pitchFamily="34" charset="0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34" name="淘宝网Chenying0907出品 3"/>
          <p:cNvSpPr>
            <a:spLocks noChangeArrowheads="1"/>
          </p:cNvSpPr>
          <p:nvPr/>
        </p:nvSpPr>
        <p:spPr bwMode="auto">
          <a:xfrm>
            <a:off x="5562997" y="3609018"/>
            <a:ext cx="1107977" cy="4616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案例二</a:t>
            </a:r>
          </a:p>
        </p:txBody>
      </p:sp>
      <p:sp>
        <p:nvSpPr>
          <p:cNvPr id="35" name="TextBox 503"/>
          <p:cNvSpPr txBox="1"/>
          <p:nvPr/>
        </p:nvSpPr>
        <p:spPr>
          <a:xfrm>
            <a:off x="6903966" y="3609018"/>
            <a:ext cx="42315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您的内容打在这里，或者通过复制您的文本后，在此框中选择粘贴，尽可能简介扼要，主题明确。</a:t>
            </a:r>
          </a:p>
        </p:txBody>
      </p:sp>
      <p:sp>
        <p:nvSpPr>
          <p:cNvPr id="36" name="淘宝网Chenying0907出品 19"/>
          <p:cNvSpPr/>
          <p:nvPr/>
        </p:nvSpPr>
        <p:spPr bwMode="auto">
          <a:xfrm>
            <a:off x="6304375" y="4545123"/>
            <a:ext cx="4975111" cy="1044116"/>
          </a:xfrm>
          <a:custGeom>
            <a:avLst/>
            <a:gdLst>
              <a:gd name="T0" fmla="*/ 3200 w 3200"/>
              <a:gd name="T1" fmla="*/ 320 h 640"/>
              <a:gd name="T2" fmla="*/ 2880 w 3200"/>
              <a:gd name="T3" fmla="*/ 640 h 640"/>
              <a:gd name="T4" fmla="*/ 320 w 3200"/>
              <a:gd name="T5" fmla="*/ 640 h 640"/>
              <a:gd name="T6" fmla="*/ 0 w 3200"/>
              <a:gd name="T7" fmla="*/ 320 h 640"/>
              <a:gd name="T8" fmla="*/ 320 w 3200"/>
              <a:gd name="T9" fmla="*/ 0 h 640"/>
              <a:gd name="T10" fmla="*/ 2880 w 3200"/>
              <a:gd name="T11" fmla="*/ 0 h 640"/>
              <a:gd name="T12" fmla="*/ 3200 w 3200"/>
              <a:gd name="T13" fmla="*/ 320 h 6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200" h="640">
                <a:moveTo>
                  <a:pt x="3200" y="320"/>
                </a:moveTo>
                <a:cubicBezTo>
                  <a:pt x="3200" y="496"/>
                  <a:pt x="3056" y="640"/>
                  <a:pt x="2880" y="640"/>
                </a:cubicBezTo>
                <a:cubicBezTo>
                  <a:pt x="320" y="640"/>
                  <a:pt x="320" y="640"/>
                  <a:pt x="320" y="640"/>
                </a:cubicBezTo>
                <a:cubicBezTo>
                  <a:pt x="144" y="640"/>
                  <a:pt x="0" y="496"/>
                  <a:pt x="0" y="320"/>
                </a:cubicBezTo>
                <a:cubicBezTo>
                  <a:pt x="0" y="144"/>
                  <a:pt x="144" y="0"/>
                  <a:pt x="320" y="0"/>
                </a:cubicBezTo>
                <a:cubicBezTo>
                  <a:pt x="2880" y="0"/>
                  <a:pt x="2880" y="0"/>
                  <a:pt x="2880" y="0"/>
                </a:cubicBezTo>
                <a:cubicBezTo>
                  <a:pt x="3056" y="0"/>
                  <a:pt x="3200" y="144"/>
                  <a:pt x="3200" y="320"/>
                </a:cubicBezTo>
                <a:close/>
              </a:path>
            </a:pathLst>
          </a:cu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/>
          <a:lstStyle/>
          <a:p>
            <a:endParaRPr lang="zh-CN" altLang="en-US" b="1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7" name="淘宝网Chenying0907出品 36"/>
          <p:cNvGrpSpPr/>
          <p:nvPr/>
        </p:nvGrpSpPr>
        <p:grpSpPr>
          <a:xfrm>
            <a:off x="4297387" y="4650832"/>
            <a:ext cx="2592288" cy="832699"/>
            <a:chOff x="2165343" y="1672805"/>
            <a:chExt cx="2592288" cy="832699"/>
          </a:xfrm>
        </p:grpSpPr>
        <p:sp>
          <p:nvSpPr>
            <p:cNvPr id="38" name="圆角淘宝网Chenying0907出品 37"/>
            <p:cNvSpPr/>
            <p:nvPr/>
          </p:nvSpPr>
          <p:spPr>
            <a:xfrm>
              <a:off x="2165343" y="1672805"/>
              <a:ext cx="2592288" cy="832699"/>
            </a:xfrm>
            <a:prstGeom prst="roundRect">
              <a:avLst>
                <a:gd name="adj" fmla="val 50000"/>
              </a:avLst>
            </a:prstGeom>
            <a:solidFill>
              <a:srgbClr val="F8353D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  <a:latin typeface="Impact MT Std" pitchFamily="34" charset="0"/>
              </a:endParaRPr>
            </a:p>
          </p:txBody>
        </p:sp>
        <p:sp>
          <p:nvSpPr>
            <p:cNvPr id="39" name="淘宝网Chenying0907出品 5"/>
            <p:cNvSpPr/>
            <p:nvPr/>
          </p:nvSpPr>
          <p:spPr bwMode="auto">
            <a:xfrm>
              <a:off x="2272446" y="1709102"/>
              <a:ext cx="1008373" cy="766040"/>
            </a:xfrm>
            <a:custGeom>
              <a:avLst/>
              <a:gdLst>
                <a:gd name="T0" fmla="*/ 206 w 524"/>
                <a:gd name="T1" fmla="*/ 0 h 398"/>
                <a:gd name="T2" fmla="*/ 199 w 524"/>
                <a:gd name="T3" fmla="*/ 0 h 398"/>
                <a:gd name="T4" fmla="*/ 195 w 524"/>
                <a:gd name="T5" fmla="*/ 0 h 398"/>
                <a:gd name="T6" fmla="*/ 190 w 524"/>
                <a:gd name="T7" fmla="*/ 0 h 398"/>
                <a:gd name="T8" fmla="*/ 0 w 524"/>
                <a:gd name="T9" fmla="*/ 199 h 398"/>
                <a:gd name="T10" fmla="*/ 190 w 524"/>
                <a:gd name="T11" fmla="*/ 398 h 398"/>
                <a:gd name="T12" fmla="*/ 195 w 524"/>
                <a:gd name="T13" fmla="*/ 398 h 398"/>
                <a:gd name="T14" fmla="*/ 199 w 524"/>
                <a:gd name="T15" fmla="*/ 398 h 398"/>
                <a:gd name="T16" fmla="*/ 206 w 524"/>
                <a:gd name="T17" fmla="*/ 398 h 398"/>
                <a:gd name="T18" fmla="*/ 524 w 524"/>
                <a:gd name="T19" fmla="*/ 199 h 398"/>
                <a:gd name="T20" fmla="*/ 206 w 524"/>
                <a:gd name="T21" fmla="*/ 0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24" h="398">
                  <a:moveTo>
                    <a:pt x="206" y="0"/>
                  </a:moveTo>
                  <a:cubicBezTo>
                    <a:pt x="204" y="0"/>
                    <a:pt x="201" y="0"/>
                    <a:pt x="199" y="0"/>
                  </a:cubicBezTo>
                  <a:cubicBezTo>
                    <a:pt x="198" y="0"/>
                    <a:pt x="196" y="0"/>
                    <a:pt x="195" y="0"/>
                  </a:cubicBezTo>
                  <a:cubicBezTo>
                    <a:pt x="193" y="0"/>
                    <a:pt x="192" y="0"/>
                    <a:pt x="190" y="0"/>
                  </a:cubicBezTo>
                  <a:cubicBezTo>
                    <a:pt x="84" y="5"/>
                    <a:pt x="0" y="92"/>
                    <a:pt x="0" y="199"/>
                  </a:cubicBezTo>
                  <a:cubicBezTo>
                    <a:pt x="0" y="306"/>
                    <a:pt x="84" y="393"/>
                    <a:pt x="190" y="398"/>
                  </a:cubicBezTo>
                  <a:cubicBezTo>
                    <a:pt x="192" y="398"/>
                    <a:pt x="193" y="398"/>
                    <a:pt x="195" y="398"/>
                  </a:cubicBezTo>
                  <a:cubicBezTo>
                    <a:pt x="196" y="398"/>
                    <a:pt x="198" y="398"/>
                    <a:pt x="199" y="398"/>
                  </a:cubicBezTo>
                  <a:cubicBezTo>
                    <a:pt x="201" y="398"/>
                    <a:pt x="204" y="398"/>
                    <a:pt x="206" y="398"/>
                  </a:cubicBezTo>
                  <a:cubicBezTo>
                    <a:pt x="401" y="394"/>
                    <a:pt x="524" y="199"/>
                    <a:pt x="524" y="199"/>
                  </a:cubicBezTo>
                  <a:cubicBezTo>
                    <a:pt x="524" y="199"/>
                    <a:pt x="401" y="4"/>
                    <a:pt x="206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  <a:latin typeface="Impact MT Std" pitchFamily="34" charset="0"/>
              </a:endParaRPr>
            </a:p>
          </p:txBody>
        </p:sp>
        <p:sp>
          <p:nvSpPr>
            <p:cNvPr id="40" name="淘宝网Chenying0907出品 39"/>
            <p:cNvSpPr/>
            <p:nvPr/>
          </p:nvSpPr>
          <p:spPr>
            <a:xfrm>
              <a:off x="2368263" y="1797613"/>
              <a:ext cx="589017" cy="589018"/>
            </a:xfrm>
            <a:prstGeom prst="ellipse">
              <a:avLst/>
            </a:prstGeom>
            <a:solidFill>
              <a:srgbClr val="F8353D"/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Impact MT Std" pitchFamily="34" charset="0"/>
                <a:ea typeface="方正兰亭黑简体" panose="02000000000000000000" pitchFamily="2" charset="-122"/>
              </a:endParaRPr>
            </a:p>
          </p:txBody>
        </p:sp>
        <p:sp>
          <p:nvSpPr>
            <p:cNvPr id="41" name="淘宝网Chenying0907出品 12"/>
            <p:cNvSpPr txBox="1"/>
            <p:nvPr/>
          </p:nvSpPr>
          <p:spPr>
            <a:xfrm>
              <a:off x="2353171" y="1871969"/>
              <a:ext cx="56778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b="1" dirty="0">
                  <a:solidFill>
                    <a:schemeClr val="bg1"/>
                  </a:solidFill>
                  <a:latin typeface="Impact MT Std" pitchFamily="34" charset="0"/>
                  <a:ea typeface="方正兰亭黑简体" panose="02000000000000000000" pitchFamily="2" charset="-122"/>
                </a:rPr>
                <a:t>03</a:t>
              </a:r>
              <a:endParaRPr lang="zh-CN" altLang="en-US" sz="2800" b="1" dirty="0">
                <a:solidFill>
                  <a:schemeClr val="bg1"/>
                </a:solidFill>
                <a:latin typeface="Impact MT Std" pitchFamily="34" charset="0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42" name="淘宝网Chenying0907出品 3"/>
          <p:cNvSpPr>
            <a:spLocks noChangeArrowheads="1"/>
          </p:cNvSpPr>
          <p:nvPr/>
        </p:nvSpPr>
        <p:spPr bwMode="auto">
          <a:xfrm>
            <a:off x="5562997" y="4833154"/>
            <a:ext cx="1107977" cy="4616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案例三</a:t>
            </a:r>
          </a:p>
        </p:txBody>
      </p:sp>
      <p:sp>
        <p:nvSpPr>
          <p:cNvPr id="43" name="TextBox 503"/>
          <p:cNvSpPr txBox="1"/>
          <p:nvPr/>
        </p:nvSpPr>
        <p:spPr>
          <a:xfrm>
            <a:off x="6903966" y="4833154"/>
            <a:ext cx="42315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您的内容打在这里，或者通过复制您的文本后，在此框中选择粘贴，尽可能简介扼要，主题明确。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 advTm="0">
        <p14:switch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000"/>
                            </p:stCondLst>
                            <p:childTnLst>
                              <p:par>
                                <p:cTn id="57" presetID="2" presetClass="entr" presetSubtype="8" ac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4500"/>
                            </p:stCondLst>
                            <p:childTnLst>
                              <p:par>
                                <p:cTn id="62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0"/>
                            </p:stCondLst>
                            <p:childTnLst>
                              <p:par>
                                <p:cTn id="7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500"/>
                            </p:stCondLst>
                            <p:childTnLst>
                              <p:par>
                                <p:cTn id="75" presetID="2" presetClass="entr" presetSubtype="8" ac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6000"/>
                            </p:stCondLst>
                            <p:childTnLst>
                              <p:par>
                                <p:cTn id="80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6500"/>
                            </p:stCondLst>
                            <p:childTnLst>
                              <p:par>
                                <p:cTn id="8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7000"/>
                            </p:stCondLst>
                            <p:childTnLst>
                              <p:par>
                                <p:cTn id="93" presetID="2" presetClass="entr" presetSubtype="8" ac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7500"/>
                            </p:stCondLst>
                            <p:childTnLst>
                              <p:par>
                                <p:cTn id="98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0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8000"/>
                            </p:stCondLst>
                            <p:childTnLst>
                              <p:par>
                                <p:cTn id="10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 animBg="1"/>
      <p:bldP spid="15" grpId="0"/>
      <p:bldP spid="16" grpId="0" animBg="1"/>
      <p:bldP spid="17" grpId="0" animBg="1"/>
      <p:bldP spid="20" grpId="0" animBg="1"/>
      <p:bldP spid="26" grpId="0"/>
      <p:bldP spid="27" grpId="0"/>
      <p:bldP spid="28" grpId="0" animBg="1"/>
      <p:bldP spid="34" grpId="0"/>
      <p:bldP spid="35" grpId="0"/>
      <p:bldP spid="36" grpId="0" animBg="1"/>
      <p:bldP spid="42" grpId="0"/>
      <p:bldP spid="4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淘宝网Chenying0907出品 1"/>
          <p:cNvGrpSpPr/>
          <p:nvPr/>
        </p:nvGrpSpPr>
        <p:grpSpPr>
          <a:xfrm>
            <a:off x="2572778" y="2085345"/>
            <a:ext cx="2763946" cy="3446339"/>
            <a:chOff x="3295850" y="1908877"/>
            <a:chExt cx="3738030" cy="4660916"/>
          </a:xfrm>
        </p:grpSpPr>
        <p:sp>
          <p:nvSpPr>
            <p:cNvPr id="3" name="圆角淘宝网Chenying0907出品 2"/>
            <p:cNvSpPr/>
            <p:nvPr/>
          </p:nvSpPr>
          <p:spPr>
            <a:xfrm rot="2760000">
              <a:off x="3098889" y="2634801"/>
              <a:ext cx="4660916" cy="3209067"/>
            </a:xfrm>
            <a:prstGeom prst="roundRect">
              <a:avLst>
                <a:gd name="adj" fmla="val 50000"/>
              </a:avLst>
            </a:prstGeom>
            <a:gradFill>
              <a:gsLst>
                <a:gs pos="33000">
                  <a:srgbClr val="6C6C6C">
                    <a:alpha val="42000"/>
                  </a:srgbClr>
                </a:gs>
                <a:gs pos="0">
                  <a:schemeClr val="tx1">
                    <a:alpha val="54000"/>
                  </a:schemeClr>
                </a:gs>
                <a:gs pos="100000">
                  <a:srgbClr val="D8D8D8">
                    <a:alpha val="0"/>
                  </a:srgbClr>
                </a:gs>
              </a:gsLst>
              <a:lin ang="0" scaled="0"/>
            </a:gradFill>
            <a:ln>
              <a:noFill/>
            </a:ln>
            <a:effectLst>
              <a:softEdge rad="254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" name="淘宝网Chenying0907出品 5"/>
            <p:cNvSpPr/>
            <p:nvPr/>
          </p:nvSpPr>
          <p:spPr bwMode="auto">
            <a:xfrm rot="10800000">
              <a:off x="3295850" y="2263222"/>
              <a:ext cx="2643765" cy="2343151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73000">
                  <a:srgbClr val="ECECEC"/>
                </a:gs>
                <a:gs pos="100000">
                  <a:srgbClr val="D9D9D9"/>
                </a:gs>
              </a:gsLst>
              <a:lin ang="2700000" scaled="1"/>
              <a:tileRect/>
            </a:gradFill>
            <a:ln w="25400">
              <a:gradFill flip="none" rotWithShape="1">
                <a:gsLst>
                  <a:gs pos="29000">
                    <a:srgbClr val="E0E0E0"/>
                  </a:gs>
                  <a:gs pos="0">
                    <a:srgbClr val="999999"/>
                  </a:gs>
                  <a:gs pos="83000">
                    <a:schemeClr val="bg1"/>
                  </a:gs>
                </a:gsLst>
                <a:lin ang="2700000" scaled="1"/>
                <a:tileRect/>
              </a:gradFill>
            </a:ln>
            <a:effectLst>
              <a:outerShdw blurRad="355600" dist="88900" dir="2700000" algn="tl" rotWithShape="0">
                <a:prstClr val="black">
                  <a:alpha val="28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" name="圆角淘宝网Chenying0907出品 4"/>
            <p:cNvSpPr/>
            <p:nvPr/>
          </p:nvSpPr>
          <p:spPr>
            <a:xfrm rot="2760000">
              <a:off x="3358628" y="2852802"/>
              <a:ext cx="3953506" cy="2592561"/>
            </a:xfrm>
            <a:prstGeom prst="roundRect">
              <a:avLst>
                <a:gd name="adj" fmla="val 50000"/>
              </a:avLst>
            </a:prstGeom>
            <a:gradFill>
              <a:gsLst>
                <a:gs pos="37000">
                  <a:srgbClr val="6C6C6C">
                    <a:alpha val="50000"/>
                  </a:srgbClr>
                </a:gs>
                <a:gs pos="0">
                  <a:schemeClr val="tx1">
                    <a:alpha val="61000"/>
                  </a:schemeClr>
                </a:gs>
                <a:gs pos="100000">
                  <a:srgbClr val="D8D8D8">
                    <a:alpha val="0"/>
                  </a:srgbClr>
                </a:gs>
              </a:gsLst>
              <a:lin ang="0" scaled="0"/>
            </a:gradFill>
            <a:ln>
              <a:noFill/>
            </a:ln>
            <a:effectLst>
              <a:softEdge rad="254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淘宝网Chenying0907出品 5"/>
            <p:cNvSpPr/>
            <p:nvPr/>
          </p:nvSpPr>
          <p:spPr bwMode="auto">
            <a:xfrm rot="10800000">
              <a:off x="3589408" y="2523401"/>
              <a:ext cx="2056648" cy="1822794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solidFill>
              <a:srgbClr val="01ACBE"/>
            </a:solidFill>
            <a:ln w="25400">
              <a:noFill/>
            </a:ln>
            <a:effectLst>
              <a:outerShdw blurRad="254000" dist="114300" dir="2700000" algn="tl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7" name="圆角淘宝网Chenying0907出品 6"/>
          <p:cNvSpPr/>
          <p:nvPr/>
        </p:nvSpPr>
        <p:spPr>
          <a:xfrm>
            <a:off x="4535182" y="2625703"/>
            <a:ext cx="5193268" cy="1001440"/>
          </a:xfrm>
          <a:prstGeom prst="roundRect">
            <a:avLst>
              <a:gd name="adj" fmla="val 9976"/>
            </a:avLst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" name="淘宝网Chenying0907出品 7"/>
          <p:cNvGrpSpPr/>
          <p:nvPr/>
        </p:nvGrpSpPr>
        <p:grpSpPr>
          <a:xfrm>
            <a:off x="4628900" y="3044179"/>
            <a:ext cx="158010" cy="158012"/>
            <a:chOff x="4486616" y="3001075"/>
            <a:chExt cx="274695" cy="274699"/>
          </a:xfrm>
        </p:grpSpPr>
        <p:sp>
          <p:nvSpPr>
            <p:cNvPr id="9" name="淘宝网Chenying0907出品 8"/>
            <p:cNvSpPr/>
            <p:nvPr/>
          </p:nvSpPr>
          <p:spPr>
            <a:xfrm rot="16200000">
              <a:off x="4486614" y="3001077"/>
              <a:ext cx="274699" cy="274695"/>
            </a:xfrm>
            <a:prstGeom prst="ellipse">
              <a:avLst/>
            </a:prstGeom>
            <a:gradFill>
              <a:gsLst>
                <a:gs pos="75000">
                  <a:schemeClr val="bg1">
                    <a:lumMod val="95000"/>
                  </a:schemeClr>
                </a:gs>
                <a:gs pos="55000">
                  <a:schemeClr val="bg1">
                    <a:lumMod val="65000"/>
                  </a:schemeClr>
                </a:gs>
                <a:gs pos="35000">
                  <a:schemeClr val="bg1">
                    <a:lumMod val="95000"/>
                  </a:schemeClr>
                </a:gs>
                <a:gs pos="17000">
                  <a:schemeClr val="bg1">
                    <a:lumMod val="65000"/>
                  </a:schemeClr>
                </a:gs>
                <a:gs pos="0">
                  <a:schemeClr val="bg1"/>
                </a:gs>
                <a:gs pos="100000">
                  <a:schemeClr val="bg1">
                    <a:lumMod val="65000"/>
                  </a:schemeClr>
                </a:gs>
              </a:gsLst>
              <a:lin ang="2700000" scaled="1"/>
            </a:gradFill>
            <a:ln>
              <a:noFill/>
            </a:ln>
            <a:effectLst>
              <a:outerShdw blurRad="127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淘宝网Chenying0907出品 9"/>
            <p:cNvSpPr/>
            <p:nvPr/>
          </p:nvSpPr>
          <p:spPr>
            <a:xfrm rot="16200000">
              <a:off x="4511585" y="3026055"/>
              <a:ext cx="224753" cy="224751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innerShdw blurRad="12700" dist="127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1" name="淘宝网Chenying0907出品 10"/>
          <p:cNvGrpSpPr/>
          <p:nvPr/>
        </p:nvGrpSpPr>
        <p:grpSpPr>
          <a:xfrm>
            <a:off x="4229561" y="3044179"/>
            <a:ext cx="158010" cy="158012"/>
            <a:chOff x="4486616" y="3001075"/>
            <a:chExt cx="274695" cy="274699"/>
          </a:xfrm>
        </p:grpSpPr>
        <p:sp>
          <p:nvSpPr>
            <p:cNvPr id="12" name="淘宝网Chenying0907出品 11"/>
            <p:cNvSpPr/>
            <p:nvPr/>
          </p:nvSpPr>
          <p:spPr>
            <a:xfrm rot="16200000">
              <a:off x="4486614" y="3001077"/>
              <a:ext cx="274699" cy="274695"/>
            </a:xfrm>
            <a:prstGeom prst="ellipse">
              <a:avLst/>
            </a:prstGeom>
            <a:gradFill>
              <a:gsLst>
                <a:gs pos="75000">
                  <a:schemeClr val="bg1">
                    <a:lumMod val="95000"/>
                  </a:schemeClr>
                </a:gs>
                <a:gs pos="55000">
                  <a:schemeClr val="bg1">
                    <a:lumMod val="65000"/>
                  </a:schemeClr>
                </a:gs>
                <a:gs pos="35000">
                  <a:schemeClr val="bg1">
                    <a:lumMod val="95000"/>
                  </a:schemeClr>
                </a:gs>
                <a:gs pos="17000">
                  <a:schemeClr val="bg1">
                    <a:lumMod val="65000"/>
                  </a:schemeClr>
                </a:gs>
                <a:gs pos="0">
                  <a:schemeClr val="bg1"/>
                </a:gs>
                <a:gs pos="100000">
                  <a:schemeClr val="bg1">
                    <a:lumMod val="65000"/>
                  </a:schemeClr>
                </a:gs>
              </a:gsLst>
              <a:lin ang="2700000" scaled="1"/>
            </a:gradFill>
            <a:ln>
              <a:noFill/>
            </a:ln>
            <a:effectLst>
              <a:outerShdw blurRad="127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淘宝网Chenying0907出品 12"/>
            <p:cNvSpPr/>
            <p:nvPr/>
          </p:nvSpPr>
          <p:spPr>
            <a:xfrm rot="16200000">
              <a:off x="4511585" y="3026055"/>
              <a:ext cx="224753" cy="224751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innerShdw blurRad="12700" dist="127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4" name="淘宝网Chenying0907出品 13"/>
          <p:cNvGrpSpPr/>
          <p:nvPr/>
        </p:nvGrpSpPr>
        <p:grpSpPr>
          <a:xfrm>
            <a:off x="4318304" y="3089060"/>
            <a:ext cx="384317" cy="61430"/>
            <a:chOff x="4318304" y="3089060"/>
            <a:chExt cx="384317" cy="61430"/>
          </a:xfrm>
        </p:grpSpPr>
        <p:sp>
          <p:nvSpPr>
            <p:cNvPr id="15" name="圆角淘宝网Chenying0907出品 14"/>
            <p:cNvSpPr/>
            <p:nvPr/>
          </p:nvSpPr>
          <p:spPr>
            <a:xfrm rot="16200000">
              <a:off x="4499257" y="2947128"/>
              <a:ext cx="22409" cy="384316"/>
            </a:xfrm>
            <a:prstGeom prst="roundRect">
              <a:avLst>
                <a:gd name="adj" fmla="val 50000"/>
              </a:avLst>
            </a:prstGeom>
            <a:gradFill>
              <a:gsLst>
                <a:gs pos="74000">
                  <a:schemeClr val="bg1"/>
                </a:gs>
                <a:gs pos="52000">
                  <a:schemeClr val="bg1">
                    <a:lumMod val="85000"/>
                  </a:schemeClr>
                </a:gs>
                <a:gs pos="23000">
                  <a:schemeClr val="bg1">
                    <a:lumMod val="65000"/>
                  </a:schemeClr>
                </a:gs>
                <a:gs pos="0">
                  <a:schemeClr val="bg1">
                    <a:lumMod val="50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1"/>
            </a:gradFill>
            <a:ln w="9525">
              <a:gradFill flip="none" rotWithShape="1">
                <a:gsLst>
                  <a:gs pos="0">
                    <a:schemeClr val="bg1">
                      <a:lumMod val="65000"/>
                    </a:schemeClr>
                  </a:gs>
                  <a:gs pos="44000">
                    <a:schemeClr val="bg1">
                      <a:lumMod val="75000"/>
                    </a:schemeClr>
                  </a:gs>
                  <a:gs pos="78000">
                    <a:schemeClr val="bg1"/>
                  </a:gs>
                  <a:gs pos="61000">
                    <a:schemeClr val="bg1">
                      <a:lumMod val="10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0"/>
                <a:tileRect/>
              </a:gradFill>
            </a:ln>
            <a:effectLst>
              <a:outerShdw blurRad="254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圆角淘宝网Chenying0907出品 15"/>
            <p:cNvSpPr/>
            <p:nvPr/>
          </p:nvSpPr>
          <p:spPr>
            <a:xfrm rot="16200000">
              <a:off x="4499258" y="2908107"/>
              <a:ext cx="22409" cy="384316"/>
            </a:xfrm>
            <a:prstGeom prst="roundRect">
              <a:avLst>
                <a:gd name="adj" fmla="val 50000"/>
              </a:avLst>
            </a:prstGeom>
            <a:gradFill>
              <a:gsLst>
                <a:gs pos="74000">
                  <a:schemeClr val="bg1"/>
                </a:gs>
                <a:gs pos="52000">
                  <a:schemeClr val="bg1">
                    <a:lumMod val="85000"/>
                  </a:schemeClr>
                </a:gs>
                <a:gs pos="23000">
                  <a:schemeClr val="bg1">
                    <a:lumMod val="65000"/>
                  </a:schemeClr>
                </a:gs>
                <a:gs pos="0">
                  <a:schemeClr val="bg1">
                    <a:lumMod val="50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1"/>
            </a:gradFill>
            <a:ln w="9525">
              <a:gradFill flip="none" rotWithShape="1">
                <a:gsLst>
                  <a:gs pos="0">
                    <a:schemeClr val="bg1">
                      <a:lumMod val="65000"/>
                    </a:schemeClr>
                  </a:gs>
                  <a:gs pos="44000">
                    <a:schemeClr val="bg1">
                      <a:lumMod val="75000"/>
                    </a:schemeClr>
                  </a:gs>
                  <a:gs pos="78000">
                    <a:schemeClr val="bg1"/>
                  </a:gs>
                  <a:gs pos="61000">
                    <a:schemeClr val="bg1">
                      <a:lumMod val="10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0"/>
                <a:tileRect/>
              </a:gradFill>
            </a:ln>
            <a:effectLst>
              <a:outerShdw blurRad="254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7" name="淘宝网Chenying0907出品 40"/>
          <p:cNvSpPr txBox="1"/>
          <p:nvPr/>
        </p:nvSpPr>
        <p:spPr>
          <a:xfrm>
            <a:off x="5615378" y="2820062"/>
            <a:ext cx="35065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项目介绍</a:t>
            </a:r>
          </a:p>
        </p:txBody>
      </p:sp>
      <p:grpSp>
        <p:nvGrpSpPr>
          <p:cNvPr id="27" name="淘宝网Chenying0907出品 26"/>
          <p:cNvGrpSpPr/>
          <p:nvPr/>
        </p:nvGrpSpPr>
        <p:grpSpPr>
          <a:xfrm>
            <a:off x="5030931" y="2884106"/>
            <a:ext cx="601529" cy="562742"/>
            <a:chOff x="5030931" y="2884106"/>
            <a:chExt cx="601529" cy="562742"/>
          </a:xfrm>
        </p:grpSpPr>
        <p:sp>
          <p:nvSpPr>
            <p:cNvPr id="28" name="淘宝网Chenying0907出品 27"/>
            <p:cNvSpPr/>
            <p:nvPr/>
          </p:nvSpPr>
          <p:spPr>
            <a:xfrm>
              <a:off x="5055353" y="2884106"/>
              <a:ext cx="562742" cy="56274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1ACBE"/>
                </a:solidFill>
                <a:latin typeface="Impact MT Std" pitchFamily="34" charset="0"/>
              </a:endParaRPr>
            </a:p>
          </p:txBody>
        </p:sp>
        <p:sp>
          <p:nvSpPr>
            <p:cNvPr id="29" name="淘宝网Chenying0907出品 58"/>
            <p:cNvSpPr txBox="1"/>
            <p:nvPr/>
          </p:nvSpPr>
          <p:spPr>
            <a:xfrm>
              <a:off x="5030931" y="2902999"/>
              <a:ext cx="60152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rgbClr val="01ACBE"/>
                  </a:solidFill>
                  <a:latin typeface="Impact MT Std" pitchFamily="34" charset="0"/>
                </a:rPr>
                <a:t>02</a:t>
              </a:r>
              <a:endParaRPr lang="zh-CN" altLang="en-US" sz="2800" dirty="0">
                <a:solidFill>
                  <a:srgbClr val="01ACBE"/>
                </a:solidFill>
                <a:latin typeface="Impact MT Std" pitchFamily="34" charset="0"/>
              </a:endParaRPr>
            </a:p>
          </p:txBody>
        </p:sp>
      </p:grpSp>
      <p:sp>
        <p:nvSpPr>
          <p:cNvPr id="22" name="KSO_Shape"/>
          <p:cNvSpPr/>
          <p:nvPr/>
        </p:nvSpPr>
        <p:spPr bwMode="auto">
          <a:xfrm>
            <a:off x="3165951" y="2924944"/>
            <a:ext cx="771396" cy="656971"/>
          </a:xfrm>
          <a:custGeom>
            <a:avLst/>
            <a:gdLst>
              <a:gd name="T0" fmla="*/ 432030 w 2125663"/>
              <a:gd name="T1" fmla="*/ 1344893 h 1811338"/>
              <a:gd name="T2" fmla="*/ 462740 w 2125663"/>
              <a:gd name="T3" fmla="*/ 1477960 h 1811338"/>
              <a:gd name="T4" fmla="*/ 513638 w 2125663"/>
              <a:gd name="T5" fmla="*/ 1557743 h 1811338"/>
              <a:gd name="T6" fmla="*/ 516481 w 2125663"/>
              <a:gd name="T7" fmla="*/ 1336346 h 1811338"/>
              <a:gd name="T8" fmla="*/ 503401 w 2125663"/>
              <a:gd name="T9" fmla="*/ 1310416 h 1811338"/>
              <a:gd name="T10" fmla="*/ 515913 w 2125663"/>
              <a:gd name="T11" fmla="*/ 1250009 h 1811338"/>
              <a:gd name="T12" fmla="*/ 618846 w 2125663"/>
              <a:gd name="T13" fmla="*/ 1242885 h 1811338"/>
              <a:gd name="T14" fmla="*/ 643583 w 2125663"/>
              <a:gd name="T15" fmla="*/ 1263116 h 1811338"/>
              <a:gd name="T16" fmla="*/ 642446 w 2125663"/>
              <a:gd name="T17" fmla="*/ 1324948 h 1811338"/>
              <a:gd name="T18" fmla="*/ 619414 w 2125663"/>
              <a:gd name="T19" fmla="*/ 1342899 h 1811338"/>
              <a:gd name="T20" fmla="*/ 664057 w 2125663"/>
              <a:gd name="T21" fmla="*/ 1524691 h 1811338"/>
              <a:gd name="T22" fmla="*/ 704434 w 2125663"/>
              <a:gd name="T23" fmla="*/ 1417553 h 1811338"/>
              <a:gd name="T24" fmla="*/ 725191 w 2125663"/>
              <a:gd name="T25" fmla="*/ 1259697 h 1811338"/>
              <a:gd name="T26" fmla="*/ 857412 w 2125663"/>
              <a:gd name="T27" fmla="*/ 1192451 h 1811338"/>
              <a:gd name="T28" fmla="*/ 923096 w 2125663"/>
              <a:gd name="T29" fmla="*/ 1212682 h 1811338"/>
              <a:gd name="T30" fmla="*/ 970013 w 2125663"/>
              <a:gd name="T31" fmla="*/ 1259697 h 1811338"/>
              <a:gd name="T32" fmla="*/ 990201 w 2125663"/>
              <a:gd name="T33" fmla="*/ 1325233 h 1811338"/>
              <a:gd name="T34" fmla="*/ 980818 w 2125663"/>
              <a:gd name="T35" fmla="*/ 1537228 h 1811338"/>
              <a:gd name="T36" fmla="*/ 935891 w 2125663"/>
              <a:gd name="T37" fmla="*/ 1570566 h 1811338"/>
              <a:gd name="T38" fmla="*/ 798837 w 2125663"/>
              <a:gd name="T39" fmla="*/ 1607608 h 1811338"/>
              <a:gd name="T40" fmla="*/ 617424 w 2125663"/>
              <a:gd name="T41" fmla="*/ 1622140 h 1811338"/>
              <a:gd name="T42" fmla="*/ 428049 w 2125663"/>
              <a:gd name="T43" fmla="*/ 1615872 h 1811338"/>
              <a:gd name="T44" fmla="*/ 264551 w 2125663"/>
              <a:gd name="T45" fmla="*/ 1588232 h 1811338"/>
              <a:gd name="T46" fmla="*/ 180669 w 2125663"/>
              <a:gd name="T47" fmla="*/ 1549481 h 1811338"/>
              <a:gd name="T48" fmla="*/ 159912 w 2125663"/>
              <a:gd name="T49" fmla="*/ 1517283 h 1811338"/>
              <a:gd name="T50" fmla="*/ 167873 w 2125663"/>
              <a:gd name="T51" fmla="*/ 1284201 h 1811338"/>
              <a:gd name="T52" fmla="*/ 205123 w 2125663"/>
              <a:gd name="T53" fmla="*/ 1228638 h 1811338"/>
              <a:gd name="T54" fmla="*/ 264266 w 2125663"/>
              <a:gd name="T55" fmla="*/ 1196440 h 1811338"/>
              <a:gd name="T56" fmla="*/ 421225 w 2125663"/>
              <a:gd name="T57" fmla="*/ 1183048 h 1811338"/>
              <a:gd name="T58" fmla="*/ 433514 w 2125663"/>
              <a:gd name="T59" fmla="*/ 761303 h 1811338"/>
              <a:gd name="T60" fmla="*/ 391450 w 2125663"/>
              <a:gd name="T61" fmla="*/ 813630 h 1811338"/>
              <a:gd name="T62" fmla="*/ 379229 w 2125663"/>
              <a:gd name="T63" fmla="*/ 902075 h 1811338"/>
              <a:gd name="T64" fmla="*/ 414756 w 2125663"/>
              <a:gd name="T65" fmla="*/ 1016114 h 1811338"/>
              <a:gd name="T66" fmla="*/ 487516 w 2125663"/>
              <a:gd name="T67" fmla="*/ 1099439 h 1811338"/>
              <a:gd name="T68" fmla="*/ 567666 w 2125663"/>
              <a:gd name="T69" fmla="*/ 1135272 h 1811338"/>
              <a:gd name="T70" fmla="*/ 645542 w 2125663"/>
              <a:gd name="T71" fmla="*/ 1111099 h 1811338"/>
              <a:gd name="T72" fmla="*/ 722282 w 2125663"/>
              <a:gd name="T73" fmla="*/ 1035452 h 1811338"/>
              <a:gd name="T74" fmla="*/ 767757 w 2125663"/>
              <a:gd name="T75" fmla="*/ 926248 h 1811338"/>
              <a:gd name="T76" fmla="*/ 666290 w 2125663"/>
              <a:gd name="T77" fmla="*/ 863967 h 1811338"/>
              <a:gd name="T78" fmla="*/ 546918 w 2125663"/>
              <a:gd name="T79" fmla="*/ 832116 h 1811338"/>
              <a:gd name="T80" fmla="*/ 484389 w 2125663"/>
              <a:gd name="T81" fmla="*/ 790595 h 1811338"/>
              <a:gd name="T82" fmla="*/ 452273 w 2125663"/>
              <a:gd name="T83" fmla="*/ 760734 h 1811338"/>
              <a:gd name="T84" fmla="*/ 568234 w 2125663"/>
              <a:gd name="T85" fmla="*/ 587258 h 1811338"/>
              <a:gd name="T86" fmla="*/ 631616 w 2125663"/>
              <a:gd name="T87" fmla="*/ 594937 h 1811338"/>
              <a:gd name="T88" fmla="*/ 705513 w 2125663"/>
              <a:gd name="T89" fmla="*/ 631054 h 1811338"/>
              <a:gd name="T90" fmla="*/ 790210 w 2125663"/>
              <a:gd name="T91" fmla="*/ 732864 h 1811338"/>
              <a:gd name="T92" fmla="*/ 826306 w 2125663"/>
              <a:gd name="T93" fmla="*/ 873920 h 1811338"/>
              <a:gd name="T94" fmla="*/ 818064 w 2125663"/>
              <a:gd name="T95" fmla="*/ 959237 h 1811338"/>
              <a:gd name="T96" fmla="*/ 780831 w 2125663"/>
              <a:gd name="T97" fmla="*/ 1048534 h 1811338"/>
              <a:gd name="T98" fmla="*/ 687607 w 2125663"/>
              <a:gd name="T99" fmla="*/ 1148922 h 1811338"/>
              <a:gd name="T100" fmla="*/ 588983 w 2125663"/>
              <a:gd name="T101" fmla="*/ 1190727 h 1811338"/>
              <a:gd name="T102" fmla="*/ 525033 w 2125663"/>
              <a:gd name="T103" fmla="*/ 1182480 h 1811338"/>
              <a:gd name="T104" fmla="*/ 421293 w 2125663"/>
              <a:gd name="T105" fmla="*/ 1115081 h 1811338"/>
              <a:gd name="T106" fmla="*/ 345406 w 2125663"/>
              <a:gd name="T107" fmla="*/ 1002463 h 1811338"/>
              <a:gd name="T108" fmla="*/ 325511 w 2125663"/>
              <a:gd name="T109" fmla="*/ 929092 h 1811338"/>
              <a:gd name="T110" fmla="*/ 330627 w 2125663"/>
              <a:gd name="T111" fmla="*/ 813915 h 1811338"/>
              <a:gd name="T112" fmla="*/ 388324 w 2125663"/>
              <a:gd name="T113" fmla="*/ 686510 h 1811338"/>
              <a:gd name="T114" fmla="*/ 482400 w 2125663"/>
              <a:gd name="T115" fmla="*/ 608303 h 1811338"/>
              <a:gd name="T116" fmla="*/ 542939 w 2125663"/>
              <a:gd name="T117" fmla="*/ 589534 h 1811338"/>
              <a:gd name="T118" fmla="*/ 0 w 2125663"/>
              <a:gd name="T119" fmla="*/ 0 h 1811338"/>
              <a:gd name="T120" fmla="*/ 174993 w 2125663"/>
              <a:gd name="T121" fmla="*/ 1118883 h 1811338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0" t="0" r="r" b="b"/>
            <a:pathLst>
              <a:path w="2125663" h="1811338">
                <a:moveTo>
                  <a:pt x="470017" y="1320800"/>
                </a:moveTo>
                <a:lnTo>
                  <a:pt x="470335" y="1343069"/>
                </a:lnTo>
                <a:lnTo>
                  <a:pt x="471286" y="1364382"/>
                </a:lnTo>
                <a:lnTo>
                  <a:pt x="472238" y="1385696"/>
                </a:lnTo>
                <a:lnTo>
                  <a:pt x="473190" y="1406374"/>
                </a:lnTo>
                <a:lnTo>
                  <a:pt x="474459" y="1426415"/>
                </a:lnTo>
                <a:lnTo>
                  <a:pt x="476363" y="1446139"/>
                </a:lnTo>
                <a:lnTo>
                  <a:pt x="478267" y="1464908"/>
                </a:lnTo>
                <a:lnTo>
                  <a:pt x="480170" y="1483677"/>
                </a:lnTo>
                <a:lnTo>
                  <a:pt x="482074" y="1501491"/>
                </a:lnTo>
                <a:lnTo>
                  <a:pt x="484612" y="1518988"/>
                </a:lnTo>
                <a:lnTo>
                  <a:pt x="487468" y="1535530"/>
                </a:lnTo>
                <a:lnTo>
                  <a:pt x="490323" y="1552072"/>
                </a:lnTo>
                <a:lnTo>
                  <a:pt x="493179" y="1567660"/>
                </a:lnTo>
                <a:lnTo>
                  <a:pt x="496352" y="1582611"/>
                </a:lnTo>
                <a:lnTo>
                  <a:pt x="500159" y="1597563"/>
                </a:lnTo>
                <a:lnTo>
                  <a:pt x="503649" y="1611560"/>
                </a:lnTo>
                <a:lnTo>
                  <a:pt x="507774" y="1624921"/>
                </a:lnTo>
                <a:lnTo>
                  <a:pt x="511899" y="1637646"/>
                </a:lnTo>
                <a:lnTo>
                  <a:pt x="516341" y="1650052"/>
                </a:lnTo>
                <a:lnTo>
                  <a:pt x="520783" y="1661505"/>
                </a:lnTo>
                <a:lnTo>
                  <a:pt x="525859" y="1672639"/>
                </a:lnTo>
                <a:lnTo>
                  <a:pt x="530936" y="1683137"/>
                </a:lnTo>
                <a:lnTo>
                  <a:pt x="536329" y="1692998"/>
                </a:lnTo>
                <a:lnTo>
                  <a:pt x="541723" y="1702224"/>
                </a:lnTo>
                <a:lnTo>
                  <a:pt x="547752" y="1710813"/>
                </a:lnTo>
                <a:lnTo>
                  <a:pt x="553463" y="1718766"/>
                </a:lnTo>
                <a:lnTo>
                  <a:pt x="559808" y="1726083"/>
                </a:lnTo>
                <a:lnTo>
                  <a:pt x="566154" y="1732763"/>
                </a:lnTo>
                <a:lnTo>
                  <a:pt x="573134" y="1739125"/>
                </a:lnTo>
                <a:lnTo>
                  <a:pt x="580114" y="1744215"/>
                </a:lnTo>
                <a:lnTo>
                  <a:pt x="587412" y="1749305"/>
                </a:lnTo>
                <a:lnTo>
                  <a:pt x="594709" y="1753123"/>
                </a:lnTo>
                <a:lnTo>
                  <a:pt x="594709" y="1499901"/>
                </a:lnTo>
                <a:lnTo>
                  <a:pt x="591537" y="1499264"/>
                </a:lnTo>
                <a:lnTo>
                  <a:pt x="588047" y="1498310"/>
                </a:lnTo>
                <a:lnTo>
                  <a:pt x="584874" y="1497038"/>
                </a:lnTo>
                <a:lnTo>
                  <a:pt x="582018" y="1495765"/>
                </a:lnTo>
                <a:lnTo>
                  <a:pt x="579163" y="1494175"/>
                </a:lnTo>
                <a:lnTo>
                  <a:pt x="576307" y="1491948"/>
                </a:lnTo>
                <a:lnTo>
                  <a:pt x="573769" y="1489721"/>
                </a:lnTo>
                <a:lnTo>
                  <a:pt x="571548" y="1487494"/>
                </a:lnTo>
                <a:lnTo>
                  <a:pt x="569327" y="1484949"/>
                </a:lnTo>
                <a:lnTo>
                  <a:pt x="567106" y="1482404"/>
                </a:lnTo>
                <a:lnTo>
                  <a:pt x="565519" y="1479223"/>
                </a:lnTo>
                <a:lnTo>
                  <a:pt x="564250" y="1476360"/>
                </a:lnTo>
                <a:lnTo>
                  <a:pt x="563298" y="1473179"/>
                </a:lnTo>
                <a:lnTo>
                  <a:pt x="562347" y="1469998"/>
                </a:lnTo>
                <a:lnTo>
                  <a:pt x="562029" y="1466180"/>
                </a:lnTo>
                <a:lnTo>
                  <a:pt x="561712" y="1462999"/>
                </a:lnTo>
                <a:lnTo>
                  <a:pt x="561712" y="1425143"/>
                </a:lnTo>
                <a:lnTo>
                  <a:pt x="562029" y="1421007"/>
                </a:lnTo>
                <a:lnTo>
                  <a:pt x="562664" y="1417508"/>
                </a:lnTo>
                <a:lnTo>
                  <a:pt x="563616" y="1414009"/>
                </a:lnTo>
                <a:lnTo>
                  <a:pt x="564885" y="1410191"/>
                </a:lnTo>
                <a:lnTo>
                  <a:pt x="566154" y="1407010"/>
                </a:lnTo>
                <a:lnTo>
                  <a:pt x="568375" y="1403829"/>
                </a:lnTo>
                <a:lnTo>
                  <a:pt x="570596" y="1400966"/>
                </a:lnTo>
                <a:lnTo>
                  <a:pt x="572817" y="1398103"/>
                </a:lnTo>
                <a:lnTo>
                  <a:pt x="575673" y="1395558"/>
                </a:lnTo>
                <a:lnTo>
                  <a:pt x="578528" y="1393649"/>
                </a:lnTo>
                <a:lnTo>
                  <a:pt x="581701" y="1391741"/>
                </a:lnTo>
                <a:lnTo>
                  <a:pt x="584874" y="1390150"/>
                </a:lnTo>
                <a:lnTo>
                  <a:pt x="588364" y="1388878"/>
                </a:lnTo>
                <a:lnTo>
                  <a:pt x="592171" y="1387605"/>
                </a:lnTo>
                <a:lnTo>
                  <a:pt x="595979" y="1386969"/>
                </a:lnTo>
                <a:lnTo>
                  <a:pt x="599786" y="1386969"/>
                </a:lnTo>
                <a:lnTo>
                  <a:pt x="682597" y="1386969"/>
                </a:lnTo>
                <a:lnTo>
                  <a:pt x="686721" y="1386969"/>
                </a:lnTo>
                <a:lnTo>
                  <a:pt x="690529" y="1387605"/>
                </a:lnTo>
                <a:lnTo>
                  <a:pt x="694019" y="1388878"/>
                </a:lnTo>
                <a:lnTo>
                  <a:pt x="697826" y="1390150"/>
                </a:lnTo>
                <a:lnTo>
                  <a:pt x="700999" y="1391741"/>
                </a:lnTo>
                <a:lnTo>
                  <a:pt x="704172" y="1393649"/>
                </a:lnTo>
                <a:lnTo>
                  <a:pt x="707345" y="1395558"/>
                </a:lnTo>
                <a:lnTo>
                  <a:pt x="709883" y="1398103"/>
                </a:lnTo>
                <a:lnTo>
                  <a:pt x="712104" y="1400966"/>
                </a:lnTo>
                <a:lnTo>
                  <a:pt x="714325" y="1403829"/>
                </a:lnTo>
                <a:lnTo>
                  <a:pt x="716229" y="1407010"/>
                </a:lnTo>
                <a:lnTo>
                  <a:pt x="718132" y="1410191"/>
                </a:lnTo>
                <a:lnTo>
                  <a:pt x="719402" y="1414009"/>
                </a:lnTo>
                <a:lnTo>
                  <a:pt x="720353" y="1417508"/>
                </a:lnTo>
                <a:lnTo>
                  <a:pt x="720671" y="1421007"/>
                </a:lnTo>
                <a:lnTo>
                  <a:pt x="720988" y="1425143"/>
                </a:lnTo>
                <a:lnTo>
                  <a:pt x="720988" y="1462999"/>
                </a:lnTo>
                <a:lnTo>
                  <a:pt x="720988" y="1466180"/>
                </a:lnTo>
                <a:lnTo>
                  <a:pt x="720353" y="1469998"/>
                </a:lnTo>
                <a:lnTo>
                  <a:pt x="719719" y="1473179"/>
                </a:lnTo>
                <a:lnTo>
                  <a:pt x="718450" y="1476360"/>
                </a:lnTo>
                <a:lnTo>
                  <a:pt x="716863" y="1479223"/>
                </a:lnTo>
                <a:lnTo>
                  <a:pt x="715277" y="1482404"/>
                </a:lnTo>
                <a:lnTo>
                  <a:pt x="713373" y="1484949"/>
                </a:lnTo>
                <a:lnTo>
                  <a:pt x="711469" y="1487494"/>
                </a:lnTo>
                <a:lnTo>
                  <a:pt x="708931" y="1489721"/>
                </a:lnTo>
                <a:lnTo>
                  <a:pt x="706710" y="1491948"/>
                </a:lnTo>
                <a:lnTo>
                  <a:pt x="703537" y="1494175"/>
                </a:lnTo>
                <a:lnTo>
                  <a:pt x="700682" y="1495765"/>
                </a:lnTo>
                <a:lnTo>
                  <a:pt x="697826" y="1497038"/>
                </a:lnTo>
                <a:lnTo>
                  <a:pt x="694653" y="1498310"/>
                </a:lnTo>
                <a:lnTo>
                  <a:pt x="691163" y="1499264"/>
                </a:lnTo>
                <a:lnTo>
                  <a:pt x="687991" y="1499901"/>
                </a:lnTo>
                <a:lnTo>
                  <a:pt x="687991" y="1753123"/>
                </a:lnTo>
                <a:lnTo>
                  <a:pt x="695605" y="1749305"/>
                </a:lnTo>
                <a:lnTo>
                  <a:pt x="702586" y="1744215"/>
                </a:lnTo>
                <a:lnTo>
                  <a:pt x="709566" y="1739125"/>
                </a:lnTo>
                <a:lnTo>
                  <a:pt x="716229" y="1732763"/>
                </a:lnTo>
                <a:lnTo>
                  <a:pt x="722892" y="1726083"/>
                </a:lnTo>
                <a:lnTo>
                  <a:pt x="729237" y="1718766"/>
                </a:lnTo>
                <a:lnTo>
                  <a:pt x="734948" y="1710813"/>
                </a:lnTo>
                <a:lnTo>
                  <a:pt x="740977" y="1702224"/>
                </a:lnTo>
                <a:lnTo>
                  <a:pt x="746371" y="1692998"/>
                </a:lnTo>
                <a:lnTo>
                  <a:pt x="751447" y="1683137"/>
                </a:lnTo>
                <a:lnTo>
                  <a:pt x="756841" y="1672639"/>
                </a:lnTo>
                <a:lnTo>
                  <a:pt x="761600" y="1661505"/>
                </a:lnTo>
                <a:lnTo>
                  <a:pt x="766359" y="1650052"/>
                </a:lnTo>
                <a:lnTo>
                  <a:pt x="770801" y="1637646"/>
                </a:lnTo>
                <a:lnTo>
                  <a:pt x="774926" y="1624921"/>
                </a:lnTo>
                <a:lnTo>
                  <a:pt x="779051" y="1611560"/>
                </a:lnTo>
                <a:lnTo>
                  <a:pt x="782541" y="1597563"/>
                </a:lnTo>
                <a:lnTo>
                  <a:pt x="786031" y="1582611"/>
                </a:lnTo>
                <a:lnTo>
                  <a:pt x="789521" y="1567660"/>
                </a:lnTo>
                <a:lnTo>
                  <a:pt x="792377" y="1552072"/>
                </a:lnTo>
                <a:lnTo>
                  <a:pt x="795232" y="1535530"/>
                </a:lnTo>
                <a:lnTo>
                  <a:pt x="797770" y="1518988"/>
                </a:lnTo>
                <a:lnTo>
                  <a:pt x="800626" y="1501491"/>
                </a:lnTo>
                <a:lnTo>
                  <a:pt x="802530" y="1483677"/>
                </a:lnTo>
                <a:lnTo>
                  <a:pt x="804751" y="1464908"/>
                </a:lnTo>
                <a:lnTo>
                  <a:pt x="806337" y="1446139"/>
                </a:lnTo>
                <a:lnTo>
                  <a:pt x="807923" y="1426415"/>
                </a:lnTo>
                <a:lnTo>
                  <a:pt x="809193" y="1406374"/>
                </a:lnTo>
                <a:lnTo>
                  <a:pt x="810779" y="1385696"/>
                </a:lnTo>
                <a:lnTo>
                  <a:pt x="811731" y="1364382"/>
                </a:lnTo>
                <a:lnTo>
                  <a:pt x="812365" y="1343069"/>
                </a:lnTo>
                <a:lnTo>
                  <a:pt x="813000" y="1320800"/>
                </a:lnTo>
                <a:lnTo>
                  <a:pt x="840921" y="1322709"/>
                </a:lnTo>
                <a:lnTo>
                  <a:pt x="866621" y="1324300"/>
                </a:lnTo>
                <a:lnTo>
                  <a:pt x="909771" y="1327481"/>
                </a:lnTo>
                <a:lnTo>
                  <a:pt x="938644" y="1330026"/>
                </a:lnTo>
                <a:lnTo>
                  <a:pt x="948797" y="1330980"/>
                </a:lnTo>
                <a:lnTo>
                  <a:pt x="956729" y="1331298"/>
                </a:lnTo>
                <a:lnTo>
                  <a:pt x="964661" y="1331934"/>
                </a:lnTo>
                <a:lnTo>
                  <a:pt x="972593" y="1332889"/>
                </a:lnTo>
                <a:lnTo>
                  <a:pt x="980208" y="1334161"/>
                </a:lnTo>
                <a:lnTo>
                  <a:pt x="987823" y="1335752"/>
                </a:lnTo>
                <a:lnTo>
                  <a:pt x="995437" y="1337979"/>
                </a:lnTo>
                <a:lnTo>
                  <a:pt x="1002418" y="1340205"/>
                </a:lnTo>
                <a:lnTo>
                  <a:pt x="1009715" y="1343387"/>
                </a:lnTo>
                <a:lnTo>
                  <a:pt x="1016378" y="1346250"/>
                </a:lnTo>
                <a:lnTo>
                  <a:pt x="1023358" y="1349749"/>
                </a:lnTo>
                <a:lnTo>
                  <a:pt x="1030021" y="1353885"/>
                </a:lnTo>
                <a:lnTo>
                  <a:pt x="1036050" y="1357702"/>
                </a:lnTo>
                <a:lnTo>
                  <a:pt x="1042395" y="1361837"/>
                </a:lnTo>
                <a:lnTo>
                  <a:pt x="1048106" y="1366927"/>
                </a:lnTo>
                <a:lnTo>
                  <a:pt x="1053817" y="1371699"/>
                </a:lnTo>
                <a:lnTo>
                  <a:pt x="1059211" y="1377107"/>
                </a:lnTo>
                <a:lnTo>
                  <a:pt x="1064605" y="1382197"/>
                </a:lnTo>
                <a:lnTo>
                  <a:pt x="1069364" y="1388241"/>
                </a:lnTo>
                <a:lnTo>
                  <a:pt x="1073806" y="1393967"/>
                </a:lnTo>
                <a:lnTo>
                  <a:pt x="1078248" y="1400012"/>
                </a:lnTo>
                <a:lnTo>
                  <a:pt x="1082373" y="1406374"/>
                </a:lnTo>
                <a:lnTo>
                  <a:pt x="1085863" y="1413054"/>
                </a:lnTo>
                <a:lnTo>
                  <a:pt x="1089670" y="1419735"/>
                </a:lnTo>
                <a:lnTo>
                  <a:pt x="1092843" y="1426734"/>
                </a:lnTo>
                <a:lnTo>
                  <a:pt x="1095381" y="1433732"/>
                </a:lnTo>
                <a:lnTo>
                  <a:pt x="1097920" y="1441049"/>
                </a:lnTo>
                <a:lnTo>
                  <a:pt x="1100141" y="1448684"/>
                </a:lnTo>
                <a:lnTo>
                  <a:pt x="1101727" y="1456000"/>
                </a:lnTo>
                <a:lnTo>
                  <a:pt x="1103314" y="1463635"/>
                </a:lnTo>
                <a:lnTo>
                  <a:pt x="1104265" y="1471588"/>
                </a:lnTo>
                <a:lnTo>
                  <a:pt x="1104900" y="1479541"/>
                </a:lnTo>
                <a:lnTo>
                  <a:pt x="1104900" y="1487494"/>
                </a:lnTo>
                <a:lnTo>
                  <a:pt x="1104900" y="1686000"/>
                </a:lnTo>
                <a:lnTo>
                  <a:pt x="1104900" y="1690135"/>
                </a:lnTo>
                <a:lnTo>
                  <a:pt x="1104265" y="1693953"/>
                </a:lnTo>
                <a:lnTo>
                  <a:pt x="1103631" y="1697770"/>
                </a:lnTo>
                <a:lnTo>
                  <a:pt x="1102362" y="1701906"/>
                </a:lnTo>
                <a:lnTo>
                  <a:pt x="1101093" y="1705405"/>
                </a:lnTo>
                <a:lnTo>
                  <a:pt x="1099189" y="1709222"/>
                </a:lnTo>
                <a:lnTo>
                  <a:pt x="1096968" y="1713040"/>
                </a:lnTo>
                <a:lnTo>
                  <a:pt x="1094430" y="1716221"/>
                </a:lnTo>
                <a:lnTo>
                  <a:pt x="1091891" y="1719720"/>
                </a:lnTo>
                <a:lnTo>
                  <a:pt x="1089036" y="1722901"/>
                </a:lnTo>
                <a:lnTo>
                  <a:pt x="1085546" y="1726719"/>
                </a:lnTo>
                <a:lnTo>
                  <a:pt x="1082056" y="1729900"/>
                </a:lnTo>
                <a:lnTo>
                  <a:pt x="1078248" y="1732763"/>
                </a:lnTo>
                <a:lnTo>
                  <a:pt x="1074124" y="1736262"/>
                </a:lnTo>
                <a:lnTo>
                  <a:pt x="1069682" y="1739125"/>
                </a:lnTo>
                <a:lnTo>
                  <a:pt x="1065240" y="1741989"/>
                </a:lnTo>
                <a:lnTo>
                  <a:pt x="1055404" y="1748033"/>
                </a:lnTo>
                <a:lnTo>
                  <a:pt x="1044299" y="1753441"/>
                </a:lnTo>
                <a:lnTo>
                  <a:pt x="1032560" y="1758531"/>
                </a:lnTo>
                <a:lnTo>
                  <a:pt x="1019868" y="1763939"/>
                </a:lnTo>
                <a:lnTo>
                  <a:pt x="1005908" y="1768392"/>
                </a:lnTo>
                <a:lnTo>
                  <a:pt x="991630" y="1773164"/>
                </a:lnTo>
                <a:lnTo>
                  <a:pt x="976718" y="1777300"/>
                </a:lnTo>
                <a:lnTo>
                  <a:pt x="960854" y="1781117"/>
                </a:lnTo>
                <a:lnTo>
                  <a:pt x="944038" y="1784934"/>
                </a:lnTo>
                <a:lnTo>
                  <a:pt x="927222" y="1788434"/>
                </a:lnTo>
                <a:lnTo>
                  <a:pt x="909454" y="1791615"/>
                </a:lnTo>
                <a:lnTo>
                  <a:pt x="891369" y="1794796"/>
                </a:lnTo>
                <a:lnTo>
                  <a:pt x="872332" y="1797341"/>
                </a:lnTo>
                <a:lnTo>
                  <a:pt x="853295" y="1799886"/>
                </a:lnTo>
                <a:lnTo>
                  <a:pt x="833941" y="1801795"/>
                </a:lnTo>
                <a:lnTo>
                  <a:pt x="813952" y="1804022"/>
                </a:lnTo>
                <a:lnTo>
                  <a:pt x="793328" y="1805930"/>
                </a:lnTo>
                <a:lnTo>
                  <a:pt x="773022" y="1807203"/>
                </a:lnTo>
                <a:lnTo>
                  <a:pt x="752399" y="1808475"/>
                </a:lnTo>
                <a:lnTo>
                  <a:pt x="731458" y="1809748"/>
                </a:lnTo>
                <a:lnTo>
                  <a:pt x="710200" y="1810384"/>
                </a:lnTo>
                <a:lnTo>
                  <a:pt x="688942" y="1811020"/>
                </a:lnTo>
                <a:lnTo>
                  <a:pt x="667684" y="1811338"/>
                </a:lnTo>
                <a:lnTo>
                  <a:pt x="646427" y="1811338"/>
                </a:lnTo>
                <a:lnTo>
                  <a:pt x="625486" y="1811338"/>
                </a:lnTo>
                <a:lnTo>
                  <a:pt x="603911" y="1811020"/>
                </a:lnTo>
                <a:lnTo>
                  <a:pt x="582653" y="1810384"/>
                </a:lnTo>
                <a:lnTo>
                  <a:pt x="561395" y="1809748"/>
                </a:lnTo>
                <a:lnTo>
                  <a:pt x="540137" y="1808475"/>
                </a:lnTo>
                <a:lnTo>
                  <a:pt x="518879" y="1807203"/>
                </a:lnTo>
                <a:lnTo>
                  <a:pt x="498573" y="1805930"/>
                </a:lnTo>
                <a:lnTo>
                  <a:pt x="477632" y="1804022"/>
                </a:lnTo>
                <a:lnTo>
                  <a:pt x="457326" y="1801795"/>
                </a:lnTo>
                <a:lnTo>
                  <a:pt x="437337" y="1799886"/>
                </a:lnTo>
                <a:lnTo>
                  <a:pt x="417983" y="1797341"/>
                </a:lnTo>
                <a:lnTo>
                  <a:pt x="398629" y="1794796"/>
                </a:lnTo>
                <a:lnTo>
                  <a:pt x="379909" y="1791615"/>
                </a:lnTo>
                <a:lnTo>
                  <a:pt x="361824" y="1788434"/>
                </a:lnTo>
                <a:lnTo>
                  <a:pt x="344056" y="1784934"/>
                </a:lnTo>
                <a:lnTo>
                  <a:pt x="327240" y="1781117"/>
                </a:lnTo>
                <a:lnTo>
                  <a:pt x="310741" y="1777300"/>
                </a:lnTo>
                <a:lnTo>
                  <a:pt x="295195" y="1773164"/>
                </a:lnTo>
                <a:lnTo>
                  <a:pt x="280600" y="1768392"/>
                </a:lnTo>
                <a:lnTo>
                  <a:pt x="266322" y="1763939"/>
                </a:lnTo>
                <a:lnTo>
                  <a:pt x="252996" y="1758531"/>
                </a:lnTo>
                <a:lnTo>
                  <a:pt x="240622" y="1753441"/>
                </a:lnTo>
                <a:lnTo>
                  <a:pt x="229517" y="1748033"/>
                </a:lnTo>
                <a:lnTo>
                  <a:pt x="219047" y="1741989"/>
                </a:lnTo>
                <a:lnTo>
                  <a:pt x="214288" y="1739125"/>
                </a:lnTo>
                <a:lnTo>
                  <a:pt x="209846" y="1736262"/>
                </a:lnTo>
                <a:lnTo>
                  <a:pt x="205404" y="1732763"/>
                </a:lnTo>
                <a:lnTo>
                  <a:pt x="201596" y="1729900"/>
                </a:lnTo>
                <a:lnTo>
                  <a:pt x="198106" y="1726719"/>
                </a:lnTo>
                <a:lnTo>
                  <a:pt x="194299" y="1722901"/>
                </a:lnTo>
                <a:lnTo>
                  <a:pt x="191443" y="1719720"/>
                </a:lnTo>
                <a:lnTo>
                  <a:pt x="188588" y="1716221"/>
                </a:lnTo>
                <a:lnTo>
                  <a:pt x="186367" y="1713040"/>
                </a:lnTo>
                <a:lnTo>
                  <a:pt x="183828" y="1709222"/>
                </a:lnTo>
                <a:lnTo>
                  <a:pt x="181925" y="1705405"/>
                </a:lnTo>
                <a:lnTo>
                  <a:pt x="180338" y="1701906"/>
                </a:lnTo>
                <a:lnTo>
                  <a:pt x="179386" y="1697770"/>
                </a:lnTo>
                <a:lnTo>
                  <a:pt x="178435" y="1693953"/>
                </a:lnTo>
                <a:lnTo>
                  <a:pt x="177800" y="1690135"/>
                </a:lnTo>
                <a:lnTo>
                  <a:pt x="177800" y="1686000"/>
                </a:lnTo>
                <a:lnTo>
                  <a:pt x="177800" y="1487494"/>
                </a:lnTo>
                <a:lnTo>
                  <a:pt x="178117" y="1479541"/>
                </a:lnTo>
                <a:lnTo>
                  <a:pt x="178435" y="1471588"/>
                </a:lnTo>
                <a:lnTo>
                  <a:pt x="179386" y="1463635"/>
                </a:lnTo>
                <a:lnTo>
                  <a:pt x="180973" y="1456000"/>
                </a:lnTo>
                <a:lnTo>
                  <a:pt x="182559" y="1448684"/>
                </a:lnTo>
                <a:lnTo>
                  <a:pt x="184463" y="1441049"/>
                </a:lnTo>
                <a:lnTo>
                  <a:pt x="187318" y="1433732"/>
                </a:lnTo>
                <a:lnTo>
                  <a:pt x="190174" y="1426734"/>
                </a:lnTo>
                <a:lnTo>
                  <a:pt x="193030" y="1419735"/>
                </a:lnTo>
                <a:lnTo>
                  <a:pt x="196520" y="1413054"/>
                </a:lnTo>
                <a:lnTo>
                  <a:pt x="200327" y="1406374"/>
                </a:lnTo>
                <a:lnTo>
                  <a:pt x="204452" y="1400012"/>
                </a:lnTo>
                <a:lnTo>
                  <a:pt x="208576" y="1393967"/>
                </a:lnTo>
                <a:lnTo>
                  <a:pt x="213336" y="1388241"/>
                </a:lnTo>
                <a:lnTo>
                  <a:pt x="218095" y="1382197"/>
                </a:lnTo>
                <a:lnTo>
                  <a:pt x="223489" y="1377107"/>
                </a:lnTo>
                <a:lnTo>
                  <a:pt x="228883" y="1371699"/>
                </a:lnTo>
                <a:lnTo>
                  <a:pt x="234594" y="1366927"/>
                </a:lnTo>
                <a:lnTo>
                  <a:pt x="240305" y="1361837"/>
                </a:lnTo>
                <a:lnTo>
                  <a:pt x="246650" y="1357702"/>
                </a:lnTo>
                <a:lnTo>
                  <a:pt x="252679" y="1353885"/>
                </a:lnTo>
                <a:lnTo>
                  <a:pt x="259659" y="1349749"/>
                </a:lnTo>
                <a:lnTo>
                  <a:pt x="266005" y="1346250"/>
                </a:lnTo>
                <a:lnTo>
                  <a:pt x="272985" y="1343387"/>
                </a:lnTo>
                <a:lnTo>
                  <a:pt x="280282" y="1340205"/>
                </a:lnTo>
                <a:lnTo>
                  <a:pt x="287263" y="1337979"/>
                </a:lnTo>
                <a:lnTo>
                  <a:pt x="294877" y="1335752"/>
                </a:lnTo>
                <a:lnTo>
                  <a:pt x="302492" y="1334161"/>
                </a:lnTo>
                <a:lnTo>
                  <a:pt x="310107" y="1332889"/>
                </a:lnTo>
                <a:lnTo>
                  <a:pt x="318039" y="1331934"/>
                </a:lnTo>
                <a:lnTo>
                  <a:pt x="325971" y="1331298"/>
                </a:lnTo>
                <a:lnTo>
                  <a:pt x="333903" y="1330980"/>
                </a:lnTo>
                <a:lnTo>
                  <a:pt x="344056" y="1330026"/>
                </a:lnTo>
                <a:lnTo>
                  <a:pt x="372929" y="1327481"/>
                </a:lnTo>
                <a:lnTo>
                  <a:pt x="415762" y="1324300"/>
                </a:lnTo>
                <a:lnTo>
                  <a:pt x="441779" y="1322709"/>
                </a:lnTo>
                <a:lnTo>
                  <a:pt x="470017" y="1320800"/>
                </a:lnTo>
                <a:close/>
                <a:moveTo>
                  <a:pt x="1004887" y="995363"/>
                </a:moveTo>
                <a:lnTo>
                  <a:pt x="1176337" y="995363"/>
                </a:lnTo>
                <a:lnTo>
                  <a:pt x="1176337" y="1265238"/>
                </a:lnTo>
                <a:lnTo>
                  <a:pt x="1004887" y="1265238"/>
                </a:lnTo>
                <a:lnTo>
                  <a:pt x="1004887" y="995363"/>
                </a:lnTo>
                <a:close/>
                <a:moveTo>
                  <a:pt x="493561" y="847408"/>
                </a:moveTo>
                <a:lnTo>
                  <a:pt x="491024" y="847726"/>
                </a:lnTo>
                <a:lnTo>
                  <a:pt x="488804" y="848043"/>
                </a:lnTo>
                <a:lnTo>
                  <a:pt x="485950" y="848996"/>
                </a:lnTo>
                <a:lnTo>
                  <a:pt x="483730" y="849948"/>
                </a:lnTo>
                <a:lnTo>
                  <a:pt x="481510" y="851218"/>
                </a:lnTo>
                <a:lnTo>
                  <a:pt x="479290" y="852806"/>
                </a:lnTo>
                <a:lnTo>
                  <a:pt x="475167" y="856933"/>
                </a:lnTo>
                <a:lnTo>
                  <a:pt x="470727" y="861061"/>
                </a:lnTo>
                <a:lnTo>
                  <a:pt x="466604" y="865823"/>
                </a:lnTo>
                <a:lnTo>
                  <a:pt x="462482" y="871221"/>
                </a:lnTo>
                <a:lnTo>
                  <a:pt x="454553" y="882651"/>
                </a:lnTo>
                <a:lnTo>
                  <a:pt x="448527" y="890906"/>
                </a:lnTo>
                <a:lnTo>
                  <a:pt x="442819" y="899478"/>
                </a:lnTo>
                <a:lnTo>
                  <a:pt x="436793" y="908368"/>
                </a:lnTo>
                <a:lnTo>
                  <a:pt x="431402" y="917893"/>
                </a:lnTo>
                <a:lnTo>
                  <a:pt x="429499" y="926783"/>
                </a:lnTo>
                <a:lnTo>
                  <a:pt x="427596" y="935673"/>
                </a:lnTo>
                <a:lnTo>
                  <a:pt x="426010" y="945198"/>
                </a:lnTo>
                <a:lnTo>
                  <a:pt x="424742" y="954406"/>
                </a:lnTo>
                <a:lnTo>
                  <a:pt x="423790" y="963931"/>
                </a:lnTo>
                <a:lnTo>
                  <a:pt x="423156" y="973773"/>
                </a:lnTo>
                <a:lnTo>
                  <a:pt x="422839" y="982981"/>
                </a:lnTo>
                <a:lnTo>
                  <a:pt x="422839" y="992823"/>
                </a:lnTo>
                <a:lnTo>
                  <a:pt x="423156" y="1007111"/>
                </a:lnTo>
                <a:lnTo>
                  <a:pt x="424107" y="1020764"/>
                </a:lnTo>
                <a:lnTo>
                  <a:pt x="426010" y="1034099"/>
                </a:lnTo>
                <a:lnTo>
                  <a:pt x="428547" y="1047434"/>
                </a:lnTo>
                <a:lnTo>
                  <a:pt x="432036" y="1060769"/>
                </a:lnTo>
                <a:lnTo>
                  <a:pt x="435525" y="1073469"/>
                </a:lnTo>
                <a:lnTo>
                  <a:pt x="439965" y="1086169"/>
                </a:lnTo>
                <a:lnTo>
                  <a:pt x="445039" y="1098551"/>
                </a:lnTo>
                <a:lnTo>
                  <a:pt x="450430" y="1110934"/>
                </a:lnTo>
                <a:lnTo>
                  <a:pt x="456456" y="1122999"/>
                </a:lnTo>
                <a:lnTo>
                  <a:pt x="462799" y="1134429"/>
                </a:lnTo>
                <a:lnTo>
                  <a:pt x="469459" y="1145541"/>
                </a:lnTo>
                <a:lnTo>
                  <a:pt x="477070" y="1156019"/>
                </a:lnTo>
                <a:lnTo>
                  <a:pt x="484364" y="1166496"/>
                </a:lnTo>
                <a:lnTo>
                  <a:pt x="492293" y="1176656"/>
                </a:lnTo>
                <a:lnTo>
                  <a:pt x="500539" y="1186181"/>
                </a:lnTo>
                <a:lnTo>
                  <a:pt x="508784" y="1195389"/>
                </a:lnTo>
                <a:lnTo>
                  <a:pt x="517347" y="1204279"/>
                </a:lnTo>
                <a:lnTo>
                  <a:pt x="526227" y="1212216"/>
                </a:lnTo>
                <a:lnTo>
                  <a:pt x="535107" y="1220154"/>
                </a:lnTo>
                <a:lnTo>
                  <a:pt x="543987" y="1227456"/>
                </a:lnTo>
                <a:lnTo>
                  <a:pt x="553184" y="1234124"/>
                </a:lnTo>
                <a:lnTo>
                  <a:pt x="562381" y="1240474"/>
                </a:lnTo>
                <a:lnTo>
                  <a:pt x="571578" y="1245871"/>
                </a:lnTo>
                <a:lnTo>
                  <a:pt x="580775" y="1250951"/>
                </a:lnTo>
                <a:lnTo>
                  <a:pt x="589655" y="1255079"/>
                </a:lnTo>
                <a:lnTo>
                  <a:pt x="598853" y="1258889"/>
                </a:lnTo>
                <a:lnTo>
                  <a:pt x="607732" y="1262381"/>
                </a:lnTo>
                <a:lnTo>
                  <a:pt x="616612" y="1264604"/>
                </a:lnTo>
                <a:lnTo>
                  <a:pt x="624858" y="1266509"/>
                </a:lnTo>
                <a:lnTo>
                  <a:pt x="633421" y="1267461"/>
                </a:lnTo>
                <a:lnTo>
                  <a:pt x="641349" y="1267779"/>
                </a:lnTo>
                <a:lnTo>
                  <a:pt x="649595" y="1267461"/>
                </a:lnTo>
                <a:lnTo>
                  <a:pt x="657524" y="1266509"/>
                </a:lnTo>
                <a:lnTo>
                  <a:pt x="666404" y="1264604"/>
                </a:lnTo>
                <a:lnTo>
                  <a:pt x="674967" y="1262381"/>
                </a:lnTo>
                <a:lnTo>
                  <a:pt x="684164" y="1258889"/>
                </a:lnTo>
                <a:lnTo>
                  <a:pt x="692726" y="1255079"/>
                </a:lnTo>
                <a:lnTo>
                  <a:pt x="701924" y="1250951"/>
                </a:lnTo>
                <a:lnTo>
                  <a:pt x="711121" y="1245871"/>
                </a:lnTo>
                <a:lnTo>
                  <a:pt x="720318" y="1240474"/>
                </a:lnTo>
                <a:lnTo>
                  <a:pt x="729515" y="1234124"/>
                </a:lnTo>
                <a:lnTo>
                  <a:pt x="738395" y="1227456"/>
                </a:lnTo>
                <a:lnTo>
                  <a:pt x="747592" y="1220154"/>
                </a:lnTo>
                <a:lnTo>
                  <a:pt x="756472" y="1212216"/>
                </a:lnTo>
                <a:lnTo>
                  <a:pt x="765352" y="1204279"/>
                </a:lnTo>
                <a:lnTo>
                  <a:pt x="773915" y="1195389"/>
                </a:lnTo>
                <a:lnTo>
                  <a:pt x="782160" y="1186181"/>
                </a:lnTo>
                <a:lnTo>
                  <a:pt x="790406" y="1176656"/>
                </a:lnTo>
                <a:lnTo>
                  <a:pt x="798652" y="1166496"/>
                </a:lnTo>
                <a:lnTo>
                  <a:pt x="805946" y="1156019"/>
                </a:lnTo>
                <a:lnTo>
                  <a:pt x="813240" y="1145541"/>
                </a:lnTo>
                <a:lnTo>
                  <a:pt x="819900" y="1134429"/>
                </a:lnTo>
                <a:lnTo>
                  <a:pt x="826243" y="1122999"/>
                </a:lnTo>
                <a:lnTo>
                  <a:pt x="831952" y="1110934"/>
                </a:lnTo>
                <a:lnTo>
                  <a:pt x="837660" y="1098551"/>
                </a:lnTo>
                <a:lnTo>
                  <a:pt x="842417" y="1086169"/>
                </a:lnTo>
                <a:lnTo>
                  <a:pt x="847174" y="1073469"/>
                </a:lnTo>
                <a:lnTo>
                  <a:pt x="850980" y="1060769"/>
                </a:lnTo>
                <a:lnTo>
                  <a:pt x="853834" y="1047434"/>
                </a:lnTo>
                <a:lnTo>
                  <a:pt x="856689" y="1034099"/>
                </a:lnTo>
                <a:lnTo>
                  <a:pt x="858592" y="1020764"/>
                </a:lnTo>
                <a:lnTo>
                  <a:pt x="859543" y="1007111"/>
                </a:lnTo>
                <a:lnTo>
                  <a:pt x="860177" y="992823"/>
                </a:lnTo>
                <a:lnTo>
                  <a:pt x="859860" y="984886"/>
                </a:lnTo>
                <a:lnTo>
                  <a:pt x="859543" y="976313"/>
                </a:lnTo>
                <a:lnTo>
                  <a:pt x="837343" y="975361"/>
                </a:lnTo>
                <a:lnTo>
                  <a:pt x="814509" y="973773"/>
                </a:lnTo>
                <a:lnTo>
                  <a:pt x="791040" y="970916"/>
                </a:lnTo>
                <a:lnTo>
                  <a:pt x="767255" y="968058"/>
                </a:lnTo>
                <a:lnTo>
                  <a:pt x="743469" y="964566"/>
                </a:lnTo>
                <a:lnTo>
                  <a:pt x="719366" y="960438"/>
                </a:lnTo>
                <a:lnTo>
                  <a:pt x="695898" y="955041"/>
                </a:lnTo>
                <a:lnTo>
                  <a:pt x="684481" y="952501"/>
                </a:lnTo>
                <a:lnTo>
                  <a:pt x="673064" y="949643"/>
                </a:lnTo>
                <a:lnTo>
                  <a:pt x="661964" y="946468"/>
                </a:lnTo>
                <a:lnTo>
                  <a:pt x="651181" y="943293"/>
                </a:lnTo>
                <a:lnTo>
                  <a:pt x="640398" y="940118"/>
                </a:lnTo>
                <a:lnTo>
                  <a:pt x="629932" y="936308"/>
                </a:lnTo>
                <a:lnTo>
                  <a:pt x="620101" y="932816"/>
                </a:lnTo>
                <a:lnTo>
                  <a:pt x="610270" y="929006"/>
                </a:lnTo>
                <a:lnTo>
                  <a:pt x="601073" y="924878"/>
                </a:lnTo>
                <a:lnTo>
                  <a:pt x="592510" y="921068"/>
                </a:lnTo>
                <a:lnTo>
                  <a:pt x="583947" y="916941"/>
                </a:lnTo>
                <a:lnTo>
                  <a:pt x="576018" y="912178"/>
                </a:lnTo>
                <a:lnTo>
                  <a:pt x="568724" y="907733"/>
                </a:lnTo>
                <a:lnTo>
                  <a:pt x="561747" y="903288"/>
                </a:lnTo>
                <a:lnTo>
                  <a:pt x="555404" y="898208"/>
                </a:lnTo>
                <a:lnTo>
                  <a:pt x="550013" y="893128"/>
                </a:lnTo>
                <a:lnTo>
                  <a:pt x="544938" y="887731"/>
                </a:lnTo>
                <a:lnTo>
                  <a:pt x="540498" y="882651"/>
                </a:lnTo>
                <a:lnTo>
                  <a:pt x="536376" y="876936"/>
                </a:lnTo>
                <a:lnTo>
                  <a:pt x="532253" y="872173"/>
                </a:lnTo>
                <a:lnTo>
                  <a:pt x="528447" y="867728"/>
                </a:lnTo>
                <a:lnTo>
                  <a:pt x="524641" y="863601"/>
                </a:lnTo>
                <a:lnTo>
                  <a:pt x="520836" y="860426"/>
                </a:lnTo>
                <a:lnTo>
                  <a:pt x="517347" y="857251"/>
                </a:lnTo>
                <a:lnTo>
                  <a:pt x="514176" y="854393"/>
                </a:lnTo>
                <a:lnTo>
                  <a:pt x="511004" y="852488"/>
                </a:lnTo>
                <a:lnTo>
                  <a:pt x="507833" y="850583"/>
                </a:lnTo>
                <a:lnTo>
                  <a:pt x="504661" y="849313"/>
                </a:lnTo>
                <a:lnTo>
                  <a:pt x="501807" y="848361"/>
                </a:lnTo>
                <a:lnTo>
                  <a:pt x="499270" y="847726"/>
                </a:lnTo>
                <a:lnTo>
                  <a:pt x="496099" y="847408"/>
                </a:lnTo>
                <a:lnTo>
                  <a:pt x="493561" y="847408"/>
                </a:lnTo>
                <a:close/>
                <a:moveTo>
                  <a:pt x="1304925" y="828675"/>
                </a:moveTo>
                <a:lnTo>
                  <a:pt x="1476375" y="828675"/>
                </a:lnTo>
                <a:lnTo>
                  <a:pt x="1476375" y="1252538"/>
                </a:lnTo>
                <a:lnTo>
                  <a:pt x="1304925" y="1252538"/>
                </a:lnTo>
                <a:lnTo>
                  <a:pt x="1304925" y="828675"/>
                </a:lnTo>
                <a:close/>
                <a:moveTo>
                  <a:pt x="634055" y="655638"/>
                </a:moveTo>
                <a:lnTo>
                  <a:pt x="641349" y="655638"/>
                </a:lnTo>
                <a:lnTo>
                  <a:pt x="648644" y="655638"/>
                </a:lnTo>
                <a:lnTo>
                  <a:pt x="655938" y="655956"/>
                </a:lnTo>
                <a:lnTo>
                  <a:pt x="662915" y="656591"/>
                </a:lnTo>
                <a:lnTo>
                  <a:pt x="669892" y="657226"/>
                </a:lnTo>
                <a:lnTo>
                  <a:pt x="677187" y="658178"/>
                </a:lnTo>
                <a:lnTo>
                  <a:pt x="684164" y="659766"/>
                </a:lnTo>
                <a:lnTo>
                  <a:pt x="691141" y="661036"/>
                </a:lnTo>
                <a:lnTo>
                  <a:pt x="698118" y="662623"/>
                </a:lnTo>
                <a:lnTo>
                  <a:pt x="704778" y="664211"/>
                </a:lnTo>
                <a:lnTo>
                  <a:pt x="711438" y="666433"/>
                </a:lnTo>
                <a:lnTo>
                  <a:pt x="718415" y="668338"/>
                </a:lnTo>
                <a:lnTo>
                  <a:pt x="724758" y="670878"/>
                </a:lnTo>
                <a:lnTo>
                  <a:pt x="731418" y="673418"/>
                </a:lnTo>
                <a:lnTo>
                  <a:pt x="737761" y="676276"/>
                </a:lnTo>
                <a:lnTo>
                  <a:pt x="744421" y="679133"/>
                </a:lnTo>
                <a:lnTo>
                  <a:pt x="750446" y="682308"/>
                </a:lnTo>
                <a:lnTo>
                  <a:pt x="763132" y="688976"/>
                </a:lnTo>
                <a:lnTo>
                  <a:pt x="775500" y="696596"/>
                </a:lnTo>
                <a:lnTo>
                  <a:pt x="787235" y="704533"/>
                </a:lnTo>
                <a:lnTo>
                  <a:pt x="798652" y="713423"/>
                </a:lnTo>
                <a:lnTo>
                  <a:pt x="809435" y="722631"/>
                </a:lnTo>
                <a:lnTo>
                  <a:pt x="819900" y="732791"/>
                </a:lnTo>
                <a:lnTo>
                  <a:pt x="830049" y="743586"/>
                </a:lnTo>
                <a:lnTo>
                  <a:pt x="839880" y="754698"/>
                </a:lnTo>
                <a:lnTo>
                  <a:pt x="849394" y="766446"/>
                </a:lnTo>
                <a:lnTo>
                  <a:pt x="858274" y="778511"/>
                </a:lnTo>
                <a:lnTo>
                  <a:pt x="866520" y="791211"/>
                </a:lnTo>
                <a:lnTo>
                  <a:pt x="874449" y="804546"/>
                </a:lnTo>
                <a:lnTo>
                  <a:pt x="881743" y="818198"/>
                </a:lnTo>
                <a:lnTo>
                  <a:pt x="888403" y="832168"/>
                </a:lnTo>
                <a:lnTo>
                  <a:pt x="894746" y="847091"/>
                </a:lnTo>
                <a:lnTo>
                  <a:pt x="900137" y="861696"/>
                </a:lnTo>
                <a:lnTo>
                  <a:pt x="905529" y="876936"/>
                </a:lnTo>
                <a:lnTo>
                  <a:pt x="909651" y="892811"/>
                </a:lnTo>
                <a:lnTo>
                  <a:pt x="913457" y="908686"/>
                </a:lnTo>
                <a:lnTo>
                  <a:pt x="916946" y="924878"/>
                </a:lnTo>
                <a:lnTo>
                  <a:pt x="919166" y="941706"/>
                </a:lnTo>
                <a:lnTo>
                  <a:pt x="921068" y="958533"/>
                </a:lnTo>
                <a:lnTo>
                  <a:pt x="922020" y="975678"/>
                </a:lnTo>
                <a:lnTo>
                  <a:pt x="922337" y="992823"/>
                </a:lnTo>
                <a:lnTo>
                  <a:pt x="922337" y="1002031"/>
                </a:lnTo>
                <a:lnTo>
                  <a:pt x="922020" y="1010921"/>
                </a:lnTo>
                <a:lnTo>
                  <a:pt x="921386" y="1019811"/>
                </a:lnTo>
                <a:lnTo>
                  <a:pt x="920434" y="1028384"/>
                </a:lnTo>
                <a:lnTo>
                  <a:pt x="919483" y="1037274"/>
                </a:lnTo>
                <a:lnTo>
                  <a:pt x="918214" y="1045846"/>
                </a:lnTo>
                <a:lnTo>
                  <a:pt x="916628" y="1054419"/>
                </a:lnTo>
                <a:lnTo>
                  <a:pt x="915043" y="1062674"/>
                </a:lnTo>
                <a:lnTo>
                  <a:pt x="912823" y="1070929"/>
                </a:lnTo>
                <a:lnTo>
                  <a:pt x="910603" y="1079501"/>
                </a:lnTo>
                <a:lnTo>
                  <a:pt x="908383" y="1087756"/>
                </a:lnTo>
                <a:lnTo>
                  <a:pt x="906163" y="1095694"/>
                </a:lnTo>
                <a:lnTo>
                  <a:pt x="903309" y="1103631"/>
                </a:lnTo>
                <a:lnTo>
                  <a:pt x="900137" y="1111569"/>
                </a:lnTo>
                <a:lnTo>
                  <a:pt x="897283" y="1119189"/>
                </a:lnTo>
                <a:lnTo>
                  <a:pt x="894111" y="1126809"/>
                </a:lnTo>
                <a:lnTo>
                  <a:pt x="887134" y="1141731"/>
                </a:lnTo>
                <a:lnTo>
                  <a:pt x="879523" y="1156336"/>
                </a:lnTo>
                <a:lnTo>
                  <a:pt x="871277" y="1170624"/>
                </a:lnTo>
                <a:lnTo>
                  <a:pt x="862714" y="1184276"/>
                </a:lnTo>
                <a:lnTo>
                  <a:pt x="853517" y="1197611"/>
                </a:lnTo>
                <a:lnTo>
                  <a:pt x="843686" y="1209994"/>
                </a:lnTo>
                <a:lnTo>
                  <a:pt x="833854" y="1222376"/>
                </a:lnTo>
                <a:lnTo>
                  <a:pt x="823389" y="1233806"/>
                </a:lnTo>
                <a:lnTo>
                  <a:pt x="812606" y="1244919"/>
                </a:lnTo>
                <a:lnTo>
                  <a:pt x="801823" y="1255396"/>
                </a:lnTo>
                <a:lnTo>
                  <a:pt x="790406" y="1265239"/>
                </a:lnTo>
                <a:lnTo>
                  <a:pt x="778989" y="1274446"/>
                </a:lnTo>
                <a:lnTo>
                  <a:pt x="767255" y="1282701"/>
                </a:lnTo>
                <a:lnTo>
                  <a:pt x="755521" y="1290956"/>
                </a:lnTo>
                <a:lnTo>
                  <a:pt x="743786" y="1298259"/>
                </a:lnTo>
                <a:lnTo>
                  <a:pt x="732052" y="1304609"/>
                </a:lnTo>
                <a:lnTo>
                  <a:pt x="720318" y="1310641"/>
                </a:lnTo>
                <a:lnTo>
                  <a:pt x="708584" y="1315721"/>
                </a:lnTo>
                <a:lnTo>
                  <a:pt x="696849" y="1320166"/>
                </a:lnTo>
                <a:lnTo>
                  <a:pt x="685432" y="1323659"/>
                </a:lnTo>
                <a:lnTo>
                  <a:pt x="674015" y="1326516"/>
                </a:lnTo>
                <a:lnTo>
                  <a:pt x="662915" y="1328421"/>
                </a:lnTo>
                <a:lnTo>
                  <a:pt x="657207" y="1329374"/>
                </a:lnTo>
                <a:lnTo>
                  <a:pt x="652132" y="1329691"/>
                </a:lnTo>
                <a:lnTo>
                  <a:pt x="646424" y="1330009"/>
                </a:lnTo>
                <a:lnTo>
                  <a:pt x="641349" y="1330326"/>
                </a:lnTo>
                <a:lnTo>
                  <a:pt x="635958" y="1330009"/>
                </a:lnTo>
                <a:lnTo>
                  <a:pt x="630884" y="1329691"/>
                </a:lnTo>
                <a:lnTo>
                  <a:pt x="625492" y="1329374"/>
                </a:lnTo>
                <a:lnTo>
                  <a:pt x="620101" y="1328421"/>
                </a:lnTo>
                <a:lnTo>
                  <a:pt x="609001" y="1326516"/>
                </a:lnTo>
                <a:lnTo>
                  <a:pt x="597584" y="1323659"/>
                </a:lnTo>
                <a:lnTo>
                  <a:pt x="585850" y="1320166"/>
                </a:lnTo>
                <a:lnTo>
                  <a:pt x="574433" y="1315721"/>
                </a:lnTo>
                <a:lnTo>
                  <a:pt x="562698" y="1310641"/>
                </a:lnTo>
                <a:lnTo>
                  <a:pt x="550647" y="1304609"/>
                </a:lnTo>
                <a:lnTo>
                  <a:pt x="538913" y="1298259"/>
                </a:lnTo>
                <a:lnTo>
                  <a:pt x="527179" y="1290956"/>
                </a:lnTo>
                <a:lnTo>
                  <a:pt x="515444" y="1282701"/>
                </a:lnTo>
                <a:lnTo>
                  <a:pt x="503710" y="1274446"/>
                </a:lnTo>
                <a:lnTo>
                  <a:pt x="492293" y="1265239"/>
                </a:lnTo>
                <a:lnTo>
                  <a:pt x="481193" y="1255396"/>
                </a:lnTo>
                <a:lnTo>
                  <a:pt x="470093" y="1244919"/>
                </a:lnTo>
                <a:lnTo>
                  <a:pt x="459310" y="1233806"/>
                </a:lnTo>
                <a:lnTo>
                  <a:pt x="448845" y="1222376"/>
                </a:lnTo>
                <a:lnTo>
                  <a:pt x="438696" y="1209994"/>
                </a:lnTo>
                <a:lnTo>
                  <a:pt x="429499" y="1197611"/>
                </a:lnTo>
                <a:lnTo>
                  <a:pt x="419985" y="1184276"/>
                </a:lnTo>
                <a:lnTo>
                  <a:pt x="411422" y="1170624"/>
                </a:lnTo>
                <a:lnTo>
                  <a:pt x="403176" y="1156336"/>
                </a:lnTo>
                <a:lnTo>
                  <a:pt x="395565" y="1141731"/>
                </a:lnTo>
                <a:lnTo>
                  <a:pt x="388588" y="1126809"/>
                </a:lnTo>
                <a:lnTo>
                  <a:pt x="385416" y="1119189"/>
                </a:lnTo>
                <a:lnTo>
                  <a:pt x="382245" y="1111569"/>
                </a:lnTo>
                <a:lnTo>
                  <a:pt x="379390" y="1103631"/>
                </a:lnTo>
                <a:lnTo>
                  <a:pt x="376853" y="1095694"/>
                </a:lnTo>
                <a:lnTo>
                  <a:pt x="374316" y="1087756"/>
                </a:lnTo>
                <a:lnTo>
                  <a:pt x="372096" y="1079501"/>
                </a:lnTo>
                <a:lnTo>
                  <a:pt x="369559" y="1070929"/>
                </a:lnTo>
                <a:lnTo>
                  <a:pt x="367656" y="1062674"/>
                </a:lnTo>
                <a:lnTo>
                  <a:pt x="366071" y="1054419"/>
                </a:lnTo>
                <a:lnTo>
                  <a:pt x="364485" y="1045846"/>
                </a:lnTo>
                <a:lnTo>
                  <a:pt x="363216" y="1037274"/>
                </a:lnTo>
                <a:lnTo>
                  <a:pt x="362265" y="1028384"/>
                </a:lnTo>
                <a:lnTo>
                  <a:pt x="361313" y="1019811"/>
                </a:lnTo>
                <a:lnTo>
                  <a:pt x="360996" y="1010921"/>
                </a:lnTo>
                <a:lnTo>
                  <a:pt x="360362" y="1002031"/>
                </a:lnTo>
                <a:lnTo>
                  <a:pt x="360362" y="992823"/>
                </a:lnTo>
                <a:lnTo>
                  <a:pt x="360679" y="975678"/>
                </a:lnTo>
                <a:lnTo>
                  <a:pt x="361948" y="958533"/>
                </a:lnTo>
                <a:lnTo>
                  <a:pt x="363533" y="941706"/>
                </a:lnTo>
                <a:lnTo>
                  <a:pt x="366071" y="924878"/>
                </a:lnTo>
                <a:lnTo>
                  <a:pt x="368925" y="908686"/>
                </a:lnTo>
                <a:lnTo>
                  <a:pt x="373048" y="892811"/>
                </a:lnTo>
                <a:lnTo>
                  <a:pt x="377171" y="876936"/>
                </a:lnTo>
                <a:lnTo>
                  <a:pt x="382245" y="861696"/>
                </a:lnTo>
                <a:lnTo>
                  <a:pt x="387953" y="847091"/>
                </a:lnTo>
                <a:lnTo>
                  <a:pt x="393979" y="832168"/>
                </a:lnTo>
                <a:lnTo>
                  <a:pt x="400956" y="818198"/>
                </a:lnTo>
                <a:lnTo>
                  <a:pt x="408568" y="804546"/>
                </a:lnTo>
                <a:lnTo>
                  <a:pt x="416179" y="791211"/>
                </a:lnTo>
                <a:lnTo>
                  <a:pt x="424425" y="778511"/>
                </a:lnTo>
                <a:lnTo>
                  <a:pt x="433305" y="766446"/>
                </a:lnTo>
                <a:lnTo>
                  <a:pt x="442819" y="754698"/>
                </a:lnTo>
                <a:lnTo>
                  <a:pt x="452650" y="743586"/>
                </a:lnTo>
                <a:lnTo>
                  <a:pt x="462482" y="732791"/>
                </a:lnTo>
                <a:lnTo>
                  <a:pt x="473264" y="722631"/>
                </a:lnTo>
                <a:lnTo>
                  <a:pt x="484047" y="713423"/>
                </a:lnTo>
                <a:lnTo>
                  <a:pt x="495464" y="704533"/>
                </a:lnTo>
                <a:lnTo>
                  <a:pt x="507516" y="696596"/>
                </a:lnTo>
                <a:lnTo>
                  <a:pt x="519567" y="688976"/>
                </a:lnTo>
                <a:lnTo>
                  <a:pt x="531936" y="682308"/>
                </a:lnTo>
                <a:lnTo>
                  <a:pt x="538278" y="679133"/>
                </a:lnTo>
                <a:lnTo>
                  <a:pt x="544938" y="676276"/>
                </a:lnTo>
                <a:lnTo>
                  <a:pt x="551281" y="673418"/>
                </a:lnTo>
                <a:lnTo>
                  <a:pt x="557941" y="670878"/>
                </a:lnTo>
                <a:lnTo>
                  <a:pt x="564284" y="668338"/>
                </a:lnTo>
                <a:lnTo>
                  <a:pt x="571261" y="666433"/>
                </a:lnTo>
                <a:lnTo>
                  <a:pt x="577921" y="664211"/>
                </a:lnTo>
                <a:lnTo>
                  <a:pt x="584898" y="662623"/>
                </a:lnTo>
                <a:lnTo>
                  <a:pt x="591875" y="661036"/>
                </a:lnTo>
                <a:lnTo>
                  <a:pt x="598535" y="659766"/>
                </a:lnTo>
                <a:lnTo>
                  <a:pt x="605830" y="658178"/>
                </a:lnTo>
                <a:lnTo>
                  <a:pt x="612490" y="657226"/>
                </a:lnTo>
                <a:lnTo>
                  <a:pt x="619784" y="656591"/>
                </a:lnTo>
                <a:lnTo>
                  <a:pt x="627078" y="655956"/>
                </a:lnTo>
                <a:lnTo>
                  <a:pt x="634055" y="655638"/>
                </a:lnTo>
                <a:close/>
                <a:moveTo>
                  <a:pt x="1604962" y="463550"/>
                </a:moveTo>
                <a:lnTo>
                  <a:pt x="1776412" y="463550"/>
                </a:lnTo>
                <a:lnTo>
                  <a:pt x="1776412" y="1252538"/>
                </a:lnTo>
                <a:lnTo>
                  <a:pt x="1604962" y="1252538"/>
                </a:lnTo>
                <a:lnTo>
                  <a:pt x="1604962" y="463550"/>
                </a:lnTo>
                <a:close/>
                <a:moveTo>
                  <a:pt x="0" y="0"/>
                </a:moveTo>
                <a:lnTo>
                  <a:pt x="2125663" y="0"/>
                </a:lnTo>
                <a:lnTo>
                  <a:pt x="2125663" y="171553"/>
                </a:lnTo>
                <a:lnTo>
                  <a:pt x="2039621" y="171553"/>
                </a:lnTo>
                <a:lnTo>
                  <a:pt x="2039621" y="1577975"/>
                </a:lnTo>
                <a:lnTo>
                  <a:pt x="1252220" y="1577975"/>
                </a:lnTo>
                <a:lnTo>
                  <a:pt x="1252220" y="1449310"/>
                </a:lnTo>
                <a:lnTo>
                  <a:pt x="1911033" y="1449310"/>
                </a:lnTo>
                <a:lnTo>
                  <a:pt x="1911033" y="171553"/>
                </a:lnTo>
                <a:lnTo>
                  <a:pt x="195263" y="171553"/>
                </a:lnTo>
                <a:lnTo>
                  <a:pt x="195263" y="1249164"/>
                </a:lnTo>
                <a:lnTo>
                  <a:pt x="66675" y="1249164"/>
                </a:lnTo>
                <a:lnTo>
                  <a:pt x="66675" y="171553"/>
                </a:lnTo>
                <a:lnTo>
                  <a:pt x="0" y="171553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chemeClr val="bg1"/>
              </a:solidFill>
              <a:ea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 advTm="0">
        <p14:switch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750"/>
                            </p:stCondLst>
                            <p:childTnLst>
                              <p:par>
                                <p:cTn id="2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7" grpId="0"/>
      <p:bldP spid="2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淘宝网Chenying0907出品 7"/>
          <p:cNvGrpSpPr/>
          <p:nvPr/>
        </p:nvGrpSpPr>
        <p:grpSpPr>
          <a:xfrm>
            <a:off x="552971" y="324163"/>
            <a:ext cx="604358" cy="216024"/>
            <a:chOff x="264939" y="188640"/>
            <a:chExt cx="604358" cy="216024"/>
          </a:xfrm>
        </p:grpSpPr>
        <p:sp>
          <p:nvSpPr>
            <p:cNvPr id="9" name="燕尾形 8"/>
            <p:cNvSpPr/>
            <p:nvPr/>
          </p:nvSpPr>
          <p:spPr>
            <a:xfrm>
              <a:off x="264939" y="188640"/>
              <a:ext cx="216024" cy="216024"/>
            </a:xfrm>
            <a:prstGeom prst="chevron">
              <a:avLst/>
            </a:prstGeom>
            <a:solidFill>
              <a:srgbClr val="01AC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燕尾形 9"/>
            <p:cNvSpPr/>
            <p:nvPr/>
          </p:nvSpPr>
          <p:spPr>
            <a:xfrm>
              <a:off x="454914" y="188640"/>
              <a:ext cx="216024" cy="216024"/>
            </a:xfrm>
            <a:prstGeom prst="chevron">
              <a:avLst/>
            </a:prstGeom>
            <a:solidFill>
              <a:srgbClr val="01ACBE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燕尾形 10"/>
            <p:cNvSpPr/>
            <p:nvPr/>
          </p:nvSpPr>
          <p:spPr>
            <a:xfrm>
              <a:off x="653273" y="188640"/>
              <a:ext cx="216024" cy="216024"/>
            </a:xfrm>
            <a:prstGeom prst="chevron">
              <a:avLst/>
            </a:prstGeom>
            <a:solidFill>
              <a:srgbClr val="01ACBE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2" name="淘宝网Chenying0907出品 9"/>
          <p:cNvSpPr txBox="1"/>
          <p:nvPr/>
        </p:nvSpPr>
        <p:spPr>
          <a:xfrm>
            <a:off x="1345059" y="243662"/>
            <a:ext cx="2232248" cy="37702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sz="2000" b="1" dirty="0">
                <a:solidFill>
                  <a:srgbClr val="01ACB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点击输入标题内容</a:t>
            </a:r>
            <a:endParaRPr lang="zh-CN" altLang="en-US" sz="2400" b="1" dirty="0">
              <a:solidFill>
                <a:srgbClr val="01ACB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3" name="淘宝网Chenying0907出品 12"/>
          <p:cNvCxnSpPr/>
          <p:nvPr/>
        </p:nvCxnSpPr>
        <p:spPr>
          <a:xfrm>
            <a:off x="1417067" y="620688"/>
            <a:ext cx="964907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淘宝网Chenying0907出品标注 13"/>
          <p:cNvSpPr/>
          <p:nvPr/>
        </p:nvSpPr>
        <p:spPr>
          <a:xfrm>
            <a:off x="10911596" y="269141"/>
            <a:ext cx="442575" cy="296525"/>
          </a:xfrm>
          <a:prstGeom prst="wedgeRectCallout">
            <a:avLst/>
          </a:prstGeom>
          <a:solidFill>
            <a:srgbClr val="01AC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latin typeface="Impact MT Std" pitchFamily="34" charset="0"/>
            </a:endParaRPr>
          </a:p>
        </p:txBody>
      </p:sp>
      <p:sp>
        <p:nvSpPr>
          <p:cNvPr id="15" name="淘宝网Chenying0907出品 3"/>
          <p:cNvSpPr>
            <a:spLocks noChangeArrowheads="1"/>
          </p:cNvSpPr>
          <p:nvPr/>
        </p:nvSpPr>
        <p:spPr bwMode="auto">
          <a:xfrm>
            <a:off x="10911595" y="260648"/>
            <a:ext cx="442575" cy="3154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3" tIns="34287" rIns="68573" bIns="34287">
            <a:spAutoFit/>
          </a:bodyPr>
          <a:lstStyle/>
          <a:p>
            <a:pPr algn="ctr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600" b="1" dirty="0">
                <a:solidFill>
                  <a:schemeClr val="bg1"/>
                </a:solidFill>
                <a:latin typeface="Impact MT Std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13</a:t>
            </a:r>
            <a:endParaRPr lang="zh-CN" altLang="en-US" sz="1600" b="1" dirty="0">
              <a:solidFill>
                <a:schemeClr val="bg1"/>
              </a:solidFill>
              <a:latin typeface="Impact MT Std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44" name="淘宝网Chenying0907出品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5600" y="2498186"/>
            <a:ext cx="3860800" cy="2238818"/>
          </a:xfrm>
          <a:prstGeom prst="rect">
            <a:avLst/>
          </a:prstGeom>
        </p:spPr>
      </p:pic>
      <p:sp>
        <p:nvSpPr>
          <p:cNvPr id="45" name="圆角淘宝网Chenying0907出品 44"/>
          <p:cNvSpPr/>
          <p:nvPr/>
        </p:nvSpPr>
        <p:spPr>
          <a:xfrm>
            <a:off x="8613775" y="1490466"/>
            <a:ext cx="2000250" cy="1587258"/>
          </a:xfrm>
          <a:prstGeom prst="roundRect">
            <a:avLst>
              <a:gd name="adj" fmla="val 13612"/>
            </a:avLst>
          </a:prstGeom>
          <a:gradFill>
            <a:gsLst>
              <a:gs pos="100000">
                <a:schemeClr val="accent1">
                  <a:lumMod val="5000"/>
                  <a:lumOff val="95000"/>
                </a:schemeClr>
              </a:gs>
              <a:gs pos="0">
                <a:schemeClr val="bg1">
                  <a:lumMod val="85000"/>
                </a:schemeClr>
              </a:gs>
            </a:gsLst>
            <a:lin ang="2700000" scaled="1"/>
          </a:gradFill>
          <a:ln w="127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2700000" scaled="1"/>
              <a:tileRect/>
            </a:gradFill>
          </a:ln>
          <a:effectLst>
            <a:outerShdw blurRad="152400" dist="762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圆角淘宝网Chenying0907出品 45"/>
          <p:cNvSpPr/>
          <p:nvPr/>
        </p:nvSpPr>
        <p:spPr>
          <a:xfrm>
            <a:off x="1577975" y="4157466"/>
            <a:ext cx="2000250" cy="1587258"/>
          </a:xfrm>
          <a:prstGeom prst="roundRect">
            <a:avLst>
              <a:gd name="adj" fmla="val 13612"/>
            </a:avLst>
          </a:prstGeom>
          <a:gradFill>
            <a:gsLst>
              <a:gs pos="100000">
                <a:schemeClr val="accent1">
                  <a:lumMod val="5000"/>
                  <a:lumOff val="95000"/>
                </a:schemeClr>
              </a:gs>
              <a:gs pos="0">
                <a:schemeClr val="bg1">
                  <a:lumMod val="85000"/>
                </a:schemeClr>
              </a:gs>
            </a:gsLst>
            <a:lin ang="2700000" scaled="1"/>
          </a:gradFill>
          <a:ln w="127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2700000" scaled="1"/>
              <a:tileRect/>
            </a:gradFill>
          </a:ln>
          <a:effectLst>
            <a:outerShdw blurRad="152400" dist="762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圆角淘宝网Chenying0907出品 46"/>
          <p:cNvSpPr/>
          <p:nvPr/>
        </p:nvSpPr>
        <p:spPr>
          <a:xfrm>
            <a:off x="1577975" y="1490466"/>
            <a:ext cx="2000250" cy="1587258"/>
          </a:xfrm>
          <a:prstGeom prst="roundRect">
            <a:avLst>
              <a:gd name="adj" fmla="val 13612"/>
            </a:avLst>
          </a:prstGeom>
          <a:gradFill>
            <a:gsLst>
              <a:gs pos="100000">
                <a:schemeClr val="accent1">
                  <a:lumMod val="5000"/>
                  <a:lumOff val="95000"/>
                </a:schemeClr>
              </a:gs>
              <a:gs pos="0">
                <a:schemeClr val="bg1">
                  <a:lumMod val="85000"/>
                </a:schemeClr>
              </a:gs>
            </a:gsLst>
            <a:lin ang="2700000" scaled="1"/>
          </a:gradFill>
          <a:ln w="127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2700000" scaled="1"/>
              <a:tileRect/>
            </a:gradFill>
          </a:ln>
          <a:effectLst>
            <a:outerShdw blurRad="152400" dist="762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圆角淘宝网Chenying0907出品 47"/>
          <p:cNvSpPr/>
          <p:nvPr/>
        </p:nvSpPr>
        <p:spPr>
          <a:xfrm>
            <a:off x="8613775" y="4157466"/>
            <a:ext cx="2000250" cy="1587258"/>
          </a:xfrm>
          <a:prstGeom prst="roundRect">
            <a:avLst>
              <a:gd name="adj" fmla="val 13612"/>
            </a:avLst>
          </a:prstGeom>
          <a:gradFill>
            <a:gsLst>
              <a:gs pos="100000">
                <a:schemeClr val="accent1">
                  <a:lumMod val="5000"/>
                  <a:lumOff val="95000"/>
                </a:schemeClr>
              </a:gs>
              <a:gs pos="0">
                <a:schemeClr val="bg1">
                  <a:lumMod val="85000"/>
                </a:schemeClr>
              </a:gs>
            </a:gsLst>
            <a:lin ang="2700000" scaled="1"/>
          </a:gradFill>
          <a:ln w="127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2700000" scaled="1"/>
              <a:tileRect/>
            </a:gradFill>
          </a:ln>
          <a:effectLst>
            <a:outerShdw blurRad="152400" dist="762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9" name="淘宝网Chenying0907出品 48"/>
          <p:cNvCxnSpPr/>
          <p:nvPr/>
        </p:nvCxnSpPr>
        <p:spPr>
          <a:xfrm flipV="1">
            <a:off x="7810500" y="2807970"/>
            <a:ext cx="625475" cy="287252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淘宝网Chenying0907出品 49"/>
          <p:cNvCxnSpPr/>
          <p:nvPr/>
        </p:nvCxnSpPr>
        <p:spPr>
          <a:xfrm flipH="1" flipV="1">
            <a:off x="3776663" y="2807970"/>
            <a:ext cx="625475" cy="287252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淘宝网Chenying0907出品 50"/>
          <p:cNvCxnSpPr/>
          <p:nvPr/>
        </p:nvCxnSpPr>
        <p:spPr>
          <a:xfrm>
            <a:off x="7810500" y="4958947"/>
            <a:ext cx="625475" cy="287252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淘宝网Chenying0907出品 51"/>
          <p:cNvCxnSpPr/>
          <p:nvPr/>
        </p:nvCxnSpPr>
        <p:spPr>
          <a:xfrm flipH="1">
            <a:off x="3776663" y="4958947"/>
            <a:ext cx="625475" cy="287252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淘宝网Chenying0907出品 52"/>
          <p:cNvGrpSpPr/>
          <p:nvPr/>
        </p:nvGrpSpPr>
        <p:grpSpPr>
          <a:xfrm>
            <a:off x="1577975" y="1461254"/>
            <a:ext cx="2000250" cy="382259"/>
            <a:chOff x="1577975" y="1461254"/>
            <a:chExt cx="2000250" cy="382259"/>
          </a:xfrm>
        </p:grpSpPr>
        <p:sp>
          <p:nvSpPr>
            <p:cNvPr id="54" name="淘宝网Chenying0907出品 53"/>
            <p:cNvSpPr/>
            <p:nvPr/>
          </p:nvSpPr>
          <p:spPr>
            <a:xfrm>
              <a:off x="1577975" y="1475335"/>
              <a:ext cx="2000250" cy="368178"/>
            </a:xfrm>
            <a:custGeom>
              <a:avLst/>
              <a:gdLst>
                <a:gd name="connsiteX0" fmla="*/ 216058 w 2000250"/>
                <a:gd name="connsiteY0" fmla="*/ 0 h 368178"/>
                <a:gd name="connsiteX1" fmla="*/ 1784192 w 2000250"/>
                <a:gd name="connsiteY1" fmla="*/ 0 h 368178"/>
                <a:gd name="connsiteX2" fmla="*/ 2000250 w 2000250"/>
                <a:gd name="connsiteY2" fmla="*/ 216058 h 368178"/>
                <a:gd name="connsiteX3" fmla="*/ 2000250 w 2000250"/>
                <a:gd name="connsiteY3" fmla="*/ 368178 h 368178"/>
                <a:gd name="connsiteX4" fmla="*/ 0 w 2000250"/>
                <a:gd name="connsiteY4" fmla="*/ 368178 h 368178"/>
                <a:gd name="connsiteX5" fmla="*/ 0 w 2000250"/>
                <a:gd name="connsiteY5" fmla="*/ 216058 h 368178"/>
                <a:gd name="connsiteX6" fmla="*/ 216058 w 2000250"/>
                <a:gd name="connsiteY6" fmla="*/ 0 h 368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00250" h="368178">
                  <a:moveTo>
                    <a:pt x="216058" y="0"/>
                  </a:moveTo>
                  <a:lnTo>
                    <a:pt x="1784192" y="0"/>
                  </a:lnTo>
                  <a:cubicBezTo>
                    <a:pt x="1903518" y="0"/>
                    <a:pt x="2000250" y="96732"/>
                    <a:pt x="2000250" y="216058"/>
                  </a:cubicBezTo>
                  <a:lnTo>
                    <a:pt x="2000250" y="368178"/>
                  </a:lnTo>
                  <a:lnTo>
                    <a:pt x="0" y="368178"/>
                  </a:lnTo>
                  <a:lnTo>
                    <a:pt x="0" y="216058"/>
                  </a:lnTo>
                  <a:cubicBezTo>
                    <a:pt x="0" y="96732"/>
                    <a:pt x="96732" y="0"/>
                    <a:pt x="216058" y="0"/>
                  </a:cubicBezTo>
                  <a:close/>
                </a:path>
              </a:pathLst>
            </a:custGeom>
            <a:solidFill>
              <a:srgbClr val="FEB750"/>
            </a:solidFill>
            <a:ln w="1270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5" name="淘宝网Chenying0907出品 46"/>
            <p:cNvSpPr txBox="1"/>
            <p:nvPr/>
          </p:nvSpPr>
          <p:spPr>
            <a:xfrm>
              <a:off x="1657698" y="1461254"/>
              <a:ext cx="18408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在此添加标题</a:t>
              </a:r>
            </a:p>
          </p:txBody>
        </p:sp>
      </p:grpSp>
      <p:grpSp>
        <p:nvGrpSpPr>
          <p:cNvPr id="56" name="淘宝网Chenying0907出品 55"/>
          <p:cNvGrpSpPr/>
          <p:nvPr/>
        </p:nvGrpSpPr>
        <p:grpSpPr>
          <a:xfrm>
            <a:off x="8613775" y="1461254"/>
            <a:ext cx="2000250" cy="382259"/>
            <a:chOff x="8613775" y="1461254"/>
            <a:chExt cx="2000250" cy="382259"/>
          </a:xfrm>
        </p:grpSpPr>
        <p:sp>
          <p:nvSpPr>
            <p:cNvPr id="57" name="淘宝网Chenying0907出品 56"/>
            <p:cNvSpPr/>
            <p:nvPr/>
          </p:nvSpPr>
          <p:spPr>
            <a:xfrm>
              <a:off x="8613775" y="1475335"/>
              <a:ext cx="2000250" cy="368178"/>
            </a:xfrm>
            <a:custGeom>
              <a:avLst/>
              <a:gdLst>
                <a:gd name="connsiteX0" fmla="*/ 216058 w 2000250"/>
                <a:gd name="connsiteY0" fmla="*/ 0 h 368178"/>
                <a:gd name="connsiteX1" fmla="*/ 1784192 w 2000250"/>
                <a:gd name="connsiteY1" fmla="*/ 0 h 368178"/>
                <a:gd name="connsiteX2" fmla="*/ 2000250 w 2000250"/>
                <a:gd name="connsiteY2" fmla="*/ 216058 h 368178"/>
                <a:gd name="connsiteX3" fmla="*/ 2000250 w 2000250"/>
                <a:gd name="connsiteY3" fmla="*/ 368178 h 368178"/>
                <a:gd name="connsiteX4" fmla="*/ 0 w 2000250"/>
                <a:gd name="connsiteY4" fmla="*/ 368178 h 368178"/>
                <a:gd name="connsiteX5" fmla="*/ 0 w 2000250"/>
                <a:gd name="connsiteY5" fmla="*/ 216058 h 368178"/>
                <a:gd name="connsiteX6" fmla="*/ 216058 w 2000250"/>
                <a:gd name="connsiteY6" fmla="*/ 0 h 368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00250" h="368178">
                  <a:moveTo>
                    <a:pt x="216058" y="0"/>
                  </a:moveTo>
                  <a:lnTo>
                    <a:pt x="1784192" y="0"/>
                  </a:lnTo>
                  <a:cubicBezTo>
                    <a:pt x="1903518" y="0"/>
                    <a:pt x="2000250" y="96732"/>
                    <a:pt x="2000250" y="216058"/>
                  </a:cubicBezTo>
                  <a:lnTo>
                    <a:pt x="2000250" y="368178"/>
                  </a:lnTo>
                  <a:lnTo>
                    <a:pt x="0" y="368178"/>
                  </a:lnTo>
                  <a:lnTo>
                    <a:pt x="0" y="216058"/>
                  </a:lnTo>
                  <a:cubicBezTo>
                    <a:pt x="0" y="96732"/>
                    <a:pt x="96732" y="0"/>
                    <a:pt x="216058" y="0"/>
                  </a:cubicBezTo>
                  <a:close/>
                </a:path>
              </a:pathLst>
            </a:custGeom>
            <a:solidFill>
              <a:srgbClr val="E46E6F"/>
            </a:solidFill>
            <a:ln w="1270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8" name="淘宝网Chenying0907出品 47"/>
            <p:cNvSpPr txBox="1"/>
            <p:nvPr/>
          </p:nvSpPr>
          <p:spPr>
            <a:xfrm>
              <a:off x="8706198" y="1461254"/>
              <a:ext cx="18408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在此添加标题</a:t>
              </a:r>
            </a:p>
          </p:txBody>
        </p:sp>
      </p:grpSp>
      <p:grpSp>
        <p:nvGrpSpPr>
          <p:cNvPr id="59" name="淘宝网Chenying0907出品 58"/>
          <p:cNvGrpSpPr/>
          <p:nvPr/>
        </p:nvGrpSpPr>
        <p:grpSpPr>
          <a:xfrm>
            <a:off x="1577975" y="4157466"/>
            <a:ext cx="2000250" cy="378220"/>
            <a:chOff x="1577975" y="4157466"/>
            <a:chExt cx="2000250" cy="378220"/>
          </a:xfrm>
        </p:grpSpPr>
        <p:sp>
          <p:nvSpPr>
            <p:cNvPr id="60" name="淘宝网Chenying0907出品 59"/>
            <p:cNvSpPr/>
            <p:nvPr/>
          </p:nvSpPr>
          <p:spPr>
            <a:xfrm>
              <a:off x="1577975" y="4157466"/>
              <a:ext cx="2000250" cy="368178"/>
            </a:xfrm>
            <a:custGeom>
              <a:avLst/>
              <a:gdLst>
                <a:gd name="connsiteX0" fmla="*/ 216058 w 2000250"/>
                <a:gd name="connsiteY0" fmla="*/ 0 h 368178"/>
                <a:gd name="connsiteX1" fmla="*/ 1784192 w 2000250"/>
                <a:gd name="connsiteY1" fmla="*/ 0 h 368178"/>
                <a:gd name="connsiteX2" fmla="*/ 2000250 w 2000250"/>
                <a:gd name="connsiteY2" fmla="*/ 216058 h 368178"/>
                <a:gd name="connsiteX3" fmla="*/ 2000250 w 2000250"/>
                <a:gd name="connsiteY3" fmla="*/ 368178 h 368178"/>
                <a:gd name="connsiteX4" fmla="*/ 0 w 2000250"/>
                <a:gd name="connsiteY4" fmla="*/ 368178 h 368178"/>
                <a:gd name="connsiteX5" fmla="*/ 0 w 2000250"/>
                <a:gd name="connsiteY5" fmla="*/ 216058 h 368178"/>
                <a:gd name="connsiteX6" fmla="*/ 216058 w 2000250"/>
                <a:gd name="connsiteY6" fmla="*/ 0 h 368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00250" h="368178">
                  <a:moveTo>
                    <a:pt x="216058" y="0"/>
                  </a:moveTo>
                  <a:lnTo>
                    <a:pt x="1784192" y="0"/>
                  </a:lnTo>
                  <a:cubicBezTo>
                    <a:pt x="1903518" y="0"/>
                    <a:pt x="2000250" y="96732"/>
                    <a:pt x="2000250" y="216058"/>
                  </a:cubicBezTo>
                  <a:lnTo>
                    <a:pt x="2000250" y="368178"/>
                  </a:lnTo>
                  <a:lnTo>
                    <a:pt x="0" y="368178"/>
                  </a:lnTo>
                  <a:lnTo>
                    <a:pt x="0" y="216058"/>
                  </a:lnTo>
                  <a:cubicBezTo>
                    <a:pt x="0" y="96732"/>
                    <a:pt x="96732" y="0"/>
                    <a:pt x="216058" y="0"/>
                  </a:cubicBezTo>
                  <a:close/>
                </a:path>
              </a:pathLst>
            </a:custGeom>
            <a:solidFill>
              <a:srgbClr val="01ACBE"/>
            </a:solidFill>
            <a:ln w="1270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1" name="淘宝网Chenying0907出品 48"/>
            <p:cNvSpPr txBox="1"/>
            <p:nvPr/>
          </p:nvSpPr>
          <p:spPr>
            <a:xfrm>
              <a:off x="1657698" y="4166354"/>
              <a:ext cx="18408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在此添加标题</a:t>
              </a:r>
            </a:p>
          </p:txBody>
        </p:sp>
      </p:grpSp>
      <p:grpSp>
        <p:nvGrpSpPr>
          <p:cNvPr id="62" name="淘宝网Chenying0907出品 61"/>
          <p:cNvGrpSpPr/>
          <p:nvPr/>
        </p:nvGrpSpPr>
        <p:grpSpPr>
          <a:xfrm>
            <a:off x="8613775" y="4157466"/>
            <a:ext cx="2000250" cy="378220"/>
            <a:chOff x="8613775" y="4157466"/>
            <a:chExt cx="2000250" cy="378220"/>
          </a:xfrm>
        </p:grpSpPr>
        <p:sp>
          <p:nvSpPr>
            <p:cNvPr id="63" name="淘宝网Chenying0907出品 62"/>
            <p:cNvSpPr/>
            <p:nvPr/>
          </p:nvSpPr>
          <p:spPr>
            <a:xfrm>
              <a:off x="8613775" y="4157466"/>
              <a:ext cx="2000250" cy="368178"/>
            </a:xfrm>
            <a:custGeom>
              <a:avLst/>
              <a:gdLst>
                <a:gd name="connsiteX0" fmla="*/ 216058 w 2000250"/>
                <a:gd name="connsiteY0" fmla="*/ 0 h 368178"/>
                <a:gd name="connsiteX1" fmla="*/ 1784192 w 2000250"/>
                <a:gd name="connsiteY1" fmla="*/ 0 h 368178"/>
                <a:gd name="connsiteX2" fmla="*/ 2000250 w 2000250"/>
                <a:gd name="connsiteY2" fmla="*/ 216058 h 368178"/>
                <a:gd name="connsiteX3" fmla="*/ 2000250 w 2000250"/>
                <a:gd name="connsiteY3" fmla="*/ 368178 h 368178"/>
                <a:gd name="connsiteX4" fmla="*/ 0 w 2000250"/>
                <a:gd name="connsiteY4" fmla="*/ 368178 h 368178"/>
                <a:gd name="connsiteX5" fmla="*/ 0 w 2000250"/>
                <a:gd name="connsiteY5" fmla="*/ 216058 h 368178"/>
                <a:gd name="connsiteX6" fmla="*/ 216058 w 2000250"/>
                <a:gd name="connsiteY6" fmla="*/ 0 h 368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00250" h="368178">
                  <a:moveTo>
                    <a:pt x="216058" y="0"/>
                  </a:moveTo>
                  <a:lnTo>
                    <a:pt x="1784192" y="0"/>
                  </a:lnTo>
                  <a:cubicBezTo>
                    <a:pt x="1903518" y="0"/>
                    <a:pt x="2000250" y="96732"/>
                    <a:pt x="2000250" y="216058"/>
                  </a:cubicBezTo>
                  <a:lnTo>
                    <a:pt x="2000250" y="368178"/>
                  </a:lnTo>
                  <a:lnTo>
                    <a:pt x="0" y="368178"/>
                  </a:lnTo>
                  <a:lnTo>
                    <a:pt x="0" y="216058"/>
                  </a:lnTo>
                  <a:cubicBezTo>
                    <a:pt x="0" y="96732"/>
                    <a:pt x="96732" y="0"/>
                    <a:pt x="216058" y="0"/>
                  </a:cubicBezTo>
                  <a:close/>
                </a:path>
              </a:pathLst>
            </a:custGeom>
            <a:solidFill>
              <a:srgbClr val="663A77"/>
            </a:solidFill>
            <a:ln w="1270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4" name="淘宝网Chenying0907出品 49"/>
            <p:cNvSpPr txBox="1"/>
            <p:nvPr/>
          </p:nvSpPr>
          <p:spPr>
            <a:xfrm>
              <a:off x="8706198" y="4166354"/>
              <a:ext cx="18408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在此添加标题</a:t>
              </a:r>
            </a:p>
          </p:txBody>
        </p:sp>
      </p:grpSp>
      <p:sp>
        <p:nvSpPr>
          <p:cNvPr id="65" name="淘宝网Chenying0907出品 51"/>
          <p:cNvSpPr txBox="1"/>
          <p:nvPr/>
        </p:nvSpPr>
        <p:spPr>
          <a:xfrm>
            <a:off x="1705099" y="1988840"/>
            <a:ext cx="179103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您的内容打在这里，或者通过复制您的文本后，在此框中选择粘贴。</a:t>
            </a:r>
          </a:p>
        </p:txBody>
      </p:sp>
      <p:sp>
        <p:nvSpPr>
          <p:cNvPr id="66" name="淘宝网Chenying0907出品 52"/>
          <p:cNvSpPr txBox="1"/>
          <p:nvPr/>
        </p:nvSpPr>
        <p:spPr>
          <a:xfrm>
            <a:off x="8753599" y="1988840"/>
            <a:ext cx="186042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您的内容打在这里，或者通过复制您的文本后，在此框中选择粘贴。</a:t>
            </a:r>
          </a:p>
        </p:txBody>
      </p:sp>
      <p:sp>
        <p:nvSpPr>
          <p:cNvPr id="67" name="淘宝网Chenying0907出品 53"/>
          <p:cNvSpPr txBox="1"/>
          <p:nvPr/>
        </p:nvSpPr>
        <p:spPr>
          <a:xfrm>
            <a:off x="1705098" y="4681240"/>
            <a:ext cx="187357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您的内容打在这里，或者通过复制您的文本后，在此框中选择粘贴。</a:t>
            </a:r>
          </a:p>
        </p:txBody>
      </p:sp>
      <p:sp>
        <p:nvSpPr>
          <p:cNvPr id="68" name="淘宝网Chenying0907出品 54"/>
          <p:cNvSpPr txBox="1"/>
          <p:nvPr/>
        </p:nvSpPr>
        <p:spPr>
          <a:xfrm>
            <a:off x="8753599" y="4681240"/>
            <a:ext cx="179103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您的内容打在这里，或者通过复制您的文本后，在此框中选择粘贴。</a:t>
            </a:r>
          </a:p>
        </p:txBody>
      </p:sp>
      <p:sp>
        <p:nvSpPr>
          <p:cNvPr id="69" name="淘宝网Chenying0907出品 68"/>
          <p:cNvSpPr/>
          <p:nvPr/>
        </p:nvSpPr>
        <p:spPr>
          <a:xfrm>
            <a:off x="4657428" y="2636912"/>
            <a:ext cx="2880320" cy="1800200"/>
          </a:xfrm>
          <a:prstGeom prst="rect">
            <a:avLst/>
          </a:prstGeom>
          <a:blipFill>
            <a:blip r:embed="rId5"/>
            <a:srcRect/>
            <a:stretch>
              <a:fillRect l="-14513" t="-5202" r="-14513" b="-520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 advTm="0">
        <p14:switch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2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53" presetClass="entr" presetSubtype="16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53" presetClass="entr" presetSubtype="16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53" presetClass="entr" presetSubtype="16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53" presetClass="entr" presetSubtype="16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53" presetClass="entr" presetSubtype="16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53" presetClass="entr" presetSubtype="16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53" presetClass="entr" presetSubtype="16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53" presetClass="entr" presetSubtype="16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 animBg="1"/>
      <p:bldP spid="15" grpId="0"/>
      <p:bldP spid="45" grpId="0" animBg="1"/>
      <p:bldP spid="46" grpId="0" animBg="1"/>
      <p:bldP spid="47" grpId="0" animBg="1"/>
      <p:bldP spid="48" grpId="0" animBg="1"/>
      <p:bldP spid="65" grpId="0"/>
      <p:bldP spid="66" grpId="0"/>
      <p:bldP spid="67" grpId="0"/>
      <p:bldP spid="68" grpId="0"/>
      <p:bldP spid="6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淘宝网Chenying0907出品 7"/>
          <p:cNvGrpSpPr/>
          <p:nvPr/>
        </p:nvGrpSpPr>
        <p:grpSpPr>
          <a:xfrm>
            <a:off x="552971" y="324163"/>
            <a:ext cx="604358" cy="216024"/>
            <a:chOff x="264939" y="188640"/>
            <a:chExt cx="604358" cy="216024"/>
          </a:xfrm>
        </p:grpSpPr>
        <p:sp>
          <p:nvSpPr>
            <p:cNvPr id="9" name="燕尾形 8"/>
            <p:cNvSpPr/>
            <p:nvPr/>
          </p:nvSpPr>
          <p:spPr>
            <a:xfrm>
              <a:off x="264939" y="188640"/>
              <a:ext cx="216024" cy="216024"/>
            </a:xfrm>
            <a:prstGeom prst="chevron">
              <a:avLst/>
            </a:prstGeom>
            <a:solidFill>
              <a:srgbClr val="01AC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燕尾形 9"/>
            <p:cNvSpPr/>
            <p:nvPr/>
          </p:nvSpPr>
          <p:spPr>
            <a:xfrm>
              <a:off x="454914" y="188640"/>
              <a:ext cx="216024" cy="216024"/>
            </a:xfrm>
            <a:prstGeom prst="chevron">
              <a:avLst/>
            </a:prstGeom>
            <a:solidFill>
              <a:srgbClr val="01ACBE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燕尾形 10"/>
            <p:cNvSpPr/>
            <p:nvPr/>
          </p:nvSpPr>
          <p:spPr>
            <a:xfrm>
              <a:off x="653273" y="188640"/>
              <a:ext cx="216024" cy="216024"/>
            </a:xfrm>
            <a:prstGeom prst="chevron">
              <a:avLst/>
            </a:prstGeom>
            <a:solidFill>
              <a:srgbClr val="01ACBE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2" name="淘宝网Chenying0907出品 9"/>
          <p:cNvSpPr txBox="1"/>
          <p:nvPr/>
        </p:nvSpPr>
        <p:spPr>
          <a:xfrm>
            <a:off x="1345059" y="243662"/>
            <a:ext cx="2232248" cy="37702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sz="2000" b="1" dirty="0">
                <a:solidFill>
                  <a:srgbClr val="01ACB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点击输入标题内容</a:t>
            </a:r>
            <a:endParaRPr lang="zh-CN" altLang="en-US" sz="2400" b="1" dirty="0">
              <a:solidFill>
                <a:srgbClr val="01ACB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3" name="淘宝网Chenying0907出品 12"/>
          <p:cNvCxnSpPr/>
          <p:nvPr/>
        </p:nvCxnSpPr>
        <p:spPr>
          <a:xfrm>
            <a:off x="1417067" y="620688"/>
            <a:ext cx="964907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淘宝网Chenying0907出品标注 13"/>
          <p:cNvSpPr/>
          <p:nvPr/>
        </p:nvSpPr>
        <p:spPr>
          <a:xfrm>
            <a:off x="10911596" y="269141"/>
            <a:ext cx="442575" cy="296525"/>
          </a:xfrm>
          <a:prstGeom prst="wedgeRectCallout">
            <a:avLst/>
          </a:prstGeom>
          <a:solidFill>
            <a:srgbClr val="01AC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latin typeface="Impact MT Std" pitchFamily="34" charset="0"/>
            </a:endParaRPr>
          </a:p>
        </p:txBody>
      </p:sp>
      <p:sp>
        <p:nvSpPr>
          <p:cNvPr id="15" name="淘宝网Chenying0907出品 3"/>
          <p:cNvSpPr>
            <a:spLocks noChangeArrowheads="1"/>
          </p:cNvSpPr>
          <p:nvPr/>
        </p:nvSpPr>
        <p:spPr bwMode="auto">
          <a:xfrm>
            <a:off x="10911595" y="260648"/>
            <a:ext cx="442575" cy="3154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3" tIns="34287" rIns="68573" bIns="34287">
            <a:spAutoFit/>
          </a:bodyPr>
          <a:lstStyle/>
          <a:p>
            <a:pPr algn="ctr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600" b="1" dirty="0">
                <a:solidFill>
                  <a:schemeClr val="bg1"/>
                </a:solidFill>
                <a:latin typeface="Impact MT Std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14</a:t>
            </a:r>
            <a:endParaRPr lang="zh-CN" altLang="en-US" sz="1600" b="1" dirty="0">
              <a:solidFill>
                <a:schemeClr val="bg1"/>
              </a:solidFill>
              <a:latin typeface="Impact MT Std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16" name="淘宝网Chenying0907出品 15"/>
          <p:cNvGrpSpPr/>
          <p:nvPr/>
        </p:nvGrpSpPr>
        <p:grpSpPr>
          <a:xfrm>
            <a:off x="2209155" y="1734202"/>
            <a:ext cx="668974" cy="668974"/>
            <a:chOff x="6474776" y="1019119"/>
            <a:chExt cx="668974" cy="668974"/>
          </a:xfrm>
        </p:grpSpPr>
        <p:sp>
          <p:nvSpPr>
            <p:cNvPr id="18" name="圆角淘宝网Chenying0907出品 17"/>
            <p:cNvSpPr/>
            <p:nvPr/>
          </p:nvSpPr>
          <p:spPr>
            <a:xfrm>
              <a:off x="6474776" y="1019119"/>
              <a:ext cx="668974" cy="668974"/>
            </a:xfrm>
            <a:prstGeom prst="roundRect">
              <a:avLst>
                <a:gd name="adj" fmla="val 8667"/>
              </a:avLst>
            </a:prstGeom>
            <a:gradFill flip="none" rotWithShape="1">
              <a:gsLst>
                <a:gs pos="1000">
                  <a:schemeClr val="bg1">
                    <a:lumMod val="80000"/>
                  </a:schemeClr>
                </a:gs>
                <a:gs pos="100000">
                  <a:schemeClr val="bg1">
                    <a:lumMod val="99000"/>
                  </a:schemeClr>
                </a:gs>
              </a:gsLst>
              <a:lin ang="2700000" scaled="1"/>
              <a:tileRect/>
            </a:gradFill>
            <a:ln w="1905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190500" dist="635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0" name="圆角淘宝网Chenying0907出品 19"/>
            <p:cNvSpPr/>
            <p:nvPr/>
          </p:nvSpPr>
          <p:spPr>
            <a:xfrm>
              <a:off x="6541255" y="1085598"/>
              <a:ext cx="536016" cy="536016"/>
            </a:xfrm>
            <a:prstGeom prst="roundRect">
              <a:avLst>
                <a:gd name="adj" fmla="val 8667"/>
              </a:avLst>
            </a:prstGeom>
            <a:gradFill flip="none" rotWithShape="1">
              <a:gsLst>
                <a:gs pos="1000">
                  <a:schemeClr val="bg1">
                    <a:lumMod val="80000"/>
                  </a:schemeClr>
                </a:gs>
                <a:gs pos="100000">
                  <a:schemeClr val="bg1">
                    <a:lumMod val="99000"/>
                  </a:schemeClr>
                </a:gs>
              </a:gsLst>
              <a:lin ang="2700000" scaled="1"/>
              <a:tileRect/>
            </a:gradFill>
            <a:ln w="1905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139700" dist="381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1" name="淘宝网Chenying0907出品 52"/>
          <p:cNvSpPr txBox="1"/>
          <p:nvPr/>
        </p:nvSpPr>
        <p:spPr>
          <a:xfrm>
            <a:off x="2226113" y="1830683"/>
            <a:ext cx="647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rgbClr val="FFB850"/>
                </a:solidFill>
                <a:latin typeface="Impact MT Std" pitchFamily="34" charset="0"/>
              </a:rPr>
              <a:t>01</a:t>
            </a:r>
            <a:endParaRPr lang="zh-CN" altLang="en-US" sz="2400" dirty="0">
              <a:solidFill>
                <a:srgbClr val="FFB850"/>
              </a:solidFill>
              <a:latin typeface="Impact MT Std" pitchFamily="34" charset="0"/>
            </a:endParaRPr>
          </a:p>
        </p:txBody>
      </p:sp>
      <p:grpSp>
        <p:nvGrpSpPr>
          <p:cNvPr id="22" name="淘宝网Chenying0907出品 21"/>
          <p:cNvGrpSpPr/>
          <p:nvPr/>
        </p:nvGrpSpPr>
        <p:grpSpPr>
          <a:xfrm>
            <a:off x="6547579" y="1734202"/>
            <a:ext cx="668974" cy="668974"/>
            <a:chOff x="6474776" y="1019119"/>
            <a:chExt cx="668974" cy="668974"/>
          </a:xfrm>
        </p:grpSpPr>
        <p:sp>
          <p:nvSpPr>
            <p:cNvPr id="24" name="圆角淘宝网Chenying0907出品 23"/>
            <p:cNvSpPr/>
            <p:nvPr/>
          </p:nvSpPr>
          <p:spPr>
            <a:xfrm>
              <a:off x="6474776" y="1019119"/>
              <a:ext cx="668974" cy="668974"/>
            </a:xfrm>
            <a:prstGeom prst="roundRect">
              <a:avLst>
                <a:gd name="adj" fmla="val 8667"/>
              </a:avLst>
            </a:prstGeom>
            <a:gradFill flip="none" rotWithShape="1">
              <a:gsLst>
                <a:gs pos="1000">
                  <a:schemeClr val="bg1">
                    <a:lumMod val="80000"/>
                  </a:schemeClr>
                </a:gs>
                <a:gs pos="100000">
                  <a:schemeClr val="bg1">
                    <a:lumMod val="99000"/>
                  </a:schemeClr>
                </a:gs>
              </a:gsLst>
              <a:lin ang="2700000" scaled="1"/>
              <a:tileRect/>
            </a:gradFill>
            <a:ln w="1905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190500" dist="635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圆角淘宝网Chenying0907出品 25"/>
            <p:cNvSpPr/>
            <p:nvPr/>
          </p:nvSpPr>
          <p:spPr>
            <a:xfrm>
              <a:off x="6541255" y="1085598"/>
              <a:ext cx="536016" cy="536016"/>
            </a:xfrm>
            <a:prstGeom prst="roundRect">
              <a:avLst>
                <a:gd name="adj" fmla="val 8667"/>
              </a:avLst>
            </a:prstGeom>
            <a:gradFill flip="none" rotWithShape="1">
              <a:gsLst>
                <a:gs pos="1000">
                  <a:schemeClr val="bg1">
                    <a:lumMod val="80000"/>
                  </a:schemeClr>
                </a:gs>
                <a:gs pos="100000">
                  <a:schemeClr val="bg1">
                    <a:lumMod val="99000"/>
                  </a:schemeClr>
                </a:gs>
              </a:gsLst>
              <a:lin ang="2700000" scaled="1"/>
              <a:tileRect/>
            </a:gradFill>
            <a:ln w="1905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139700" dist="381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7" name="淘宝网Chenying0907出品 59"/>
          <p:cNvSpPr txBox="1"/>
          <p:nvPr/>
        </p:nvSpPr>
        <p:spPr>
          <a:xfrm>
            <a:off x="6552495" y="1836147"/>
            <a:ext cx="647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rgbClr val="FFAB2F"/>
                </a:solidFill>
                <a:latin typeface="Impact MT Std" pitchFamily="34" charset="0"/>
              </a:rPr>
              <a:t>04</a:t>
            </a:r>
            <a:endParaRPr lang="zh-CN" altLang="en-US" sz="2400" dirty="0">
              <a:solidFill>
                <a:srgbClr val="FFAB2F"/>
              </a:solidFill>
              <a:latin typeface="Impact MT Std" pitchFamily="34" charset="0"/>
            </a:endParaRPr>
          </a:p>
        </p:txBody>
      </p:sp>
      <p:grpSp>
        <p:nvGrpSpPr>
          <p:cNvPr id="28" name="淘宝网Chenying0907出品 27"/>
          <p:cNvGrpSpPr/>
          <p:nvPr/>
        </p:nvGrpSpPr>
        <p:grpSpPr>
          <a:xfrm>
            <a:off x="2209155" y="2908952"/>
            <a:ext cx="668974" cy="668974"/>
            <a:chOff x="6474776" y="1019119"/>
            <a:chExt cx="668974" cy="668974"/>
          </a:xfrm>
        </p:grpSpPr>
        <p:sp>
          <p:nvSpPr>
            <p:cNvPr id="30" name="圆角淘宝网Chenying0907出品 29"/>
            <p:cNvSpPr/>
            <p:nvPr/>
          </p:nvSpPr>
          <p:spPr>
            <a:xfrm>
              <a:off x="6474776" y="1019119"/>
              <a:ext cx="668974" cy="668974"/>
            </a:xfrm>
            <a:prstGeom prst="roundRect">
              <a:avLst>
                <a:gd name="adj" fmla="val 8667"/>
              </a:avLst>
            </a:prstGeom>
            <a:gradFill flip="none" rotWithShape="1">
              <a:gsLst>
                <a:gs pos="1000">
                  <a:schemeClr val="bg1">
                    <a:lumMod val="80000"/>
                  </a:schemeClr>
                </a:gs>
                <a:gs pos="100000">
                  <a:schemeClr val="bg1">
                    <a:lumMod val="99000"/>
                  </a:schemeClr>
                </a:gs>
              </a:gsLst>
              <a:lin ang="2700000" scaled="1"/>
              <a:tileRect/>
            </a:gradFill>
            <a:ln w="1905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190500" dist="635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2" name="圆角淘宝网Chenying0907出品 31"/>
            <p:cNvSpPr/>
            <p:nvPr/>
          </p:nvSpPr>
          <p:spPr>
            <a:xfrm>
              <a:off x="6541255" y="1085598"/>
              <a:ext cx="536016" cy="536016"/>
            </a:xfrm>
            <a:prstGeom prst="roundRect">
              <a:avLst>
                <a:gd name="adj" fmla="val 8667"/>
              </a:avLst>
            </a:prstGeom>
            <a:gradFill flip="none" rotWithShape="1">
              <a:gsLst>
                <a:gs pos="1000">
                  <a:schemeClr val="bg1">
                    <a:lumMod val="80000"/>
                  </a:schemeClr>
                </a:gs>
                <a:gs pos="100000">
                  <a:schemeClr val="bg1">
                    <a:lumMod val="99000"/>
                  </a:schemeClr>
                </a:gs>
              </a:gsLst>
              <a:lin ang="2700000" scaled="1"/>
              <a:tileRect/>
            </a:gradFill>
            <a:ln w="1905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139700" dist="381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3" name="淘宝网Chenying0907出品 66"/>
          <p:cNvSpPr txBox="1"/>
          <p:nvPr/>
        </p:nvSpPr>
        <p:spPr>
          <a:xfrm>
            <a:off x="2214071" y="3012477"/>
            <a:ext cx="647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rgbClr val="F8353D"/>
                </a:solidFill>
                <a:latin typeface="Impact MT Std" pitchFamily="34" charset="0"/>
              </a:rPr>
              <a:t>02</a:t>
            </a:r>
            <a:endParaRPr lang="zh-CN" altLang="en-US" sz="2400" dirty="0">
              <a:solidFill>
                <a:srgbClr val="F8353D"/>
              </a:solidFill>
              <a:latin typeface="Impact MT Std" pitchFamily="34" charset="0"/>
            </a:endParaRPr>
          </a:p>
        </p:txBody>
      </p:sp>
      <p:grpSp>
        <p:nvGrpSpPr>
          <p:cNvPr id="34" name="淘宝网Chenying0907出品 33"/>
          <p:cNvGrpSpPr/>
          <p:nvPr/>
        </p:nvGrpSpPr>
        <p:grpSpPr>
          <a:xfrm>
            <a:off x="6547579" y="2908952"/>
            <a:ext cx="668974" cy="668974"/>
            <a:chOff x="6474776" y="1019119"/>
            <a:chExt cx="668974" cy="668974"/>
          </a:xfrm>
        </p:grpSpPr>
        <p:sp>
          <p:nvSpPr>
            <p:cNvPr id="36" name="圆角淘宝网Chenying0907出品 35"/>
            <p:cNvSpPr/>
            <p:nvPr/>
          </p:nvSpPr>
          <p:spPr>
            <a:xfrm>
              <a:off x="6474776" y="1019119"/>
              <a:ext cx="668974" cy="668974"/>
            </a:xfrm>
            <a:prstGeom prst="roundRect">
              <a:avLst>
                <a:gd name="adj" fmla="val 8667"/>
              </a:avLst>
            </a:prstGeom>
            <a:gradFill flip="none" rotWithShape="1">
              <a:gsLst>
                <a:gs pos="1000">
                  <a:schemeClr val="bg1">
                    <a:lumMod val="80000"/>
                  </a:schemeClr>
                </a:gs>
                <a:gs pos="100000">
                  <a:schemeClr val="bg1">
                    <a:lumMod val="99000"/>
                  </a:schemeClr>
                </a:gs>
              </a:gsLst>
              <a:lin ang="2700000" scaled="1"/>
              <a:tileRect/>
            </a:gradFill>
            <a:ln w="1905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190500" dist="635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8" name="圆角淘宝网Chenying0907出品 37"/>
            <p:cNvSpPr/>
            <p:nvPr/>
          </p:nvSpPr>
          <p:spPr>
            <a:xfrm>
              <a:off x="6541255" y="1085598"/>
              <a:ext cx="536016" cy="536016"/>
            </a:xfrm>
            <a:prstGeom prst="roundRect">
              <a:avLst>
                <a:gd name="adj" fmla="val 8667"/>
              </a:avLst>
            </a:prstGeom>
            <a:gradFill flip="none" rotWithShape="1">
              <a:gsLst>
                <a:gs pos="1000">
                  <a:schemeClr val="bg1">
                    <a:lumMod val="80000"/>
                  </a:schemeClr>
                </a:gs>
                <a:gs pos="100000">
                  <a:schemeClr val="bg1">
                    <a:lumMod val="99000"/>
                  </a:schemeClr>
                </a:gs>
              </a:gsLst>
              <a:lin ang="2700000" scaled="1"/>
              <a:tileRect/>
            </a:gradFill>
            <a:ln w="1905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139700" dist="381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9" name="淘宝网Chenying0907出品 73"/>
          <p:cNvSpPr txBox="1"/>
          <p:nvPr/>
        </p:nvSpPr>
        <p:spPr>
          <a:xfrm>
            <a:off x="6552495" y="3012200"/>
            <a:ext cx="647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rgbClr val="F8353D"/>
                </a:solidFill>
                <a:latin typeface="Impact MT Std" pitchFamily="34" charset="0"/>
              </a:rPr>
              <a:t>05</a:t>
            </a:r>
            <a:endParaRPr lang="zh-CN" altLang="en-US" sz="2400" dirty="0">
              <a:solidFill>
                <a:srgbClr val="F8353D"/>
              </a:solidFill>
              <a:latin typeface="Impact MT Std" pitchFamily="34" charset="0"/>
            </a:endParaRPr>
          </a:p>
        </p:txBody>
      </p:sp>
      <p:grpSp>
        <p:nvGrpSpPr>
          <p:cNvPr id="40" name="淘宝网Chenying0907出品 39"/>
          <p:cNvGrpSpPr/>
          <p:nvPr/>
        </p:nvGrpSpPr>
        <p:grpSpPr>
          <a:xfrm>
            <a:off x="2202848" y="4083702"/>
            <a:ext cx="668974" cy="668974"/>
            <a:chOff x="6474776" y="1019119"/>
            <a:chExt cx="668974" cy="668974"/>
          </a:xfrm>
        </p:grpSpPr>
        <p:sp>
          <p:nvSpPr>
            <p:cNvPr id="42" name="圆角淘宝网Chenying0907出品 41"/>
            <p:cNvSpPr/>
            <p:nvPr/>
          </p:nvSpPr>
          <p:spPr>
            <a:xfrm>
              <a:off x="6474776" y="1019119"/>
              <a:ext cx="668974" cy="668974"/>
            </a:xfrm>
            <a:prstGeom prst="roundRect">
              <a:avLst>
                <a:gd name="adj" fmla="val 8667"/>
              </a:avLst>
            </a:prstGeom>
            <a:gradFill flip="none" rotWithShape="1">
              <a:gsLst>
                <a:gs pos="1000">
                  <a:schemeClr val="bg1">
                    <a:lumMod val="80000"/>
                  </a:schemeClr>
                </a:gs>
                <a:gs pos="100000">
                  <a:schemeClr val="bg1">
                    <a:lumMod val="99000"/>
                  </a:schemeClr>
                </a:gs>
              </a:gsLst>
              <a:lin ang="2700000" scaled="1"/>
              <a:tileRect/>
            </a:gradFill>
            <a:ln w="1905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190500" dist="635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4" name="圆角淘宝网Chenying0907出品 43"/>
            <p:cNvSpPr/>
            <p:nvPr/>
          </p:nvSpPr>
          <p:spPr>
            <a:xfrm>
              <a:off x="6541255" y="1085598"/>
              <a:ext cx="536016" cy="536016"/>
            </a:xfrm>
            <a:prstGeom prst="roundRect">
              <a:avLst>
                <a:gd name="adj" fmla="val 8667"/>
              </a:avLst>
            </a:prstGeom>
            <a:gradFill flip="none" rotWithShape="1">
              <a:gsLst>
                <a:gs pos="1000">
                  <a:schemeClr val="bg1">
                    <a:lumMod val="80000"/>
                  </a:schemeClr>
                </a:gs>
                <a:gs pos="100000">
                  <a:schemeClr val="bg1">
                    <a:lumMod val="99000"/>
                  </a:schemeClr>
                </a:gs>
              </a:gsLst>
              <a:lin ang="2700000" scaled="1"/>
              <a:tileRect/>
            </a:gradFill>
            <a:ln w="1905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139700" dist="381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45" name="淘宝网Chenying0907出品 80"/>
          <p:cNvSpPr txBox="1"/>
          <p:nvPr/>
        </p:nvSpPr>
        <p:spPr>
          <a:xfrm>
            <a:off x="2239748" y="4188789"/>
            <a:ext cx="647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rgbClr val="01ACBE"/>
                </a:solidFill>
                <a:latin typeface="Impact MT Std" pitchFamily="34" charset="0"/>
              </a:rPr>
              <a:t>03</a:t>
            </a:r>
            <a:endParaRPr lang="zh-CN" altLang="en-US" sz="2400" dirty="0">
              <a:solidFill>
                <a:srgbClr val="01ACBE"/>
              </a:solidFill>
              <a:latin typeface="Impact MT Std" pitchFamily="34" charset="0"/>
            </a:endParaRPr>
          </a:p>
        </p:txBody>
      </p:sp>
      <p:grpSp>
        <p:nvGrpSpPr>
          <p:cNvPr id="46" name="淘宝网Chenying0907出品 45"/>
          <p:cNvGrpSpPr/>
          <p:nvPr/>
        </p:nvGrpSpPr>
        <p:grpSpPr>
          <a:xfrm>
            <a:off x="6547579" y="4083702"/>
            <a:ext cx="668974" cy="668974"/>
            <a:chOff x="6474776" y="1019119"/>
            <a:chExt cx="668974" cy="668974"/>
          </a:xfrm>
        </p:grpSpPr>
        <p:sp>
          <p:nvSpPr>
            <p:cNvPr id="48" name="圆角淘宝网Chenying0907出品 47"/>
            <p:cNvSpPr/>
            <p:nvPr/>
          </p:nvSpPr>
          <p:spPr>
            <a:xfrm>
              <a:off x="6474776" y="1019119"/>
              <a:ext cx="668974" cy="668974"/>
            </a:xfrm>
            <a:prstGeom prst="roundRect">
              <a:avLst>
                <a:gd name="adj" fmla="val 8667"/>
              </a:avLst>
            </a:prstGeom>
            <a:gradFill flip="none" rotWithShape="1">
              <a:gsLst>
                <a:gs pos="1000">
                  <a:schemeClr val="bg1">
                    <a:lumMod val="80000"/>
                  </a:schemeClr>
                </a:gs>
                <a:gs pos="100000">
                  <a:schemeClr val="bg1">
                    <a:lumMod val="99000"/>
                  </a:schemeClr>
                </a:gs>
              </a:gsLst>
              <a:lin ang="2700000" scaled="1"/>
              <a:tileRect/>
            </a:gradFill>
            <a:ln w="1905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190500" dist="635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0" name="圆角淘宝网Chenying0907出品 49"/>
            <p:cNvSpPr/>
            <p:nvPr/>
          </p:nvSpPr>
          <p:spPr>
            <a:xfrm>
              <a:off x="6541255" y="1085598"/>
              <a:ext cx="536016" cy="536016"/>
            </a:xfrm>
            <a:prstGeom prst="roundRect">
              <a:avLst>
                <a:gd name="adj" fmla="val 8667"/>
              </a:avLst>
            </a:prstGeom>
            <a:gradFill flip="none" rotWithShape="1">
              <a:gsLst>
                <a:gs pos="1000">
                  <a:schemeClr val="bg1">
                    <a:lumMod val="80000"/>
                  </a:schemeClr>
                </a:gs>
                <a:gs pos="100000">
                  <a:schemeClr val="bg1">
                    <a:lumMod val="99000"/>
                  </a:schemeClr>
                </a:gs>
              </a:gsLst>
              <a:lin ang="2700000" scaled="1"/>
              <a:tileRect/>
            </a:gradFill>
            <a:ln w="1905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139700" dist="381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1" name="淘宝网Chenying0907出品 87"/>
          <p:cNvSpPr txBox="1"/>
          <p:nvPr/>
        </p:nvSpPr>
        <p:spPr>
          <a:xfrm>
            <a:off x="6578172" y="4200992"/>
            <a:ext cx="647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rgbClr val="019BAB"/>
                </a:solidFill>
                <a:latin typeface="Impact MT Std" pitchFamily="34" charset="0"/>
              </a:rPr>
              <a:t>06</a:t>
            </a:r>
            <a:endParaRPr lang="zh-CN" altLang="en-US" sz="2400" dirty="0">
              <a:solidFill>
                <a:srgbClr val="019BAB"/>
              </a:solidFill>
              <a:latin typeface="Impact MT Std" pitchFamily="34" charset="0"/>
            </a:endParaRPr>
          </a:p>
        </p:txBody>
      </p:sp>
      <p:grpSp>
        <p:nvGrpSpPr>
          <p:cNvPr id="52" name="淘宝网Chenying0907出品 51"/>
          <p:cNvGrpSpPr/>
          <p:nvPr/>
        </p:nvGrpSpPr>
        <p:grpSpPr>
          <a:xfrm>
            <a:off x="3078911" y="1662005"/>
            <a:ext cx="3132800" cy="943116"/>
            <a:chOff x="3451161" y="3777171"/>
            <a:chExt cx="3132800" cy="943116"/>
          </a:xfrm>
        </p:grpSpPr>
        <p:sp>
          <p:nvSpPr>
            <p:cNvPr id="53" name="淘宝网Chenying0907出品 103"/>
            <p:cNvSpPr txBox="1"/>
            <p:nvPr/>
          </p:nvSpPr>
          <p:spPr>
            <a:xfrm>
              <a:off x="3451161" y="3777171"/>
              <a:ext cx="172505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rgbClr val="FFB8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添加标题文字</a:t>
              </a:r>
            </a:p>
          </p:txBody>
        </p:sp>
        <p:sp>
          <p:nvSpPr>
            <p:cNvPr id="54" name="淘宝网Chenying0907出品 104"/>
            <p:cNvSpPr txBox="1"/>
            <p:nvPr/>
          </p:nvSpPr>
          <p:spPr>
            <a:xfrm>
              <a:off x="3457190" y="4135512"/>
              <a:ext cx="312677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您的内容打在这里，或者通过复制您的文本后，在此框中粘贴。</a:t>
              </a:r>
            </a:p>
          </p:txBody>
        </p:sp>
      </p:grpSp>
      <p:cxnSp>
        <p:nvCxnSpPr>
          <p:cNvPr id="55" name="淘宝网Chenying0907出品 54"/>
          <p:cNvCxnSpPr/>
          <p:nvPr/>
        </p:nvCxnSpPr>
        <p:spPr>
          <a:xfrm>
            <a:off x="1710190" y="5445125"/>
            <a:ext cx="8771621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淘宝网Chenying0907出品 115"/>
          <p:cNvSpPr txBox="1"/>
          <p:nvPr/>
        </p:nvSpPr>
        <p:spPr>
          <a:xfrm>
            <a:off x="1874403" y="5531123"/>
            <a:ext cx="844319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您的内容打在这里，或者通过复制您的文本后，在此框中选择粘贴，尽可能简介扼要，主题明确您的内容打在这里，或者通过复制您的文本后，在此框中选择粘贴，尽可能简介扼要，主题明确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/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7" name="淘宝网Chenying0907出品 56"/>
          <p:cNvGrpSpPr/>
          <p:nvPr/>
        </p:nvGrpSpPr>
        <p:grpSpPr>
          <a:xfrm>
            <a:off x="3003796" y="2845924"/>
            <a:ext cx="3132800" cy="943116"/>
            <a:chOff x="3451161" y="3777171"/>
            <a:chExt cx="3132800" cy="943116"/>
          </a:xfrm>
        </p:grpSpPr>
        <p:sp>
          <p:nvSpPr>
            <p:cNvPr id="58" name="淘宝网Chenying0907出品 103"/>
            <p:cNvSpPr txBox="1"/>
            <p:nvPr/>
          </p:nvSpPr>
          <p:spPr>
            <a:xfrm>
              <a:off x="3451161" y="3777171"/>
              <a:ext cx="172505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rgbClr val="F8353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添加标题文字</a:t>
              </a:r>
            </a:p>
          </p:txBody>
        </p:sp>
        <p:sp>
          <p:nvSpPr>
            <p:cNvPr id="59" name="淘宝网Chenying0907出品 104"/>
            <p:cNvSpPr txBox="1"/>
            <p:nvPr/>
          </p:nvSpPr>
          <p:spPr>
            <a:xfrm>
              <a:off x="3457190" y="4135512"/>
              <a:ext cx="312677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您的内容打在这里，或者通过复制您的文本后，在此框中粘贴。</a:t>
              </a:r>
            </a:p>
          </p:txBody>
        </p:sp>
      </p:grpSp>
      <p:grpSp>
        <p:nvGrpSpPr>
          <p:cNvPr id="60" name="淘宝网Chenying0907出品 59"/>
          <p:cNvGrpSpPr/>
          <p:nvPr/>
        </p:nvGrpSpPr>
        <p:grpSpPr>
          <a:xfrm>
            <a:off x="2968244" y="4077072"/>
            <a:ext cx="3132800" cy="943116"/>
            <a:chOff x="3451161" y="3777171"/>
            <a:chExt cx="3132800" cy="943116"/>
          </a:xfrm>
        </p:grpSpPr>
        <p:sp>
          <p:nvSpPr>
            <p:cNvPr id="61" name="淘宝网Chenying0907出品 103"/>
            <p:cNvSpPr txBox="1"/>
            <p:nvPr/>
          </p:nvSpPr>
          <p:spPr>
            <a:xfrm>
              <a:off x="3451161" y="3777171"/>
              <a:ext cx="172505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rgbClr val="01ACB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添加标题文字</a:t>
              </a:r>
            </a:p>
          </p:txBody>
        </p:sp>
        <p:sp>
          <p:nvSpPr>
            <p:cNvPr id="62" name="淘宝网Chenying0907出品 104"/>
            <p:cNvSpPr txBox="1"/>
            <p:nvPr/>
          </p:nvSpPr>
          <p:spPr>
            <a:xfrm>
              <a:off x="3457190" y="4135512"/>
              <a:ext cx="312677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您的内容打在这里，或者通过复制您的文本后，在此框中粘贴。</a:t>
              </a:r>
            </a:p>
          </p:txBody>
        </p:sp>
      </p:grpSp>
      <p:grpSp>
        <p:nvGrpSpPr>
          <p:cNvPr id="63" name="淘宝网Chenying0907出品 62"/>
          <p:cNvGrpSpPr/>
          <p:nvPr/>
        </p:nvGrpSpPr>
        <p:grpSpPr>
          <a:xfrm>
            <a:off x="7357275" y="1628800"/>
            <a:ext cx="3132800" cy="943116"/>
            <a:chOff x="3451161" y="3777171"/>
            <a:chExt cx="3132800" cy="943116"/>
          </a:xfrm>
        </p:grpSpPr>
        <p:sp>
          <p:nvSpPr>
            <p:cNvPr id="64" name="淘宝网Chenying0907出品 103"/>
            <p:cNvSpPr txBox="1"/>
            <p:nvPr/>
          </p:nvSpPr>
          <p:spPr>
            <a:xfrm>
              <a:off x="3451161" y="3777171"/>
              <a:ext cx="172505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rgbClr val="FFB8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添加标题文字</a:t>
              </a:r>
            </a:p>
          </p:txBody>
        </p:sp>
        <p:sp>
          <p:nvSpPr>
            <p:cNvPr id="65" name="淘宝网Chenying0907出品 104"/>
            <p:cNvSpPr txBox="1"/>
            <p:nvPr/>
          </p:nvSpPr>
          <p:spPr>
            <a:xfrm>
              <a:off x="3457190" y="4135512"/>
              <a:ext cx="312677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您的内容打在这里，或者通过复制您的文本后，在此框中粘贴。</a:t>
              </a:r>
            </a:p>
          </p:txBody>
        </p:sp>
      </p:grpSp>
      <p:grpSp>
        <p:nvGrpSpPr>
          <p:cNvPr id="66" name="淘宝网Chenying0907出品 65"/>
          <p:cNvGrpSpPr/>
          <p:nvPr/>
        </p:nvGrpSpPr>
        <p:grpSpPr>
          <a:xfrm>
            <a:off x="7328308" y="2845924"/>
            <a:ext cx="3132800" cy="943116"/>
            <a:chOff x="3451161" y="3777171"/>
            <a:chExt cx="3132800" cy="943116"/>
          </a:xfrm>
        </p:grpSpPr>
        <p:sp>
          <p:nvSpPr>
            <p:cNvPr id="67" name="淘宝网Chenying0907出品 103"/>
            <p:cNvSpPr txBox="1"/>
            <p:nvPr/>
          </p:nvSpPr>
          <p:spPr>
            <a:xfrm>
              <a:off x="3451161" y="3777171"/>
              <a:ext cx="172505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rgbClr val="F8353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添加标题文字</a:t>
              </a:r>
            </a:p>
          </p:txBody>
        </p:sp>
        <p:sp>
          <p:nvSpPr>
            <p:cNvPr id="68" name="淘宝网Chenying0907出品 104"/>
            <p:cNvSpPr txBox="1"/>
            <p:nvPr/>
          </p:nvSpPr>
          <p:spPr>
            <a:xfrm>
              <a:off x="3457190" y="4135512"/>
              <a:ext cx="312677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您的内容打在这里，或者通过复制您的文本后，在此框中粘贴。</a:t>
              </a:r>
            </a:p>
          </p:txBody>
        </p:sp>
      </p:grpSp>
      <p:grpSp>
        <p:nvGrpSpPr>
          <p:cNvPr id="69" name="淘宝网Chenying0907出品 68"/>
          <p:cNvGrpSpPr/>
          <p:nvPr/>
        </p:nvGrpSpPr>
        <p:grpSpPr>
          <a:xfrm>
            <a:off x="7292756" y="4077072"/>
            <a:ext cx="3132800" cy="943116"/>
            <a:chOff x="3451161" y="3777171"/>
            <a:chExt cx="3132800" cy="943116"/>
          </a:xfrm>
        </p:grpSpPr>
        <p:sp>
          <p:nvSpPr>
            <p:cNvPr id="70" name="淘宝网Chenying0907出品 103"/>
            <p:cNvSpPr txBox="1"/>
            <p:nvPr/>
          </p:nvSpPr>
          <p:spPr>
            <a:xfrm>
              <a:off x="3451161" y="3777171"/>
              <a:ext cx="172505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rgbClr val="01ACB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添加标题文字</a:t>
              </a:r>
            </a:p>
          </p:txBody>
        </p:sp>
        <p:sp>
          <p:nvSpPr>
            <p:cNvPr id="71" name="淘宝网Chenying0907出品 104"/>
            <p:cNvSpPr txBox="1"/>
            <p:nvPr/>
          </p:nvSpPr>
          <p:spPr>
            <a:xfrm>
              <a:off x="3457190" y="4135512"/>
              <a:ext cx="312677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您的内容打在这里，或者通过复制您的文本后，在此框中粘贴。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 advTm="0">
        <p14:switch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4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4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2" presetClass="entr" presetSubtype="4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1000"/>
                            </p:stCondLst>
                            <p:childTnLst>
                              <p:par>
                                <p:cTn id="9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2000"/>
                            </p:stCondLst>
                            <p:childTnLst>
                              <p:par>
                                <p:cTn id="10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 animBg="1"/>
      <p:bldP spid="15" grpId="0"/>
      <p:bldP spid="21" grpId="0"/>
      <p:bldP spid="27" grpId="0"/>
      <p:bldP spid="33" grpId="0"/>
      <p:bldP spid="39" grpId="0"/>
      <p:bldP spid="45" grpId="0"/>
      <p:bldP spid="51" grpId="0"/>
      <p:bldP spid="5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淘宝网Chenying0907出品 7"/>
          <p:cNvGrpSpPr/>
          <p:nvPr/>
        </p:nvGrpSpPr>
        <p:grpSpPr>
          <a:xfrm>
            <a:off x="552971" y="324163"/>
            <a:ext cx="604358" cy="216024"/>
            <a:chOff x="264939" y="188640"/>
            <a:chExt cx="604358" cy="216024"/>
          </a:xfrm>
        </p:grpSpPr>
        <p:sp>
          <p:nvSpPr>
            <p:cNvPr id="9" name="燕尾形 8"/>
            <p:cNvSpPr/>
            <p:nvPr/>
          </p:nvSpPr>
          <p:spPr>
            <a:xfrm>
              <a:off x="264939" y="188640"/>
              <a:ext cx="216024" cy="216024"/>
            </a:xfrm>
            <a:prstGeom prst="chevron">
              <a:avLst/>
            </a:prstGeom>
            <a:solidFill>
              <a:srgbClr val="01AC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燕尾形 9"/>
            <p:cNvSpPr/>
            <p:nvPr/>
          </p:nvSpPr>
          <p:spPr>
            <a:xfrm>
              <a:off x="454914" y="188640"/>
              <a:ext cx="216024" cy="216024"/>
            </a:xfrm>
            <a:prstGeom prst="chevron">
              <a:avLst/>
            </a:prstGeom>
            <a:solidFill>
              <a:srgbClr val="01ACBE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燕尾形 10"/>
            <p:cNvSpPr/>
            <p:nvPr/>
          </p:nvSpPr>
          <p:spPr>
            <a:xfrm>
              <a:off x="653273" y="188640"/>
              <a:ext cx="216024" cy="216024"/>
            </a:xfrm>
            <a:prstGeom prst="chevron">
              <a:avLst/>
            </a:prstGeom>
            <a:solidFill>
              <a:srgbClr val="01ACBE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2" name="淘宝网Chenying0907出品 9"/>
          <p:cNvSpPr txBox="1"/>
          <p:nvPr/>
        </p:nvSpPr>
        <p:spPr>
          <a:xfrm>
            <a:off x="1345059" y="243662"/>
            <a:ext cx="2232248" cy="37702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sz="2000" b="1" dirty="0">
                <a:solidFill>
                  <a:srgbClr val="01ACB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点击输入标题内容</a:t>
            </a:r>
            <a:endParaRPr lang="zh-CN" altLang="en-US" sz="2400" b="1" dirty="0">
              <a:solidFill>
                <a:srgbClr val="01ACB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3" name="淘宝网Chenying0907出品 12"/>
          <p:cNvCxnSpPr/>
          <p:nvPr/>
        </p:nvCxnSpPr>
        <p:spPr>
          <a:xfrm>
            <a:off x="1417067" y="620688"/>
            <a:ext cx="964907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淘宝网Chenying0907出品标注 13"/>
          <p:cNvSpPr/>
          <p:nvPr/>
        </p:nvSpPr>
        <p:spPr>
          <a:xfrm>
            <a:off x="10911596" y="269141"/>
            <a:ext cx="442575" cy="296525"/>
          </a:xfrm>
          <a:prstGeom prst="wedgeRectCallout">
            <a:avLst/>
          </a:prstGeom>
          <a:solidFill>
            <a:srgbClr val="01AC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latin typeface="Impact MT Std" pitchFamily="34" charset="0"/>
            </a:endParaRPr>
          </a:p>
        </p:txBody>
      </p:sp>
      <p:sp>
        <p:nvSpPr>
          <p:cNvPr id="15" name="淘宝网Chenying0907出品 3"/>
          <p:cNvSpPr>
            <a:spLocks noChangeArrowheads="1"/>
          </p:cNvSpPr>
          <p:nvPr/>
        </p:nvSpPr>
        <p:spPr bwMode="auto">
          <a:xfrm>
            <a:off x="10911595" y="260648"/>
            <a:ext cx="442575" cy="3154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3" tIns="34287" rIns="68573" bIns="34287">
            <a:spAutoFit/>
          </a:bodyPr>
          <a:lstStyle/>
          <a:p>
            <a:pPr algn="ctr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600" b="1" dirty="0">
                <a:solidFill>
                  <a:schemeClr val="bg1"/>
                </a:solidFill>
                <a:latin typeface="Impact MT Std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15</a:t>
            </a:r>
            <a:endParaRPr lang="zh-CN" altLang="en-US" sz="1600" b="1" dirty="0">
              <a:solidFill>
                <a:schemeClr val="bg1"/>
              </a:solidFill>
              <a:latin typeface="Impact MT Std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6" name="淘宝网Chenying0907出品 5"/>
          <p:cNvSpPr/>
          <p:nvPr/>
        </p:nvSpPr>
        <p:spPr bwMode="auto">
          <a:xfrm rot="5400000">
            <a:off x="1010009" y="2473367"/>
            <a:ext cx="2018840" cy="1789283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solidFill>
            <a:srgbClr val="F8353D"/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/>
          <a:lstStyle/>
          <a:p>
            <a:endParaRPr lang="zh-CN" altLang="en-US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淘宝网Chenying0907出品 5"/>
          <p:cNvSpPr/>
          <p:nvPr/>
        </p:nvSpPr>
        <p:spPr bwMode="auto">
          <a:xfrm rot="5400000">
            <a:off x="4204667" y="1824632"/>
            <a:ext cx="1275146" cy="1130152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/>
          <a:lstStyle/>
          <a:p>
            <a:endParaRPr lang="zh-CN" altLang="en-US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淘宝网Chenying0907出品 5"/>
          <p:cNvSpPr/>
          <p:nvPr/>
        </p:nvSpPr>
        <p:spPr bwMode="auto">
          <a:xfrm rot="5400000">
            <a:off x="4389827" y="3128553"/>
            <a:ext cx="1781268" cy="1578725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/>
          <a:lstStyle/>
          <a:p>
            <a:endParaRPr lang="zh-CN" altLang="en-US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淘宝网Chenying0907出品 5"/>
          <p:cNvSpPr/>
          <p:nvPr/>
        </p:nvSpPr>
        <p:spPr bwMode="auto">
          <a:xfrm rot="5400000">
            <a:off x="2995237" y="2765683"/>
            <a:ext cx="1359203" cy="1204652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solidFill>
            <a:srgbClr val="F8353D"/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/>
          <a:lstStyle/>
          <a:p>
            <a:endParaRPr lang="zh-CN" altLang="en-US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淘宝网Chenying0907出品 5"/>
          <p:cNvSpPr/>
          <p:nvPr/>
        </p:nvSpPr>
        <p:spPr bwMode="auto">
          <a:xfrm rot="5400000">
            <a:off x="5876578" y="2666399"/>
            <a:ext cx="814361" cy="721763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solidFill>
            <a:srgbClr val="F8353D"/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/>
          <a:lstStyle/>
          <a:p>
            <a:endParaRPr lang="zh-CN" altLang="en-US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淘宝网Chenying0907出品 5"/>
          <p:cNvSpPr/>
          <p:nvPr/>
        </p:nvSpPr>
        <p:spPr bwMode="auto">
          <a:xfrm rot="5400000">
            <a:off x="2413321" y="4070273"/>
            <a:ext cx="1318383" cy="1168473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/>
          <a:lstStyle/>
          <a:p>
            <a:endParaRPr lang="zh-CN" altLang="en-US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淘宝网Chenying0907出品 5"/>
          <p:cNvSpPr/>
          <p:nvPr/>
        </p:nvSpPr>
        <p:spPr bwMode="auto">
          <a:xfrm rot="5400000">
            <a:off x="2658873" y="1908163"/>
            <a:ext cx="827279" cy="733211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/>
          <a:lstStyle/>
          <a:p>
            <a:endParaRPr lang="zh-CN" altLang="en-US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淘宝网Chenying0907出品 5"/>
          <p:cNvSpPr/>
          <p:nvPr/>
        </p:nvSpPr>
        <p:spPr bwMode="auto">
          <a:xfrm rot="5400000">
            <a:off x="3725466" y="4107690"/>
            <a:ext cx="698371" cy="618961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/>
          <a:lstStyle/>
          <a:p>
            <a:endParaRPr lang="zh-CN" altLang="en-US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淘宝网Chenying0907出品 5"/>
          <p:cNvSpPr/>
          <p:nvPr/>
        </p:nvSpPr>
        <p:spPr bwMode="auto">
          <a:xfrm rot="5400000">
            <a:off x="1670244" y="4536084"/>
            <a:ext cx="698371" cy="618961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/>
          <a:lstStyle/>
          <a:p>
            <a:endParaRPr lang="zh-CN" altLang="en-US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5" name="淘宝网Chenying0907出品 3" descr="clock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0913" y="2824436"/>
            <a:ext cx="405689" cy="405689"/>
          </a:xfrm>
          <a:prstGeom prst="rect">
            <a:avLst/>
          </a:prstGeom>
        </p:spPr>
      </p:pic>
      <p:pic>
        <p:nvPicPr>
          <p:cNvPr id="26" name="淘宝网Chenying0907出品 14" descr="cloud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7299" y="4224022"/>
            <a:ext cx="386296" cy="386296"/>
          </a:xfrm>
          <a:prstGeom prst="rect">
            <a:avLst/>
          </a:prstGeom>
        </p:spPr>
      </p:pic>
      <p:pic>
        <p:nvPicPr>
          <p:cNvPr id="27" name="淘宝网Chenying0907出品 15" descr="comments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0379" y="2123275"/>
            <a:ext cx="304267" cy="304267"/>
          </a:xfrm>
          <a:prstGeom prst="rect">
            <a:avLst/>
          </a:prstGeom>
        </p:spPr>
      </p:pic>
      <p:pic>
        <p:nvPicPr>
          <p:cNvPr id="28" name="淘宝网Chenying0907出品 19" descr="bulb.png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7416" y="4651194"/>
            <a:ext cx="405689" cy="405689"/>
          </a:xfrm>
          <a:prstGeom prst="rect">
            <a:avLst/>
          </a:prstGeom>
        </p:spPr>
      </p:pic>
      <p:sp>
        <p:nvSpPr>
          <p:cNvPr id="29" name="淘宝网Chenying0907出品 19"/>
          <p:cNvSpPr txBox="1"/>
          <p:nvPr/>
        </p:nvSpPr>
        <p:spPr>
          <a:xfrm>
            <a:off x="1201043" y="2780928"/>
            <a:ext cx="17250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</a:t>
            </a:r>
            <a:endParaRPr lang="en-US" altLang="zh-CN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</a:t>
            </a:r>
          </a:p>
        </p:txBody>
      </p:sp>
      <p:sp>
        <p:nvSpPr>
          <p:cNvPr id="30" name="淘宝网Chenying0907出品 25"/>
          <p:cNvSpPr txBox="1"/>
          <p:nvPr/>
        </p:nvSpPr>
        <p:spPr>
          <a:xfrm>
            <a:off x="4441403" y="3430741"/>
            <a:ext cx="172505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</a:t>
            </a:r>
            <a:endParaRPr lang="en-US" altLang="zh-CN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</a:t>
            </a:r>
          </a:p>
        </p:txBody>
      </p:sp>
      <p:sp>
        <p:nvSpPr>
          <p:cNvPr id="31" name="淘宝网Chenying0907出品 28"/>
          <p:cNvSpPr txBox="1"/>
          <p:nvPr/>
        </p:nvSpPr>
        <p:spPr>
          <a:xfrm>
            <a:off x="2567511" y="4328028"/>
            <a:ext cx="10100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</a:t>
            </a:r>
            <a:endParaRPr lang="en-US" altLang="zh-CN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</a:t>
            </a:r>
          </a:p>
        </p:txBody>
      </p:sp>
      <p:sp>
        <p:nvSpPr>
          <p:cNvPr id="32" name="淘宝网Chenying0907出品 29"/>
          <p:cNvSpPr txBox="1"/>
          <p:nvPr/>
        </p:nvSpPr>
        <p:spPr>
          <a:xfrm>
            <a:off x="3169837" y="3040648"/>
            <a:ext cx="10100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</a:t>
            </a:r>
            <a:endParaRPr lang="en-US" altLang="zh-CN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</a:t>
            </a:r>
          </a:p>
        </p:txBody>
      </p:sp>
      <p:sp>
        <p:nvSpPr>
          <p:cNvPr id="33" name="淘宝网Chenying0907出品 30"/>
          <p:cNvSpPr txBox="1"/>
          <p:nvPr/>
        </p:nvSpPr>
        <p:spPr>
          <a:xfrm>
            <a:off x="4335190" y="2064822"/>
            <a:ext cx="10100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</a:t>
            </a:r>
            <a:endParaRPr lang="en-US" altLang="zh-CN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标题</a:t>
            </a:r>
          </a:p>
        </p:txBody>
      </p:sp>
      <p:sp>
        <p:nvSpPr>
          <p:cNvPr id="34" name="淘宝网Chenying0907出品 32"/>
          <p:cNvSpPr txBox="1"/>
          <p:nvPr/>
        </p:nvSpPr>
        <p:spPr>
          <a:xfrm>
            <a:off x="7007053" y="2420888"/>
            <a:ext cx="26471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rgbClr val="01ACB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添加标题文字</a:t>
            </a:r>
          </a:p>
        </p:txBody>
      </p:sp>
      <p:cxnSp>
        <p:nvCxnSpPr>
          <p:cNvPr id="35" name="淘宝网Chenying0907出品 34"/>
          <p:cNvCxnSpPr/>
          <p:nvPr/>
        </p:nvCxnSpPr>
        <p:spPr>
          <a:xfrm>
            <a:off x="7095153" y="2968190"/>
            <a:ext cx="2429526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淘宝网Chenying0907出品 34"/>
          <p:cNvSpPr txBox="1"/>
          <p:nvPr/>
        </p:nvSpPr>
        <p:spPr>
          <a:xfrm>
            <a:off x="6997546" y="3011468"/>
            <a:ext cx="385256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您的内容打在这里，或者通过复制您的文本后，在此框中选择粘贴，尽可能简介扼要，主题明确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</a:p>
          <a:p>
            <a:pPr algn="just">
              <a:buClr>
                <a:prstClr val="black">
                  <a:lumMod val="50000"/>
                  <a:lumOff val="50000"/>
                </a:prstClr>
              </a:buClr>
            </a:pPr>
            <a:endParaRPr lang="en-US" altLang="zh-CN" sz="16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buClr>
                <a:prstClr val="black">
                  <a:lumMod val="50000"/>
                  <a:lumOff val="50000"/>
                </a:prstClr>
              </a:buClr>
            </a:pPr>
            <a:r>
              <a:rPr lang="zh-CN" altLang="en-US" sz="16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清晰、美观、创意</a:t>
            </a:r>
            <a:endParaRPr lang="en-US" altLang="zh-CN" sz="1600" dirty="0">
              <a:solidFill>
                <a:prstClr val="black">
                  <a:lumMod val="50000"/>
                  <a:lumOff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buClr>
                <a:prstClr val="black">
                  <a:lumMod val="50000"/>
                  <a:lumOff val="50000"/>
                </a:prstClr>
              </a:buClr>
            </a:pPr>
            <a:r>
              <a:rPr lang="zh-CN" altLang="en-US" sz="16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有效、超值、保密</a:t>
            </a:r>
            <a:endParaRPr lang="en-US" altLang="zh-CN" sz="1600" dirty="0">
              <a:solidFill>
                <a:prstClr val="black">
                  <a:lumMod val="50000"/>
                  <a:lumOff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 advTm="0">
        <p14:switch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53" presetClass="entr" presetSubtype="16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5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5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5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53" presetClass="entr" presetSubtype="16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5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53" presetClass="entr" presetSubtype="16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5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53" presetClass="entr" presetSubtype="16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1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2000"/>
                            </p:stCondLst>
                            <p:childTnLst>
                              <p:par>
                                <p:cTn id="12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3000"/>
                            </p:stCondLst>
                            <p:childTnLst>
                              <p:par>
                                <p:cTn id="12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 animBg="1"/>
      <p:bldP spid="15" grpId="0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9" grpId="0"/>
      <p:bldP spid="30" grpId="0"/>
      <p:bldP spid="31" grpId="0"/>
      <p:bldP spid="32" grpId="0"/>
      <p:bldP spid="33" grpId="0"/>
      <p:bldP spid="34" grpId="0"/>
      <p:bldP spid="3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淘宝网Chenying0907出品 7"/>
          <p:cNvGrpSpPr/>
          <p:nvPr/>
        </p:nvGrpSpPr>
        <p:grpSpPr>
          <a:xfrm>
            <a:off x="552971" y="324163"/>
            <a:ext cx="604358" cy="216024"/>
            <a:chOff x="264939" y="188640"/>
            <a:chExt cx="604358" cy="216024"/>
          </a:xfrm>
        </p:grpSpPr>
        <p:sp>
          <p:nvSpPr>
            <p:cNvPr id="9" name="燕尾形 8"/>
            <p:cNvSpPr/>
            <p:nvPr/>
          </p:nvSpPr>
          <p:spPr>
            <a:xfrm>
              <a:off x="264939" y="188640"/>
              <a:ext cx="216024" cy="216024"/>
            </a:xfrm>
            <a:prstGeom prst="chevron">
              <a:avLst/>
            </a:prstGeom>
            <a:solidFill>
              <a:srgbClr val="01AC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燕尾形 9"/>
            <p:cNvSpPr/>
            <p:nvPr/>
          </p:nvSpPr>
          <p:spPr>
            <a:xfrm>
              <a:off x="454914" y="188640"/>
              <a:ext cx="216024" cy="216024"/>
            </a:xfrm>
            <a:prstGeom prst="chevron">
              <a:avLst/>
            </a:prstGeom>
            <a:solidFill>
              <a:srgbClr val="01ACBE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燕尾形 10"/>
            <p:cNvSpPr/>
            <p:nvPr/>
          </p:nvSpPr>
          <p:spPr>
            <a:xfrm>
              <a:off x="653273" y="188640"/>
              <a:ext cx="216024" cy="216024"/>
            </a:xfrm>
            <a:prstGeom prst="chevron">
              <a:avLst/>
            </a:prstGeom>
            <a:solidFill>
              <a:srgbClr val="01ACBE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2" name="淘宝网Chenying0907出品 9"/>
          <p:cNvSpPr txBox="1"/>
          <p:nvPr/>
        </p:nvSpPr>
        <p:spPr>
          <a:xfrm>
            <a:off x="1345059" y="243662"/>
            <a:ext cx="2232248" cy="37702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sz="2000" b="1" dirty="0">
                <a:solidFill>
                  <a:srgbClr val="01ACB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点击输入标题内容</a:t>
            </a:r>
            <a:endParaRPr lang="zh-CN" altLang="en-US" sz="2400" b="1" dirty="0">
              <a:solidFill>
                <a:srgbClr val="01ACB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3" name="淘宝网Chenying0907出品 12"/>
          <p:cNvCxnSpPr/>
          <p:nvPr/>
        </p:nvCxnSpPr>
        <p:spPr>
          <a:xfrm>
            <a:off x="1417067" y="620688"/>
            <a:ext cx="964907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淘宝网Chenying0907出品标注 13"/>
          <p:cNvSpPr/>
          <p:nvPr/>
        </p:nvSpPr>
        <p:spPr>
          <a:xfrm>
            <a:off x="10911596" y="269141"/>
            <a:ext cx="442575" cy="296525"/>
          </a:xfrm>
          <a:prstGeom prst="wedgeRectCallout">
            <a:avLst/>
          </a:prstGeom>
          <a:solidFill>
            <a:srgbClr val="01AC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latin typeface="Impact MT Std" pitchFamily="34" charset="0"/>
            </a:endParaRPr>
          </a:p>
        </p:txBody>
      </p:sp>
      <p:sp>
        <p:nvSpPr>
          <p:cNvPr id="15" name="淘宝网Chenying0907出品 3"/>
          <p:cNvSpPr>
            <a:spLocks noChangeArrowheads="1"/>
          </p:cNvSpPr>
          <p:nvPr/>
        </p:nvSpPr>
        <p:spPr bwMode="auto">
          <a:xfrm>
            <a:off x="10911595" y="260648"/>
            <a:ext cx="442575" cy="3154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3" tIns="34287" rIns="68573" bIns="34287">
            <a:spAutoFit/>
          </a:bodyPr>
          <a:lstStyle/>
          <a:p>
            <a:pPr algn="ctr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600" b="1" dirty="0">
                <a:solidFill>
                  <a:schemeClr val="bg1"/>
                </a:solidFill>
                <a:latin typeface="Impact MT Std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16</a:t>
            </a:r>
            <a:endParaRPr lang="zh-CN" altLang="en-US" sz="1600" b="1" dirty="0">
              <a:solidFill>
                <a:schemeClr val="bg1"/>
              </a:solidFill>
              <a:latin typeface="Impact MT Std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16" name="淘宝网Chenying0907出品 15"/>
          <p:cNvGrpSpPr/>
          <p:nvPr/>
        </p:nvGrpSpPr>
        <p:grpSpPr>
          <a:xfrm>
            <a:off x="6444281" y="1507787"/>
            <a:ext cx="1160077" cy="1028169"/>
            <a:chOff x="3295850" y="2263222"/>
            <a:chExt cx="2643765" cy="2343151"/>
          </a:xfrm>
        </p:grpSpPr>
        <p:sp>
          <p:nvSpPr>
            <p:cNvPr id="18" name="淘宝网Chenying0907出品 5"/>
            <p:cNvSpPr/>
            <p:nvPr/>
          </p:nvSpPr>
          <p:spPr bwMode="auto">
            <a:xfrm rot="10800000">
              <a:off x="3295850" y="2263222"/>
              <a:ext cx="2643765" cy="2343151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73000">
                  <a:srgbClr val="ECECEC"/>
                </a:gs>
                <a:gs pos="100000">
                  <a:srgbClr val="D9D9D9"/>
                </a:gs>
              </a:gsLst>
              <a:lin ang="2700000" scaled="1"/>
              <a:tileRect/>
            </a:gradFill>
            <a:ln w="25400">
              <a:gradFill flip="none" rotWithShape="1">
                <a:gsLst>
                  <a:gs pos="29000">
                    <a:srgbClr val="E0E0E0"/>
                  </a:gs>
                  <a:gs pos="0">
                    <a:srgbClr val="999999"/>
                  </a:gs>
                  <a:gs pos="83000">
                    <a:schemeClr val="bg1"/>
                  </a:gs>
                </a:gsLst>
                <a:lin ang="2700000" scaled="1"/>
                <a:tileRect/>
              </a:gradFill>
            </a:ln>
            <a:effectLst>
              <a:outerShdw blurRad="355600" dist="88900" dir="2700000" algn="tl" rotWithShape="0">
                <a:prstClr val="black">
                  <a:alpha val="28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  <a:latin typeface="Impact MT Std" pitchFamily="34" charset="0"/>
              </a:endParaRPr>
            </a:p>
          </p:txBody>
        </p:sp>
        <p:sp>
          <p:nvSpPr>
            <p:cNvPr id="20" name="淘宝网Chenying0907出品 5"/>
            <p:cNvSpPr/>
            <p:nvPr/>
          </p:nvSpPr>
          <p:spPr bwMode="auto">
            <a:xfrm rot="10800000">
              <a:off x="3589408" y="2523401"/>
              <a:ext cx="2056648" cy="1822794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165"/>
                </a:gs>
                <a:gs pos="100000">
                  <a:srgbClr val="FF9A05"/>
                </a:gs>
              </a:gsLst>
              <a:lin ang="2700000" scaled="1"/>
              <a:tileRect/>
            </a:gradFill>
            <a:ln w="25400">
              <a:gradFill flip="none" rotWithShape="1">
                <a:gsLst>
                  <a:gs pos="0">
                    <a:srgbClr val="FF9B09"/>
                  </a:gs>
                  <a:gs pos="100000">
                    <a:srgbClr val="FFDBA7"/>
                  </a:gs>
                </a:gsLst>
                <a:lin ang="2700000" scaled="1"/>
                <a:tileRect/>
              </a:gradFill>
            </a:ln>
            <a:effectLst>
              <a:outerShdw blurRad="254000" dist="114300" dir="2700000" algn="tl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  <a:latin typeface="Impact MT Std" pitchFamily="34" charset="0"/>
              </a:endParaRPr>
            </a:p>
          </p:txBody>
        </p:sp>
      </p:grpSp>
      <p:grpSp>
        <p:nvGrpSpPr>
          <p:cNvPr id="21" name="淘宝网Chenying0907出品 20"/>
          <p:cNvGrpSpPr/>
          <p:nvPr/>
        </p:nvGrpSpPr>
        <p:grpSpPr>
          <a:xfrm>
            <a:off x="6447108" y="4409040"/>
            <a:ext cx="1160076" cy="1028168"/>
            <a:chOff x="3295850" y="2263222"/>
            <a:chExt cx="2643765" cy="2343151"/>
          </a:xfrm>
        </p:grpSpPr>
        <p:sp>
          <p:nvSpPr>
            <p:cNvPr id="23" name="淘宝网Chenying0907出品 5"/>
            <p:cNvSpPr/>
            <p:nvPr/>
          </p:nvSpPr>
          <p:spPr bwMode="auto">
            <a:xfrm rot="10800000">
              <a:off x="3295850" y="2263222"/>
              <a:ext cx="2643765" cy="2343151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73000">
                  <a:srgbClr val="ECECEC"/>
                </a:gs>
                <a:gs pos="100000">
                  <a:srgbClr val="D9D9D9"/>
                </a:gs>
              </a:gsLst>
              <a:lin ang="2700000" scaled="1"/>
              <a:tileRect/>
            </a:gradFill>
            <a:ln w="25400">
              <a:gradFill flip="none" rotWithShape="1">
                <a:gsLst>
                  <a:gs pos="29000">
                    <a:srgbClr val="E0E0E0"/>
                  </a:gs>
                  <a:gs pos="0">
                    <a:srgbClr val="999999"/>
                  </a:gs>
                  <a:gs pos="83000">
                    <a:schemeClr val="bg1"/>
                  </a:gs>
                </a:gsLst>
                <a:lin ang="2700000" scaled="1"/>
                <a:tileRect/>
              </a:gradFill>
            </a:ln>
            <a:effectLst>
              <a:outerShdw blurRad="355600" dist="88900" dir="2700000" algn="tl" rotWithShape="0">
                <a:prstClr val="black">
                  <a:alpha val="28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  <a:latin typeface="Impact MT Std" pitchFamily="34" charset="0"/>
              </a:endParaRPr>
            </a:p>
          </p:txBody>
        </p:sp>
        <p:sp>
          <p:nvSpPr>
            <p:cNvPr id="25" name="淘宝网Chenying0907出品 5"/>
            <p:cNvSpPr/>
            <p:nvPr/>
          </p:nvSpPr>
          <p:spPr bwMode="auto">
            <a:xfrm rot="10800000">
              <a:off x="3589408" y="2523401"/>
              <a:ext cx="2056648" cy="1822794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1BDD1"/>
                </a:gs>
                <a:gs pos="100000">
                  <a:srgbClr val="0194A3"/>
                </a:gs>
              </a:gsLst>
              <a:lin ang="2700000" scaled="1"/>
              <a:tileRect/>
            </a:gradFill>
            <a:ln w="25400">
              <a:gradFill flip="none" rotWithShape="1">
                <a:gsLst>
                  <a:gs pos="0">
                    <a:srgbClr val="0194A3"/>
                  </a:gs>
                  <a:gs pos="100000">
                    <a:srgbClr val="01CFE5"/>
                  </a:gs>
                </a:gsLst>
                <a:lin ang="2700000" scaled="1"/>
                <a:tileRect/>
              </a:gradFill>
            </a:ln>
            <a:effectLst>
              <a:outerShdw blurRad="254000" dist="114300" dir="2700000" algn="tl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  <a:latin typeface="Impact MT Std" pitchFamily="34" charset="0"/>
              </a:endParaRPr>
            </a:p>
          </p:txBody>
        </p:sp>
      </p:grpSp>
      <p:grpSp>
        <p:nvGrpSpPr>
          <p:cNvPr id="26" name="淘宝网Chenying0907出品 25"/>
          <p:cNvGrpSpPr/>
          <p:nvPr/>
        </p:nvGrpSpPr>
        <p:grpSpPr>
          <a:xfrm>
            <a:off x="6447108" y="2961240"/>
            <a:ext cx="1160076" cy="1028168"/>
            <a:chOff x="3295850" y="2263222"/>
            <a:chExt cx="2643765" cy="2343151"/>
          </a:xfrm>
        </p:grpSpPr>
        <p:sp>
          <p:nvSpPr>
            <p:cNvPr id="28" name="淘宝网Chenying0907出品 5"/>
            <p:cNvSpPr/>
            <p:nvPr/>
          </p:nvSpPr>
          <p:spPr bwMode="auto">
            <a:xfrm rot="10800000">
              <a:off x="3295850" y="2263222"/>
              <a:ext cx="2643765" cy="2343151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73000">
                  <a:srgbClr val="ECECEC"/>
                </a:gs>
                <a:gs pos="100000">
                  <a:srgbClr val="D9D9D9"/>
                </a:gs>
              </a:gsLst>
              <a:lin ang="2700000" scaled="1"/>
              <a:tileRect/>
            </a:gradFill>
            <a:ln w="25400">
              <a:gradFill flip="none" rotWithShape="1">
                <a:gsLst>
                  <a:gs pos="29000">
                    <a:srgbClr val="E0E0E0"/>
                  </a:gs>
                  <a:gs pos="0">
                    <a:srgbClr val="999999"/>
                  </a:gs>
                  <a:gs pos="83000">
                    <a:schemeClr val="bg1"/>
                  </a:gs>
                </a:gsLst>
                <a:lin ang="2700000" scaled="1"/>
                <a:tileRect/>
              </a:gradFill>
            </a:ln>
            <a:effectLst>
              <a:outerShdw blurRad="355600" dist="88900" dir="2700000" algn="tl" rotWithShape="0">
                <a:prstClr val="black">
                  <a:alpha val="28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  <a:latin typeface="Impact MT Std" pitchFamily="34" charset="0"/>
              </a:endParaRPr>
            </a:p>
          </p:txBody>
        </p:sp>
        <p:sp>
          <p:nvSpPr>
            <p:cNvPr id="30" name="淘宝网Chenying0907出品 5"/>
            <p:cNvSpPr/>
            <p:nvPr/>
          </p:nvSpPr>
          <p:spPr bwMode="auto">
            <a:xfrm rot="10800000">
              <a:off x="3589408" y="2523401"/>
              <a:ext cx="2056648" cy="1822794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solidFill>
              <a:srgbClr val="F8353D"/>
            </a:solidFill>
            <a:ln w="25400">
              <a:gradFill flip="none" rotWithShape="1">
                <a:gsLst>
                  <a:gs pos="0">
                    <a:srgbClr val="E35353"/>
                  </a:gs>
                  <a:gs pos="100000">
                    <a:srgbClr val="F1A9A9"/>
                  </a:gs>
                </a:gsLst>
                <a:lin ang="2700000" scaled="1"/>
                <a:tileRect/>
              </a:gradFill>
            </a:ln>
            <a:effectLst>
              <a:outerShdw blurRad="254000" dist="114300" dir="2700000" algn="tl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  <a:latin typeface="Impact MT Std" pitchFamily="34" charset="0"/>
              </a:endParaRPr>
            </a:p>
          </p:txBody>
        </p:sp>
      </p:grpSp>
      <p:grpSp>
        <p:nvGrpSpPr>
          <p:cNvPr id="31" name="淘宝网Chenying0907出品 30"/>
          <p:cNvGrpSpPr/>
          <p:nvPr/>
        </p:nvGrpSpPr>
        <p:grpSpPr>
          <a:xfrm>
            <a:off x="3837620" y="886919"/>
            <a:ext cx="1332989" cy="4617591"/>
            <a:chOff x="3837620" y="886919"/>
            <a:chExt cx="1332989" cy="4617591"/>
          </a:xfrm>
        </p:grpSpPr>
        <p:sp>
          <p:nvSpPr>
            <p:cNvPr id="32" name="淘宝网Chenying0907出品 11"/>
            <p:cNvSpPr/>
            <p:nvPr/>
          </p:nvSpPr>
          <p:spPr bwMode="auto">
            <a:xfrm rot="3600000">
              <a:off x="2346651" y="2680552"/>
              <a:ext cx="4617591" cy="1030325"/>
            </a:xfrm>
            <a:custGeom>
              <a:avLst/>
              <a:gdLst>
                <a:gd name="T0" fmla="*/ 1275 w 2572"/>
                <a:gd name="T1" fmla="*/ 0 h 649"/>
                <a:gd name="T2" fmla="*/ 648 w 2572"/>
                <a:gd name="T3" fmla="*/ 0 h 649"/>
                <a:gd name="T4" fmla="*/ 0 w 2572"/>
                <a:gd name="T5" fmla="*/ 649 h 649"/>
                <a:gd name="T6" fmla="*/ 648 w 2572"/>
                <a:gd name="T7" fmla="*/ 649 h 649"/>
                <a:gd name="T8" fmla="*/ 1275 w 2572"/>
                <a:gd name="T9" fmla="*/ 649 h 649"/>
                <a:gd name="T10" fmla="*/ 2572 w 2572"/>
                <a:gd name="T11" fmla="*/ 649 h 649"/>
                <a:gd name="T12" fmla="*/ 2572 w 2572"/>
                <a:gd name="T13" fmla="*/ 0 h 649"/>
                <a:gd name="T14" fmla="*/ 1275 w 2572"/>
                <a:gd name="T15" fmla="*/ 0 h 649"/>
                <a:gd name="connsiteX0" fmla="*/ 4957 w 10000"/>
                <a:gd name="connsiteY0" fmla="*/ 0 h 10000"/>
                <a:gd name="connsiteX1" fmla="*/ 1408 w 10000"/>
                <a:gd name="connsiteY1" fmla="*/ 233 h 10000"/>
                <a:gd name="connsiteX2" fmla="*/ 0 w 10000"/>
                <a:gd name="connsiteY2" fmla="*/ 10000 h 10000"/>
                <a:gd name="connsiteX3" fmla="*/ 2519 w 10000"/>
                <a:gd name="connsiteY3" fmla="*/ 10000 h 10000"/>
                <a:gd name="connsiteX4" fmla="*/ 4957 w 10000"/>
                <a:gd name="connsiteY4" fmla="*/ 10000 h 10000"/>
                <a:gd name="connsiteX5" fmla="*/ 10000 w 10000"/>
                <a:gd name="connsiteY5" fmla="*/ 10000 h 10000"/>
                <a:gd name="connsiteX6" fmla="*/ 10000 w 10000"/>
                <a:gd name="connsiteY6" fmla="*/ 0 h 10000"/>
                <a:gd name="connsiteX7" fmla="*/ 4957 w 10000"/>
                <a:gd name="connsiteY7" fmla="*/ 0 h 10000"/>
                <a:gd name="connsiteX0-1" fmla="*/ 4957 w 11406"/>
                <a:gd name="connsiteY0-2" fmla="*/ 0 h 10086"/>
                <a:gd name="connsiteX1-3" fmla="*/ 1408 w 11406"/>
                <a:gd name="connsiteY1-4" fmla="*/ 233 h 10086"/>
                <a:gd name="connsiteX2-5" fmla="*/ 0 w 11406"/>
                <a:gd name="connsiteY2-6" fmla="*/ 10000 h 10086"/>
                <a:gd name="connsiteX3-7" fmla="*/ 2519 w 11406"/>
                <a:gd name="connsiteY3-8" fmla="*/ 10000 h 10086"/>
                <a:gd name="connsiteX4-9" fmla="*/ 4957 w 11406"/>
                <a:gd name="connsiteY4-10" fmla="*/ 10000 h 10086"/>
                <a:gd name="connsiteX5-11" fmla="*/ 11406 w 11406"/>
                <a:gd name="connsiteY5-12" fmla="*/ 10086 h 10086"/>
                <a:gd name="connsiteX6-13" fmla="*/ 10000 w 11406"/>
                <a:gd name="connsiteY6-14" fmla="*/ 0 h 10086"/>
                <a:gd name="connsiteX7-15" fmla="*/ 4957 w 11406"/>
                <a:gd name="connsiteY7-16" fmla="*/ 0 h 1008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</a:cxnLst>
              <a:rect l="l" t="t" r="r" b="b"/>
              <a:pathLst>
                <a:path w="11406" h="10086">
                  <a:moveTo>
                    <a:pt x="4957" y="0"/>
                  </a:moveTo>
                  <a:lnTo>
                    <a:pt x="1408" y="233"/>
                  </a:lnTo>
                  <a:lnTo>
                    <a:pt x="0" y="10000"/>
                  </a:lnTo>
                  <a:lnTo>
                    <a:pt x="2519" y="10000"/>
                  </a:lnTo>
                  <a:lnTo>
                    <a:pt x="4957" y="10000"/>
                  </a:lnTo>
                  <a:lnTo>
                    <a:pt x="11406" y="10086"/>
                  </a:lnTo>
                  <a:lnTo>
                    <a:pt x="10000" y="0"/>
                  </a:lnTo>
                  <a:lnTo>
                    <a:pt x="4957" y="0"/>
                  </a:lnTo>
                  <a:close/>
                </a:path>
              </a:pathLst>
            </a:custGeom>
            <a:solidFill>
              <a:srgbClr val="F8353D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3" name="等腰三角形 32"/>
            <p:cNvSpPr/>
            <p:nvPr/>
          </p:nvSpPr>
          <p:spPr>
            <a:xfrm rot="7200000">
              <a:off x="3354481" y="1946957"/>
              <a:ext cx="1410172" cy="443894"/>
            </a:xfrm>
            <a:custGeom>
              <a:avLst/>
              <a:gdLst>
                <a:gd name="connsiteX0" fmla="*/ 0 w 1193370"/>
                <a:gd name="connsiteY0" fmla="*/ 665183 h 665183"/>
                <a:gd name="connsiteX1" fmla="*/ 596685 w 1193370"/>
                <a:gd name="connsiteY1" fmla="*/ 0 h 665183"/>
                <a:gd name="connsiteX2" fmla="*/ 1193370 w 1193370"/>
                <a:gd name="connsiteY2" fmla="*/ 665183 h 665183"/>
                <a:gd name="connsiteX3" fmla="*/ 0 w 1193370"/>
                <a:gd name="connsiteY3" fmla="*/ 665183 h 665183"/>
                <a:gd name="connsiteX0-1" fmla="*/ 0 w 1468222"/>
                <a:gd name="connsiteY0-2" fmla="*/ 479445 h 479445"/>
                <a:gd name="connsiteX1-3" fmla="*/ 1468222 w 1468222"/>
                <a:gd name="connsiteY1-4" fmla="*/ 0 h 479445"/>
                <a:gd name="connsiteX2-5" fmla="*/ 1193370 w 1468222"/>
                <a:gd name="connsiteY2-6" fmla="*/ 479445 h 479445"/>
                <a:gd name="connsiteX3-7" fmla="*/ 0 w 1468222"/>
                <a:gd name="connsiteY3-8" fmla="*/ 479445 h 479445"/>
                <a:gd name="connsiteX0-9" fmla="*/ 0 w 1442822"/>
                <a:gd name="connsiteY0-10" fmla="*/ 447695 h 447695"/>
                <a:gd name="connsiteX1-11" fmla="*/ 1442822 w 1442822"/>
                <a:gd name="connsiteY1-12" fmla="*/ 0 h 447695"/>
                <a:gd name="connsiteX2-13" fmla="*/ 1193370 w 1442822"/>
                <a:gd name="connsiteY2-14" fmla="*/ 447695 h 447695"/>
                <a:gd name="connsiteX3-15" fmla="*/ 0 w 1442822"/>
                <a:gd name="connsiteY3-16" fmla="*/ 447695 h 44769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442822" h="447695">
                  <a:moveTo>
                    <a:pt x="0" y="447695"/>
                  </a:moveTo>
                  <a:lnTo>
                    <a:pt x="1442822" y="0"/>
                  </a:lnTo>
                  <a:lnTo>
                    <a:pt x="1193370" y="447695"/>
                  </a:lnTo>
                  <a:lnTo>
                    <a:pt x="0" y="447695"/>
                  </a:lnTo>
                  <a:close/>
                </a:path>
              </a:pathLst>
            </a:custGeom>
            <a:solidFill>
              <a:srgbClr val="DD47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4" name="淘宝网Chenying0907出品 33"/>
          <p:cNvGrpSpPr/>
          <p:nvPr/>
        </p:nvGrpSpPr>
        <p:grpSpPr>
          <a:xfrm>
            <a:off x="1326751" y="881272"/>
            <a:ext cx="1808360" cy="4622003"/>
            <a:chOff x="1326751" y="881272"/>
            <a:chExt cx="1808360" cy="4622003"/>
          </a:xfrm>
        </p:grpSpPr>
        <p:sp>
          <p:nvSpPr>
            <p:cNvPr id="35" name="淘宝网Chenying0907出品 34"/>
            <p:cNvSpPr/>
            <p:nvPr/>
          </p:nvSpPr>
          <p:spPr bwMode="auto">
            <a:xfrm rot="1800000">
              <a:off x="2115576" y="881272"/>
              <a:ext cx="1019535" cy="4622003"/>
            </a:xfrm>
            <a:custGeom>
              <a:avLst/>
              <a:gdLst>
                <a:gd name="connsiteX0" fmla="*/ 1023145 w 1028264"/>
                <a:gd name="connsiteY0" fmla="*/ 0 h 4661577"/>
                <a:gd name="connsiteX1" fmla="*/ 1028264 w 1028264"/>
                <a:gd name="connsiteY1" fmla="*/ 4661577 h 4661577"/>
                <a:gd name="connsiteX2" fmla="*/ 10022 w 1028264"/>
                <a:gd name="connsiteY2" fmla="*/ 4073695 h 4661577"/>
                <a:gd name="connsiteX3" fmla="*/ 0 w 1028264"/>
                <a:gd name="connsiteY3" fmla="*/ 4064000 h 4661577"/>
                <a:gd name="connsiteX4" fmla="*/ 16973 w 1028264"/>
                <a:gd name="connsiteY4" fmla="*/ 581660 h 4661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28264" h="4661577">
                  <a:moveTo>
                    <a:pt x="1023145" y="0"/>
                  </a:moveTo>
                  <a:lnTo>
                    <a:pt x="1028264" y="4661577"/>
                  </a:lnTo>
                  <a:lnTo>
                    <a:pt x="10022" y="4073695"/>
                  </a:lnTo>
                  <a:lnTo>
                    <a:pt x="0" y="4064000"/>
                  </a:lnTo>
                  <a:lnTo>
                    <a:pt x="16973" y="581660"/>
                  </a:lnTo>
                  <a:close/>
                </a:path>
              </a:pathLst>
            </a:custGeom>
            <a:solidFill>
              <a:srgbClr val="FEB750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6" name="等腰三角形 32"/>
            <p:cNvSpPr/>
            <p:nvPr/>
          </p:nvSpPr>
          <p:spPr>
            <a:xfrm>
              <a:off x="1326751" y="3988557"/>
              <a:ext cx="1430573" cy="443894"/>
            </a:xfrm>
            <a:custGeom>
              <a:avLst/>
              <a:gdLst>
                <a:gd name="connsiteX0" fmla="*/ 0 w 1193370"/>
                <a:gd name="connsiteY0" fmla="*/ 665183 h 665183"/>
                <a:gd name="connsiteX1" fmla="*/ 596685 w 1193370"/>
                <a:gd name="connsiteY1" fmla="*/ 0 h 665183"/>
                <a:gd name="connsiteX2" fmla="*/ 1193370 w 1193370"/>
                <a:gd name="connsiteY2" fmla="*/ 665183 h 665183"/>
                <a:gd name="connsiteX3" fmla="*/ 0 w 1193370"/>
                <a:gd name="connsiteY3" fmla="*/ 665183 h 665183"/>
                <a:gd name="connsiteX0-1" fmla="*/ 0 w 1468222"/>
                <a:gd name="connsiteY0-2" fmla="*/ 479445 h 479445"/>
                <a:gd name="connsiteX1-3" fmla="*/ 1468222 w 1468222"/>
                <a:gd name="connsiteY1-4" fmla="*/ 0 h 479445"/>
                <a:gd name="connsiteX2-5" fmla="*/ 1193370 w 1468222"/>
                <a:gd name="connsiteY2-6" fmla="*/ 479445 h 479445"/>
                <a:gd name="connsiteX3-7" fmla="*/ 0 w 1468222"/>
                <a:gd name="connsiteY3-8" fmla="*/ 479445 h 479445"/>
                <a:gd name="connsiteX0-9" fmla="*/ 0 w 1442822"/>
                <a:gd name="connsiteY0-10" fmla="*/ 447695 h 447695"/>
                <a:gd name="connsiteX1-11" fmla="*/ 1442822 w 1442822"/>
                <a:gd name="connsiteY1-12" fmla="*/ 0 h 447695"/>
                <a:gd name="connsiteX2-13" fmla="*/ 1193370 w 1442822"/>
                <a:gd name="connsiteY2-14" fmla="*/ 447695 h 447695"/>
                <a:gd name="connsiteX3-15" fmla="*/ 0 w 1442822"/>
                <a:gd name="connsiteY3-16" fmla="*/ 447695 h 44769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442822" h="447695">
                  <a:moveTo>
                    <a:pt x="0" y="447695"/>
                  </a:moveTo>
                  <a:lnTo>
                    <a:pt x="1442822" y="0"/>
                  </a:lnTo>
                  <a:lnTo>
                    <a:pt x="1193370" y="447695"/>
                  </a:lnTo>
                  <a:lnTo>
                    <a:pt x="0" y="447695"/>
                  </a:lnTo>
                  <a:close/>
                </a:path>
              </a:pathLst>
            </a:custGeom>
            <a:solidFill>
              <a:srgbClr val="FE9E1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7" name="淘宝网Chenying0907出品 36"/>
          <p:cNvGrpSpPr/>
          <p:nvPr/>
        </p:nvGrpSpPr>
        <p:grpSpPr>
          <a:xfrm>
            <a:off x="1273051" y="4226842"/>
            <a:ext cx="4035952" cy="1430573"/>
            <a:chOff x="1319820" y="4226842"/>
            <a:chExt cx="4035952" cy="1430573"/>
          </a:xfrm>
        </p:grpSpPr>
        <p:sp>
          <p:nvSpPr>
            <p:cNvPr id="38" name="淘宝网Chenying0907出品 37"/>
            <p:cNvSpPr/>
            <p:nvPr/>
          </p:nvSpPr>
          <p:spPr bwMode="auto">
            <a:xfrm rot="5400000">
              <a:off x="2826097" y="2918551"/>
              <a:ext cx="1023398" cy="4035952"/>
            </a:xfrm>
            <a:custGeom>
              <a:avLst/>
              <a:gdLst>
                <a:gd name="connsiteX0" fmla="*/ 0 w 1032160"/>
                <a:gd name="connsiteY0" fmla="*/ 4070508 h 4070508"/>
                <a:gd name="connsiteX1" fmla="*/ 0 w 1032160"/>
                <a:gd name="connsiteY1" fmla="*/ 2895686 h 4070508"/>
                <a:gd name="connsiteX2" fmla="*/ 524 w 1032160"/>
                <a:gd name="connsiteY2" fmla="*/ 2895686 h 4070508"/>
                <a:gd name="connsiteX3" fmla="*/ 10945 w 1032160"/>
                <a:gd name="connsiteY3" fmla="*/ 585205 h 4070508"/>
                <a:gd name="connsiteX4" fmla="*/ 1024549 w 1032160"/>
                <a:gd name="connsiteY4" fmla="*/ 0 h 4070508"/>
                <a:gd name="connsiteX5" fmla="*/ 1027491 w 1032160"/>
                <a:gd name="connsiteY5" fmla="*/ 2895686 h 4070508"/>
                <a:gd name="connsiteX6" fmla="*/ 1032160 w 1032160"/>
                <a:gd name="connsiteY6" fmla="*/ 2895686 h 4070508"/>
                <a:gd name="connsiteX7" fmla="*/ 1032160 w 1032160"/>
                <a:gd name="connsiteY7" fmla="*/ 3474590 h 4070508"/>
                <a:gd name="connsiteX0-1" fmla="*/ 0 w 1032160"/>
                <a:gd name="connsiteY0-2" fmla="*/ 4070508 h 4070508"/>
                <a:gd name="connsiteX1-3" fmla="*/ 0 w 1032160"/>
                <a:gd name="connsiteY1-4" fmla="*/ 2895686 h 4070508"/>
                <a:gd name="connsiteX2-5" fmla="*/ 524 w 1032160"/>
                <a:gd name="connsiteY2-6" fmla="*/ 2895686 h 4070508"/>
                <a:gd name="connsiteX3-7" fmla="*/ 6183 w 1032160"/>
                <a:gd name="connsiteY3-8" fmla="*/ 594730 h 4070508"/>
                <a:gd name="connsiteX4-9" fmla="*/ 1024549 w 1032160"/>
                <a:gd name="connsiteY4-10" fmla="*/ 0 h 4070508"/>
                <a:gd name="connsiteX5-11" fmla="*/ 1027491 w 1032160"/>
                <a:gd name="connsiteY5-12" fmla="*/ 2895686 h 4070508"/>
                <a:gd name="connsiteX6-13" fmla="*/ 1032160 w 1032160"/>
                <a:gd name="connsiteY6-14" fmla="*/ 2895686 h 4070508"/>
                <a:gd name="connsiteX7-15" fmla="*/ 1032160 w 1032160"/>
                <a:gd name="connsiteY7-16" fmla="*/ 3474590 h 4070508"/>
                <a:gd name="connsiteX8" fmla="*/ 0 w 1032160"/>
                <a:gd name="connsiteY8" fmla="*/ 4070508 h 4070508"/>
                <a:gd name="connsiteX0-17" fmla="*/ 0 w 1032160"/>
                <a:gd name="connsiteY0-18" fmla="*/ 4070508 h 4070508"/>
                <a:gd name="connsiteX1-19" fmla="*/ 0 w 1032160"/>
                <a:gd name="connsiteY1-20" fmla="*/ 2895686 h 4070508"/>
                <a:gd name="connsiteX2-21" fmla="*/ 524 w 1032160"/>
                <a:gd name="connsiteY2-22" fmla="*/ 2895686 h 4070508"/>
                <a:gd name="connsiteX3-23" fmla="*/ 6183 w 1032160"/>
                <a:gd name="connsiteY3-24" fmla="*/ 594730 h 4070508"/>
                <a:gd name="connsiteX4-25" fmla="*/ 1024549 w 1032160"/>
                <a:gd name="connsiteY4-26" fmla="*/ 0 h 4070508"/>
                <a:gd name="connsiteX5-27" fmla="*/ 1027491 w 1032160"/>
                <a:gd name="connsiteY5-28" fmla="*/ 2895686 h 4070508"/>
                <a:gd name="connsiteX6-29" fmla="*/ 1032160 w 1032160"/>
                <a:gd name="connsiteY6-30" fmla="*/ 2895686 h 4070508"/>
                <a:gd name="connsiteX7-31" fmla="*/ 1032160 w 1032160"/>
                <a:gd name="connsiteY7-32" fmla="*/ 3474590 h 4070508"/>
                <a:gd name="connsiteX8-33" fmla="*/ 0 w 1032160"/>
                <a:gd name="connsiteY8-34" fmla="*/ 4070508 h 407050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33" y="connsiteY8-34"/>
                </a:cxn>
              </a:cxnLst>
              <a:rect l="l" t="t" r="r" b="b"/>
              <a:pathLst>
                <a:path w="1032160" h="4070508">
                  <a:moveTo>
                    <a:pt x="0" y="4070508"/>
                  </a:moveTo>
                  <a:lnTo>
                    <a:pt x="0" y="2895686"/>
                  </a:lnTo>
                  <a:lnTo>
                    <a:pt x="524" y="2895686"/>
                  </a:lnTo>
                  <a:cubicBezTo>
                    <a:pt x="2410" y="2128701"/>
                    <a:pt x="4297" y="1361715"/>
                    <a:pt x="6183" y="594730"/>
                  </a:cubicBezTo>
                  <a:lnTo>
                    <a:pt x="1024549" y="0"/>
                  </a:lnTo>
                  <a:cubicBezTo>
                    <a:pt x="1025530" y="965229"/>
                    <a:pt x="1026510" y="1930457"/>
                    <a:pt x="1027491" y="2895686"/>
                  </a:cubicBezTo>
                  <a:lnTo>
                    <a:pt x="1032160" y="2895686"/>
                  </a:lnTo>
                  <a:lnTo>
                    <a:pt x="1032160" y="3474590"/>
                  </a:lnTo>
                  <a:lnTo>
                    <a:pt x="0" y="4070508"/>
                  </a:lnTo>
                  <a:close/>
                </a:path>
              </a:pathLst>
            </a:custGeom>
            <a:solidFill>
              <a:srgbClr val="01ACBE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9" name="等腰三角形 32"/>
            <p:cNvSpPr/>
            <p:nvPr/>
          </p:nvSpPr>
          <p:spPr>
            <a:xfrm rot="14400000">
              <a:off x="4107765" y="4720182"/>
              <a:ext cx="1430573" cy="443894"/>
            </a:xfrm>
            <a:custGeom>
              <a:avLst/>
              <a:gdLst>
                <a:gd name="connsiteX0" fmla="*/ 0 w 1193370"/>
                <a:gd name="connsiteY0" fmla="*/ 665183 h 665183"/>
                <a:gd name="connsiteX1" fmla="*/ 596685 w 1193370"/>
                <a:gd name="connsiteY1" fmla="*/ 0 h 665183"/>
                <a:gd name="connsiteX2" fmla="*/ 1193370 w 1193370"/>
                <a:gd name="connsiteY2" fmla="*/ 665183 h 665183"/>
                <a:gd name="connsiteX3" fmla="*/ 0 w 1193370"/>
                <a:gd name="connsiteY3" fmla="*/ 665183 h 665183"/>
                <a:gd name="connsiteX0-1" fmla="*/ 0 w 1468222"/>
                <a:gd name="connsiteY0-2" fmla="*/ 479445 h 479445"/>
                <a:gd name="connsiteX1-3" fmla="*/ 1468222 w 1468222"/>
                <a:gd name="connsiteY1-4" fmla="*/ 0 h 479445"/>
                <a:gd name="connsiteX2-5" fmla="*/ 1193370 w 1468222"/>
                <a:gd name="connsiteY2-6" fmla="*/ 479445 h 479445"/>
                <a:gd name="connsiteX3-7" fmla="*/ 0 w 1468222"/>
                <a:gd name="connsiteY3-8" fmla="*/ 479445 h 479445"/>
                <a:gd name="connsiteX0-9" fmla="*/ 0 w 1442822"/>
                <a:gd name="connsiteY0-10" fmla="*/ 447695 h 447695"/>
                <a:gd name="connsiteX1-11" fmla="*/ 1442822 w 1442822"/>
                <a:gd name="connsiteY1-12" fmla="*/ 0 h 447695"/>
                <a:gd name="connsiteX2-13" fmla="*/ 1193370 w 1442822"/>
                <a:gd name="connsiteY2-14" fmla="*/ 447695 h 447695"/>
                <a:gd name="connsiteX3-15" fmla="*/ 0 w 1442822"/>
                <a:gd name="connsiteY3-16" fmla="*/ 447695 h 44769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1442822" h="447695">
                  <a:moveTo>
                    <a:pt x="0" y="447695"/>
                  </a:moveTo>
                  <a:lnTo>
                    <a:pt x="1442822" y="0"/>
                  </a:lnTo>
                  <a:lnTo>
                    <a:pt x="1193370" y="447695"/>
                  </a:lnTo>
                  <a:lnTo>
                    <a:pt x="0" y="447695"/>
                  </a:lnTo>
                  <a:close/>
                </a:path>
              </a:pathLst>
            </a:custGeom>
            <a:solidFill>
              <a:srgbClr val="0187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40" name="淘宝网Chenying0907出品 34"/>
          <p:cNvSpPr txBox="1"/>
          <p:nvPr/>
        </p:nvSpPr>
        <p:spPr>
          <a:xfrm>
            <a:off x="2281114" y="4645581"/>
            <a:ext cx="28803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添加标题文字</a:t>
            </a:r>
          </a:p>
        </p:txBody>
      </p:sp>
      <p:sp>
        <p:nvSpPr>
          <p:cNvPr id="41" name="淘宝网Chenying0907出品 35"/>
          <p:cNvSpPr txBox="1"/>
          <p:nvPr/>
        </p:nvSpPr>
        <p:spPr>
          <a:xfrm rot="3600000">
            <a:off x="3155784" y="2817240"/>
            <a:ext cx="28803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添加标题文字</a:t>
            </a:r>
          </a:p>
        </p:txBody>
      </p:sp>
      <p:sp>
        <p:nvSpPr>
          <p:cNvPr id="42" name="淘宝网Chenying0907出品 36"/>
          <p:cNvSpPr txBox="1"/>
          <p:nvPr/>
        </p:nvSpPr>
        <p:spPr>
          <a:xfrm rot="18000000" flipH="1">
            <a:off x="1067552" y="3085492"/>
            <a:ext cx="28803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添加标题文字</a:t>
            </a:r>
          </a:p>
        </p:txBody>
      </p:sp>
      <p:grpSp>
        <p:nvGrpSpPr>
          <p:cNvPr id="43" name="淘宝网Chenying0907出品 42"/>
          <p:cNvGrpSpPr/>
          <p:nvPr/>
        </p:nvGrpSpPr>
        <p:grpSpPr>
          <a:xfrm>
            <a:off x="7690301" y="4473292"/>
            <a:ext cx="3231821" cy="971932"/>
            <a:chOff x="3457192" y="3925490"/>
            <a:chExt cx="2680450" cy="971932"/>
          </a:xfrm>
        </p:grpSpPr>
        <p:sp>
          <p:nvSpPr>
            <p:cNvPr id="44" name="淘宝网Chenying0907出品 44"/>
            <p:cNvSpPr txBox="1"/>
            <p:nvPr/>
          </p:nvSpPr>
          <p:spPr>
            <a:xfrm>
              <a:off x="3457511" y="3925490"/>
              <a:ext cx="23633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rgbClr val="01ACB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添加标题文字</a:t>
              </a:r>
            </a:p>
          </p:txBody>
        </p:sp>
        <p:sp>
          <p:nvSpPr>
            <p:cNvPr id="45" name="淘宝网Chenying0907出品 45"/>
            <p:cNvSpPr txBox="1"/>
            <p:nvPr/>
          </p:nvSpPr>
          <p:spPr>
            <a:xfrm>
              <a:off x="3457192" y="4374202"/>
              <a:ext cx="268045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您的内容打在这里，或者通过复制您的文本后，在此框中粘贴</a:t>
              </a:r>
            </a:p>
          </p:txBody>
        </p:sp>
      </p:grpSp>
      <p:sp>
        <p:nvSpPr>
          <p:cNvPr id="46" name="淘宝网Chenying0907出品 48"/>
          <p:cNvSpPr txBox="1"/>
          <p:nvPr/>
        </p:nvSpPr>
        <p:spPr>
          <a:xfrm>
            <a:off x="6734778" y="4677622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latin typeface="Impact MT Std" pitchFamily="34" charset="0"/>
              </a:rPr>
              <a:t>03</a:t>
            </a:r>
            <a:endParaRPr lang="zh-CN" altLang="en-US" sz="2800" dirty="0">
              <a:solidFill>
                <a:schemeClr val="bg1"/>
              </a:solidFill>
              <a:latin typeface="Impact MT Std" pitchFamily="34" charset="0"/>
            </a:endParaRPr>
          </a:p>
        </p:txBody>
      </p:sp>
      <p:grpSp>
        <p:nvGrpSpPr>
          <p:cNvPr id="47" name="淘宝网Chenying0907出品 46"/>
          <p:cNvGrpSpPr/>
          <p:nvPr/>
        </p:nvGrpSpPr>
        <p:grpSpPr>
          <a:xfrm>
            <a:off x="7690301" y="3025492"/>
            <a:ext cx="3231821" cy="979572"/>
            <a:chOff x="3457192" y="3925490"/>
            <a:chExt cx="2680450" cy="979572"/>
          </a:xfrm>
        </p:grpSpPr>
        <p:sp>
          <p:nvSpPr>
            <p:cNvPr id="48" name="淘宝网Chenying0907出品 88"/>
            <p:cNvSpPr txBox="1"/>
            <p:nvPr/>
          </p:nvSpPr>
          <p:spPr>
            <a:xfrm>
              <a:off x="3457511" y="3925490"/>
              <a:ext cx="23633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rgbClr val="F8353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添加标题文字</a:t>
              </a:r>
            </a:p>
          </p:txBody>
        </p:sp>
        <p:sp>
          <p:nvSpPr>
            <p:cNvPr id="49" name="淘宝网Chenying0907出品 89"/>
            <p:cNvSpPr txBox="1"/>
            <p:nvPr/>
          </p:nvSpPr>
          <p:spPr>
            <a:xfrm>
              <a:off x="3457192" y="4381842"/>
              <a:ext cx="268045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您的内容打在这里，或者通过复制您的文本后，在此框中粘贴</a:t>
              </a:r>
            </a:p>
          </p:txBody>
        </p:sp>
      </p:grpSp>
      <p:sp>
        <p:nvSpPr>
          <p:cNvPr id="50" name="淘宝网Chenying0907出品 85"/>
          <p:cNvSpPr txBox="1"/>
          <p:nvPr/>
        </p:nvSpPr>
        <p:spPr>
          <a:xfrm>
            <a:off x="6734778" y="3229822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latin typeface="Impact MT Std" pitchFamily="34" charset="0"/>
              </a:rPr>
              <a:t>02</a:t>
            </a:r>
            <a:endParaRPr lang="zh-CN" altLang="en-US" sz="2800" dirty="0">
              <a:solidFill>
                <a:schemeClr val="bg1"/>
              </a:solidFill>
              <a:latin typeface="Impact MT Std" pitchFamily="34" charset="0"/>
            </a:endParaRPr>
          </a:p>
        </p:txBody>
      </p:sp>
      <p:grpSp>
        <p:nvGrpSpPr>
          <p:cNvPr id="51" name="淘宝网Chenying0907出品 50"/>
          <p:cNvGrpSpPr/>
          <p:nvPr/>
        </p:nvGrpSpPr>
        <p:grpSpPr>
          <a:xfrm>
            <a:off x="7690301" y="1577692"/>
            <a:ext cx="3231821" cy="987212"/>
            <a:chOff x="3457192" y="3925490"/>
            <a:chExt cx="2680450" cy="987212"/>
          </a:xfrm>
        </p:grpSpPr>
        <p:sp>
          <p:nvSpPr>
            <p:cNvPr id="52" name="淘宝网Chenying0907出品 97"/>
            <p:cNvSpPr txBox="1"/>
            <p:nvPr/>
          </p:nvSpPr>
          <p:spPr>
            <a:xfrm>
              <a:off x="3457511" y="3925490"/>
              <a:ext cx="268013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rgbClr val="FFB8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添加标题文字</a:t>
              </a:r>
            </a:p>
          </p:txBody>
        </p:sp>
        <p:sp>
          <p:nvSpPr>
            <p:cNvPr id="53" name="淘宝网Chenying0907出品 98"/>
            <p:cNvSpPr txBox="1"/>
            <p:nvPr/>
          </p:nvSpPr>
          <p:spPr>
            <a:xfrm>
              <a:off x="3457192" y="4389482"/>
              <a:ext cx="268045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您的内容打在这里，或者通过复制您的文本后，在此框中粘贴</a:t>
              </a:r>
            </a:p>
          </p:txBody>
        </p:sp>
      </p:grpSp>
      <p:sp>
        <p:nvSpPr>
          <p:cNvPr id="54" name="淘宝网Chenying0907出品 94"/>
          <p:cNvSpPr txBox="1"/>
          <p:nvPr/>
        </p:nvSpPr>
        <p:spPr>
          <a:xfrm>
            <a:off x="6734778" y="1782022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latin typeface="Impact MT Std" pitchFamily="34" charset="0"/>
              </a:rPr>
              <a:t>01</a:t>
            </a:r>
            <a:endParaRPr lang="zh-CN" altLang="en-US" sz="2800" dirty="0">
              <a:solidFill>
                <a:schemeClr val="bg1"/>
              </a:solidFill>
              <a:latin typeface="Impact MT Std" pitchFamily="34" charset="0"/>
            </a:endParaRPr>
          </a:p>
        </p:txBody>
      </p:sp>
      <p:grpSp>
        <p:nvGrpSpPr>
          <p:cNvPr id="55" name="淘宝网Chenying0907出品 54"/>
          <p:cNvGrpSpPr/>
          <p:nvPr/>
        </p:nvGrpSpPr>
        <p:grpSpPr>
          <a:xfrm>
            <a:off x="2021441" y="4645000"/>
            <a:ext cx="530600" cy="528676"/>
            <a:chOff x="3618897" y="2279040"/>
            <a:chExt cx="706229" cy="703668"/>
          </a:xfrm>
        </p:grpSpPr>
        <p:sp>
          <p:nvSpPr>
            <p:cNvPr id="56" name="淘宝网Chenying0907出品 9"/>
            <p:cNvSpPr>
              <a:spLocks noEditPoints="1"/>
            </p:cNvSpPr>
            <p:nvPr/>
          </p:nvSpPr>
          <p:spPr bwMode="auto">
            <a:xfrm>
              <a:off x="3713987" y="2279040"/>
              <a:ext cx="516048" cy="703668"/>
            </a:xfrm>
            <a:custGeom>
              <a:avLst/>
              <a:gdLst>
                <a:gd name="T0" fmla="*/ 222 w 597"/>
                <a:gd name="T1" fmla="*/ 575 h 814"/>
                <a:gd name="T2" fmla="*/ 253 w 597"/>
                <a:gd name="T3" fmla="*/ 598 h 814"/>
                <a:gd name="T4" fmla="*/ 344 w 597"/>
                <a:gd name="T5" fmla="*/ 598 h 814"/>
                <a:gd name="T6" fmla="*/ 375 w 597"/>
                <a:gd name="T7" fmla="*/ 575 h 814"/>
                <a:gd name="T8" fmla="*/ 414 w 597"/>
                <a:gd name="T9" fmla="*/ 509 h 814"/>
                <a:gd name="T10" fmla="*/ 539 w 597"/>
                <a:gd name="T11" fmla="*/ 298 h 814"/>
                <a:gd name="T12" fmla="*/ 298 w 597"/>
                <a:gd name="T13" fmla="*/ 57 h 814"/>
                <a:gd name="T14" fmla="*/ 57 w 597"/>
                <a:gd name="T15" fmla="*/ 298 h 814"/>
                <a:gd name="T16" fmla="*/ 183 w 597"/>
                <a:gd name="T17" fmla="*/ 509 h 814"/>
                <a:gd name="T18" fmla="*/ 222 w 597"/>
                <a:gd name="T19" fmla="*/ 575 h 814"/>
                <a:gd name="T20" fmla="*/ 354 w 597"/>
                <a:gd name="T21" fmla="*/ 782 h 814"/>
                <a:gd name="T22" fmla="*/ 314 w 597"/>
                <a:gd name="T23" fmla="*/ 814 h 814"/>
                <a:gd name="T24" fmla="*/ 282 w 597"/>
                <a:gd name="T25" fmla="*/ 814 h 814"/>
                <a:gd name="T26" fmla="*/ 242 w 597"/>
                <a:gd name="T27" fmla="*/ 782 h 814"/>
                <a:gd name="T28" fmla="*/ 226 w 597"/>
                <a:gd name="T29" fmla="*/ 782 h 814"/>
                <a:gd name="T30" fmla="*/ 165 w 597"/>
                <a:gd name="T31" fmla="*/ 722 h 814"/>
                <a:gd name="T32" fmla="*/ 165 w 597"/>
                <a:gd name="T33" fmla="*/ 576 h 814"/>
                <a:gd name="T34" fmla="*/ 155 w 597"/>
                <a:gd name="T35" fmla="*/ 559 h 814"/>
                <a:gd name="T36" fmla="*/ 0 w 597"/>
                <a:gd name="T37" fmla="*/ 298 h 814"/>
                <a:gd name="T38" fmla="*/ 298 w 597"/>
                <a:gd name="T39" fmla="*/ 0 h 814"/>
                <a:gd name="T40" fmla="*/ 597 w 597"/>
                <a:gd name="T41" fmla="*/ 298 h 814"/>
                <a:gd name="T42" fmla="*/ 441 w 597"/>
                <a:gd name="T43" fmla="*/ 559 h 814"/>
                <a:gd name="T44" fmla="*/ 431 w 597"/>
                <a:gd name="T45" fmla="*/ 576 h 814"/>
                <a:gd name="T46" fmla="*/ 432 w 597"/>
                <a:gd name="T47" fmla="*/ 722 h 814"/>
                <a:gd name="T48" fmla="*/ 371 w 597"/>
                <a:gd name="T49" fmla="*/ 782 h 814"/>
                <a:gd name="T50" fmla="*/ 354 w 597"/>
                <a:gd name="T51" fmla="*/ 782 h 8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597" h="814">
                  <a:moveTo>
                    <a:pt x="222" y="575"/>
                  </a:moveTo>
                  <a:cubicBezTo>
                    <a:pt x="224" y="589"/>
                    <a:pt x="238" y="598"/>
                    <a:pt x="253" y="598"/>
                  </a:cubicBezTo>
                  <a:cubicBezTo>
                    <a:pt x="344" y="598"/>
                    <a:pt x="344" y="598"/>
                    <a:pt x="344" y="598"/>
                  </a:cubicBezTo>
                  <a:cubicBezTo>
                    <a:pt x="358" y="598"/>
                    <a:pt x="373" y="589"/>
                    <a:pt x="375" y="575"/>
                  </a:cubicBezTo>
                  <a:cubicBezTo>
                    <a:pt x="377" y="547"/>
                    <a:pt x="390" y="523"/>
                    <a:pt x="414" y="509"/>
                  </a:cubicBezTo>
                  <a:cubicBezTo>
                    <a:pt x="491" y="467"/>
                    <a:pt x="539" y="386"/>
                    <a:pt x="539" y="298"/>
                  </a:cubicBezTo>
                  <a:cubicBezTo>
                    <a:pt x="539" y="165"/>
                    <a:pt x="431" y="57"/>
                    <a:pt x="298" y="57"/>
                  </a:cubicBezTo>
                  <a:cubicBezTo>
                    <a:pt x="165" y="57"/>
                    <a:pt x="57" y="165"/>
                    <a:pt x="57" y="298"/>
                  </a:cubicBezTo>
                  <a:cubicBezTo>
                    <a:pt x="57" y="386"/>
                    <a:pt x="105" y="467"/>
                    <a:pt x="183" y="509"/>
                  </a:cubicBezTo>
                  <a:cubicBezTo>
                    <a:pt x="207" y="523"/>
                    <a:pt x="219" y="547"/>
                    <a:pt x="222" y="575"/>
                  </a:cubicBezTo>
                  <a:close/>
                  <a:moveTo>
                    <a:pt x="354" y="782"/>
                  </a:moveTo>
                  <a:cubicBezTo>
                    <a:pt x="350" y="800"/>
                    <a:pt x="334" y="814"/>
                    <a:pt x="314" y="814"/>
                  </a:cubicBezTo>
                  <a:cubicBezTo>
                    <a:pt x="282" y="814"/>
                    <a:pt x="282" y="814"/>
                    <a:pt x="282" y="814"/>
                  </a:cubicBezTo>
                  <a:cubicBezTo>
                    <a:pt x="263" y="814"/>
                    <a:pt x="247" y="800"/>
                    <a:pt x="242" y="782"/>
                  </a:cubicBezTo>
                  <a:cubicBezTo>
                    <a:pt x="226" y="782"/>
                    <a:pt x="226" y="782"/>
                    <a:pt x="226" y="782"/>
                  </a:cubicBezTo>
                  <a:cubicBezTo>
                    <a:pt x="193" y="782"/>
                    <a:pt x="165" y="755"/>
                    <a:pt x="165" y="722"/>
                  </a:cubicBezTo>
                  <a:cubicBezTo>
                    <a:pt x="165" y="576"/>
                    <a:pt x="165" y="576"/>
                    <a:pt x="165" y="576"/>
                  </a:cubicBezTo>
                  <a:cubicBezTo>
                    <a:pt x="165" y="569"/>
                    <a:pt x="162" y="563"/>
                    <a:pt x="155" y="559"/>
                  </a:cubicBezTo>
                  <a:cubicBezTo>
                    <a:pt x="60" y="507"/>
                    <a:pt x="0" y="407"/>
                    <a:pt x="0" y="298"/>
                  </a:cubicBezTo>
                  <a:cubicBezTo>
                    <a:pt x="0" y="133"/>
                    <a:pt x="134" y="0"/>
                    <a:pt x="298" y="0"/>
                  </a:cubicBezTo>
                  <a:cubicBezTo>
                    <a:pt x="463" y="0"/>
                    <a:pt x="597" y="133"/>
                    <a:pt x="597" y="298"/>
                  </a:cubicBezTo>
                  <a:cubicBezTo>
                    <a:pt x="597" y="407"/>
                    <a:pt x="537" y="507"/>
                    <a:pt x="441" y="559"/>
                  </a:cubicBezTo>
                  <a:cubicBezTo>
                    <a:pt x="435" y="563"/>
                    <a:pt x="431" y="569"/>
                    <a:pt x="431" y="576"/>
                  </a:cubicBezTo>
                  <a:cubicBezTo>
                    <a:pt x="432" y="722"/>
                    <a:pt x="432" y="722"/>
                    <a:pt x="432" y="722"/>
                  </a:cubicBezTo>
                  <a:cubicBezTo>
                    <a:pt x="432" y="755"/>
                    <a:pt x="404" y="782"/>
                    <a:pt x="371" y="782"/>
                  </a:cubicBezTo>
                  <a:cubicBezTo>
                    <a:pt x="354" y="782"/>
                    <a:pt x="354" y="782"/>
                    <a:pt x="354" y="78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" name="淘宝网Chenying0907出品 10"/>
            <p:cNvSpPr>
              <a:spLocks noEditPoints="1"/>
            </p:cNvSpPr>
            <p:nvPr/>
          </p:nvSpPr>
          <p:spPr bwMode="auto">
            <a:xfrm>
              <a:off x="3618897" y="2347432"/>
              <a:ext cx="706229" cy="373412"/>
            </a:xfrm>
            <a:custGeom>
              <a:avLst/>
              <a:gdLst>
                <a:gd name="T0" fmla="*/ 699 w 817"/>
                <a:gd name="T1" fmla="*/ 406 h 432"/>
                <a:gd name="T2" fmla="*/ 692 w 817"/>
                <a:gd name="T3" fmla="*/ 380 h 432"/>
                <a:gd name="T4" fmla="*/ 718 w 817"/>
                <a:gd name="T5" fmla="*/ 373 h 432"/>
                <a:gd name="T6" fmla="*/ 755 w 817"/>
                <a:gd name="T7" fmla="*/ 394 h 432"/>
                <a:gd name="T8" fmla="*/ 762 w 817"/>
                <a:gd name="T9" fmla="*/ 420 h 432"/>
                <a:gd name="T10" fmla="*/ 736 w 817"/>
                <a:gd name="T11" fmla="*/ 427 h 432"/>
                <a:gd name="T12" fmla="*/ 699 w 817"/>
                <a:gd name="T13" fmla="*/ 406 h 432"/>
                <a:gd name="T14" fmla="*/ 718 w 817"/>
                <a:gd name="T15" fmla="*/ 59 h 432"/>
                <a:gd name="T16" fmla="*/ 692 w 817"/>
                <a:gd name="T17" fmla="*/ 52 h 432"/>
                <a:gd name="T18" fmla="*/ 699 w 817"/>
                <a:gd name="T19" fmla="*/ 26 h 432"/>
                <a:gd name="T20" fmla="*/ 736 w 817"/>
                <a:gd name="T21" fmla="*/ 5 h 432"/>
                <a:gd name="T22" fmla="*/ 762 w 817"/>
                <a:gd name="T23" fmla="*/ 12 h 432"/>
                <a:gd name="T24" fmla="*/ 755 w 817"/>
                <a:gd name="T25" fmla="*/ 38 h 432"/>
                <a:gd name="T26" fmla="*/ 718 w 817"/>
                <a:gd name="T27" fmla="*/ 59 h 432"/>
                <a:gd name="T28" fmla="*/ 755 w 817"/>
                <a:gd name="T29" fmla="*/ 235 h 432"/>
                <a:gd name="T30" fmla="*/ 736 w 817"/>
                <a:gd name="T31" fmla="*/ 216 h 432"/>
                <a:gd name="T32" fmla="*/ 755 w 817"/>
                <a:gd name="T33" fmla="*/ 197 h 432"/>
                <a:gd name="T34" fmla="*/ 798 w 817"/>
                <a:gd name="T35" fmla="*/ 197 h 432"/>
                <a:gd name="T36" fmla="*/ 817 w 817"/>
                <a:gd name="T37" fmla="*/ 216 h 432"/>
                <a:gd name="T38" fmla="*/ 798 w 817"/>
                <a:gd name="T39" fmla="*/ 235 h 432"/>
                <a:gd name="T40" fmla="*/ 755 w 817"/>
                <a:gd name="T41" fmla="*/ 235 h 432"/>
                <a:gd name="T42" fmla="*/ 118 w 817"/>
                <a:gd name="T43" fmla="*/ 26 h 432"/>
                <a:gd name="T44" fmla="*/ 124 w 817"/>
                <a:gd name="T45" fmla="*/ 52 h 432"/>
                <a:gd name="T46" fmla="*/ 98 w 817"/>
                <a:gd name="T47" fmla="*/ 59 h 432"/>
                <a:gd name="T48" fmla="*/ 62 w 817"/>
                <a:gd name="T49" fmla="*/ 38 h 432"/>
                <a:gd name="T50" fmla="*/ 55 w 817"/>
                <a:gd name="T51" fmla="*/ 12 h 432"/>
                <a:gd name="T52" fmla="*/ 81 w 817"/>
                <a:gd name="T53" fmla="*/ 5 h 432"/>
                <a:gd name="T54" fmla="*/ 118 w 817"/>
                <a:gd name="T55" fmla="*/ 26 h 432"/>
                <a:gd name="T56" fmla="*/ 98 w 817"/>
                <a:gd name="T57" fmla="*/ 373 h 432"/>
                <a:gd name="T58" fmla="*/ 124 w 817"/>
                <a:gd name="T59" fmla="*/ 380 h 432"/>
                <a:gd name="T60" fmla="*/ 118 w 817"/>
                <a:gd name="T61" fmla="*/ 406 h 432"/>
                <a:gd name="T62" fmla="*/ 81 w 817"/>
                <a:gd name="T63" fmla="*/ 427 h 432"/>
                <a:gd name="T64" fmla="*/ 55 w 817"/>
                <a:gd name="T65" fmla="*/ 420 h 432"/>
                <a:gd name="T66" fmla="*/ 62 w 817"/>
                <a:gd name="T67" fmla="*/ 394 h 432"/>
                <a:gd name="T68" fmla="*/ 98 w 817"/>
                <a:gd name="T69" fmla="*/ 373 h 432"/>
                <a:gd name="T70" fmla="*/ 62 w 817"/>
                <a:gd name="T71" fmla="*/ 197 h 432"/>
                <a:gd name="T72" fmla="*/ 81 w 817"/>
                <a:gd name="T73" fmla="*/ 216 h 432"/>
                <a:gd name="T74" fmla="*/ 62 w 817"/>
                <a:gd name="T75" fmla="*/ 235 h 432"/>
                <a:gd name="T76" fmla="*/ 19 w 817"/>
                <a:gd name="T77" fmla="*/ 235 h 432"/>
                <a:gd name="T78" fmla="*/ 0 w 817"/>
                <a:gd name="T79" fmla="*/ 216 h 432"/>
                <a:gd name="T80" fmla="*/ 19 w 817"/>
                <a:gd name="T81" fmla="*/ 197 h 432"/>
                <a:gd name="T82" fmla="*/ 62 w 817"/>
                <a:gd name="T83" fmla="*/ 197 h 4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17" h="432">
                  <a:moveTo>
                    <a:pt x="699" y="406"/>
                  </a:moveTo>
                  <a:cubicBezTo>
                    <a:pt x="690" y="401"/>
                    <a:pt x="687" y="389"/>
                    <a:pt x="692" y="380"/>
                  </a:cubicBezTo>
                  <a:cubicBezTo>
                    <a:pt x="698" y="371"/>
                    <a:pt x="709" y="368"/>
                    <a:pt x="718" y="373"/>
                  </a:cubicBezTo>
                  <a:cubicBezTo>
                    <a:pt x="755" y="394"/>
                    <a:pt x="755" y="394"/>
                    <a:pt x="755" y="394"/>
                  </a:cubicBezTo>
                  <a:cubicBezTo>
                    <a:pt x="764" y="399"/>
                    <a:pt x="767" y="411"/>
                    <a:pt x="762" y="420"/>
                  </a:cubicBezTo>
                  <a:cubicBezTo>
                    <a:pt x="757" y="429"/>
                    <a:pt x="745" y="432"/>
                    <a:pt x="736" y="427"/>
                  </a:cubicBezTo>
                  <a:cubicBezTo>
                    <a:pt x="699" y="406"/>
                    <a:pt x="699" y="406"/>
                    <a:pt x="699" y="406"/>
                  </a:cubicBezTo>
                  <a:close/>
                  <a:moveTo>
                    <a:pt x="718" y="59"/>
                  </a:moveTo>
                  <a:cubicBezTo>
                    <a:pt x="709" y="64"/>
                    <a:pt x="698" y="61"/>
                    <a:pt x="692" y="52"/>
                  </a:cubicBezTo>
                  <a:cubicBezTo>
                    <a:pt x="687" y="43"/>
                    <a:pt x="690" y="31"/>
                    <a:pt x="699" y="26"/>
                  </a:cubicBezTo>
                  <a:cubicBezTo>
                    <a:pt x="736" y="5"/>
                    <a:pt x="736" y="5"/>
                    <a:pt x="736" y="5"/>
                  </a:cubicBezTo>
                  <a:cubicBezTo>
                    <a:pt x="745" y="0"/>
                    <a:pt x="757" y="3"/>
                    <a:pt x="762" y="12"/>
                  </a:cubicBezTo>
                  <a:cubicBezTo>
                    <a:pt x="767" y="21"/>
                    <a:pt x="764" y="32"/>
                    <a:pt x="755" y="38"/>
                  </a:cubicBezTo>
                  <a:cubicBezTo>
                    <a:pt x="718" y="59"/>
                    <a:pt x="718" y="59"/>
                    <a:pt x="718" y="59"/>
                  </a:cubicBezTo>
                  <a:close/>
                  <a:moveTo>
                    <a:pt x="755" y="235"/>
                  </a:moveTo>
                  <a:cubicBezTo>
                    <a:pt x="745" y="235"/>
                    <a:pt x="736" y="226"/>
                    <a:pt x="736" y="216"/>
                  </a:cubicBezTo>
                  <a:cubicBezTo>
                    <a:pt x="736" y="205"/>
                    <a:pt x="745" y="197"/>
                    <a:pt x="755" y="197"/>
                  </a:cubicBezTo>
                  <a:cubicBezTo>
                    <a:pt x="798" y="197"/>
                    <a:pt x="798" y="197"/>
                    <a:pt x="798" y="197"/>
                  </a:cubicBezTo>
                  <a:cubicBezTo>
                    <a:pt x="808" y="197"/>
                    <a:pt x="817" y="205"/>
                    <a:pt x="817" y="216"/>
                  </a:cubicBezTo>
                  <a:cubicBezTo>
                    <a:pt x="817" y="226"/>
                    <a:pt x="808" y="235"/>
                    <a:pt x="798" y="235"/>
                  </a:cubicBezTo>
                  <a:cubicBezTo>
                    <a:pt x="755" y="235"/>
                    <a:pt x="755" y="235"/>
                    <a:pt x="755" y="235"/>
                  </a:cubicBezTo>
                  <a:close/>
                  <a:moveTo>
                    <a:pt x="118" y="26"/>
                  </a:moveTo>
                  <a:cubicBezTo>
                    <a:pt x="127" y="31"/>
                    <a:pt x="130" y="43"/>
                    <a:pt x="124" y="52"/>
                  </a:cubicBezTo>
                  <a:cubicBezTo>
                    <a:pt x="119" y="61"/>
                    <a:pt x="108" y="64"/>
                    <a:pt x="98" y="59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53" y="32"/>
                    <a:pt x="49" y="21"/>
                    <a:pt x="55" y="12"/>
                  </a:cubicBezTo>
                  <a:cubicBezTo>
                    <a:pt x="60" y="3"/>
                    <a:pt x="72" y="0"/>
                    <a:pt x="81" y="5"/>
                  </a:cubicBezTo>
                  <a:cubicBezTo>
                    <a:pt x="118" y="26"/>
                    <a:pt x="118" y="26"/>
                    <a:pt x="118" y="26"/>
                  </a:cubicBezTo>
                  <a:close/>
                  <a:moveTo>
                    <a:pt x="98" y="373"/>
                  </a:moveTo>
                  <a:cubicBezTo>
                    <a:pt x="108" y="368"/>
                    <a:pt x="119" y="371"/>
                    <a:pt x="124" y="380"/>
                  </a:cubicBezTo>
                  <a:cubicBezTo>
                    <a:pt x="130" y="389"/>
                    <a:pt x="127" y="401"/>
                    <a:pt x="118" y="406"/>
                  </a:cubicBezTo>
                  <a:cubicBezTo>
                    <a:pt x="81" y="427"/>
                    <a:pt x="81" y="427"/>
                    <a:pt x="81" y="427"/>
                  </a:cubicBezTo>
                  <a:cubicBezTo>
                    <a:pt x="72" y="432"/>
                    <a:pt x="60" y="429"/>
                    <a:pt x="55" y="420"/>
                  </a:cubicBezTo>
                  <a:cubicBezTo>
                    <a:pt x="49" y="411"/>
                    <a:pt x="53" y="399"/>
                    <a:pt x="62" y="394"/>
                  </a:cubicBezTo>
                  <a:cubicBezTo>
                    <a:pt x="98" y="373"/>
                    <a:pt x="98" y="373"/>
                    <a:pt x="98" y="373"/>
                  </a:cubicBezTo>
                  <a:close/>
                  <a:moveTo>
                    <a:pt x="62" y="197"/>
                  </a:moveTo>
                  <a:cubicBezTo>
                    <a:pt x="72" y="197"/>
                    <a:pt x="81" y="205"/>
                    <a:pt x="81" y="216"/>
                  </a:cubicBezTo>
                  <a:cubicBezTo>
                    <a:pt x="81" y="226"/>
                    <a:pt x="72" y="235"/>
                    <a:pt x="62" y="235"/>
                  </a:cubicBezTo>
                  <a:cubicBezTo>
                    <a:pt x="19" y="235"/>
                    <a:pt x="19" y="235"/>
                    <a:pt x="19" y="235"/>
                  </a:cubicBezTo>
                  <a:cubicBezTo>
                    <a:pt x="9" y="235"/>
                    <a:pt x="0" y="226"/>
                    <a:pt x="0" y="216"/>
                  </a:cubicBezTo>
                  <a:cubicBezTo>
                    <a:pt x="0" y="205"/>
                    <a:pt x="9" y="197"/>
                    <a:pt x="19" y="197"/>
                  </a:cubicBezTo>
                  <a:cubicBezTo>
                    <a:pt x="62" y="197"/>
                    <a:pt x="62" y="197"/>
                    <a:pt x="62" y="19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" name="淘宝网Chenying0907出品 11"/>
            <p:cNvSpPr/>
            <p:nvPr/>
          </p:nvSpPr>
          <p:spPr bwMode="auto">
            <a:xfrm>
              <a:off x="3845651" y="2427528"/>
              <a:ext cx="253087" cy="253452"/>
            </a:xfrm>
            <a:custGeom>
              <a:avLst/>
              <a:gdLst>
                <a:gd name="T0" fmla="*/ 3 w 293"/>
                <a:gd name="T1" fmla="*/ 38 h 293"/>
                <a:gd name="T2" fmla="*/ 16 w 293"/>
                <a:gd name="T3" fmla="*/ 15 h 293"/>
                <a:gd name="T4" fmla="*/ 39 w 293"/>
                <a:gd name="T5" fmla="*/ 28 h 293"/>
                <a:gd name="T6" fmla="*/ 50 w 293"/>
                <a:gd name="T7" fmla="*/ 65 h 293"/>
                <a:gd name="T8" fmla="*/ 91 w 293"/>
                <a:gd name="T9" fmla="*/ 53 h 293"/>
                <a:gd name="T10" fmla="*/ 91 w 293"/>
                <a:gd name="T11" fmla="*/ 53 h 293"/>
                <a:gd name="T12" fmla="*/ 127 w 293"/>
                <a:gd name="T13" fmla="*/ 48 h 293"/>
                <a:gd name="T14" fmla="*/ 127 w 293"/>
                <a:gd name="T15" fmla="*/ 19 h 293"/>
                <a:gd name="T16" fmla="*/ 146 w 293"/>
                <a:gd name="T17" fmla="*/ 0 h 293"/>
                <a:gd name="T18" fmla="*/ 165 w 293"/>
                <a:gd name="T19" fmla="*/ 19 h 293"/>
                <a:gd name="T20" fmla="*/ 165 w 293"/>
                <a:gd name="T21" fmla="*/ 48 h 293"/>
                <a:gd name="T22" fmla="*/ 202 w 293"/>
                <a:gd name="T23" fmla="*/ 53 h 293"/>
                <a:gd name="T24" fmla="*/ 202 w 293"/>
                <a:gd name="T25" fmla="*/ 53 h 293"/>
                <a:gd name="T26" fmla="*/ 202 w 293"/>
                <a:gd name="T27" fmla="*/ 53 h 293"/>
                <a:gd name="T28" fmla="*/ 242 w 293"/>
                <a:gd name="T29" fmla="*/ 65 h 293"/>
                <a:gd name="T30" fmla="*/ 253 w 293"/>
                <a:gd name="T31" fmla="*/ 28 h 293"/>
                <a:gd name="T32" fmla="*/ 277 w 293"/>
                <a:gd name="T33" fmla="*/ 15 h 293"/>
                <a:gd name="T34" fmla="*/ 290 w 293"/>
                <a:gd name="T35" fmla="*/ 38 h 293"/>
                <a:gd name="T36" fmla="*/ 220 w 293"/>
                <a:gd name="T37" fmla="*/ 278 h 293"/>
                <a:gd name="T38" fmla="*/ 196 w 293"/>
                <a:gd name="T39" fmla="*/ 290 h 293"/>
                <a:gd name="T40" fmla="*/ 183 w 293"/>
                <a:gd name="T41" fmla="*/ 267 h 293"/>
                <a:gd name="T42" fmla="*/ 232 w 293"/>
                <a:gd name="T43" fmla="*/ 102 h 293"/>
                <a:gd name="T44" fmla="*/ 194 w 293"/>
                <a:gd name="T45" fmla="*/ 90 h 293"/>
                <a:gd name="T46" fmla="*/ 194 w 293"/>
                <a:gd name="T47" fmla="*/ 90 h 293"/>
                <a:gd name="T48" fmla="*/ 165 w 293"/>
                <a:gd name="T49" fmla="*/ 86 h 293"/>
                <a:gd name="T50" fmla="*/ 165 w 293"/>
                <a:gd name="T51" fmla="*/ 132 h 293"/>
                <a:gd name="T52" fmla="*/ 146 w 293"/>
                <a:gd name="T53" fmla="*/ 151 h 293"/>
                <a:gd name="T54" fmla="*/ 127 w 293"/>
                <a:gd name="T55" fmla="*/ 132 h 293"/>
                <a:gd name="T56" fmla="*/ 127 w 293"/>
                <a:gd name="T57" fmla="*/ 86 h 293"/>
                <a:gd name="T58" fmla="*/ 99 w 293"/>
                <a:gd name="T59" fmla="*/ 90 h 293"/>
                <a:gd name="T60" fmla="*/ 99 w 293"/>
                <a:gd name="T61" fmla="*/ 90 h 293"/>
                <a:gd name="T62" fmla="*/ 61 w 293"/>
                <a:gd name="T63" fmla="*/ 102 h 293"/>
                <a:gd name="T64" fmla="*/ 109 w 293"/>
                <a:gd name="T65" fmla="*/ 267 h 293"/>
                <a:gd name="T66" fmla="*/ 96 w 293"/>
                <a:gd name="T67" fmla="*/ 290 h 293"/>
                <a:gd name="T68" fmla="*/ 73 w 293"/>
                <a:gd name="T69" fmla="*/ 278 h 293"/>
                <a:gd name="T70" fmla="*/ 3 w 293"/>
                <a:gd name="T71" fmla="*/ 38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93" h="293">
                  <a:moveTo>
                    <a:pt x="3" y="38"/>
                  </a:moveTo>
                  <a:cubicBezTo>
                    <a:pt x="0" y="28"/>
                    <a:pt x="6" y="18"/>
                    <a:pt x="16" y="15"/>
                  </a:cubicBezTo>
                  <a:cubicBezTo>
                    <a:pt x="26" y="12"/>
                    <a:pt x="37" y="18"/>
                    <a:pt x="39" y="28"/>
                  </a:cubicBezTo>
                  <a:cubicBezTo>
                    <a:pt x="50" y="65"/>
                    <a:pt x="50" y="65"/>
                    <a:pt x="50" y="65"/>
                  </a:cubicBezTo>
                  <a:cubicBezTo>
                    <a:pt x="63" y="60"/>
                    <a:pt x="77" y="56"/>
                    <a:pt x="91" y="53"/>
                  </a:cubicBezTo>
                  <a:cubicBezTo>
                    <a:pt x="91" y="53"/>
                    <a:pt x="91" y="53"/>
                    <a:pt x="91" y="53"/>
                  </a:cubicBezTo>
                  <a:cubicBezTo>
                    <a:pt x="103" y="50"/>
                    <a:pt x="115" y="49"/>
                    <a:pt x="127" y="48"/>
                  </a:cubicBezTo>
                  <a:cubicBezTo>
                    <a:pt x="127" y="19"/>
                    <a:pt x="127" y="19"/>
                    <a:pt x="127" y="19"/>
                  </a:cubicBezTo>
                  <a:cubicBezTo>
                    <a:pt x="127" y="8"/>
                    <a:pt x="136" y="0"/>
                    <a:pt x="146" y="0"/>
                  </a:cubicBezTo>
                  <a:cubicBezTo>
                    <a:pt x="157" y="0"/>
                    <a:pt x="165" y="8"/>
                    <a:pt x="165" y="19"/>
                  </a:cubicBezTo>
                  <a:cubicBezTo>
                    <a:pt x="165" y="48"/>
                    <a:pt x="165" y="48"/>
                    <a:pt x="165" y="48"/>
                  </a:cubicBezTo>
                  <a:cubicBezTo>
                    <a:pt x="178" y="49"/>
                    <a:pt x="190" y="50"/>
                    <a:pt x="202" y="53"/>
                  </a:cubicBezTo>
                  <a:cubicBezTo>
                    <a:pt x="202" y="53"/>
                    <a:pt x="202" y="53"/>
                    <a:pt x="202" y="53"/>
                  </a:cubicBezTo>
                  <a:cubicBezTo>
                    <a:pt x="202" y="53"/>
                    <a:pt x="202" y="53"/>
                    <a:pt x="202" y="53"/>
                  </a:cubicBezTo>
                  <a:cubicBezTo>
                    <a:pt x="216" y="56"/>
                    <a:pt x="229" y="60"/>
                    <a:pt x="242" y="65"/>
                  </a:cubicBezTo>
                  <a:cubicBezTo>
                    <a:pt x="253" y="28"/>
                    <a:pt x="253" y="28"/>
                    <a:pt x="253" y="28"/>
                  </a:cubicBezTo>
                  <a:cubicBezTo>
                    <a:pt x="256" y="18"/>
                    <a:pt x="267" y="12"/>
                    <a:pt x="277" y="15"/>
                  </a:cubicBezTo>
                  <a:cubicBezTo>
                    <a:pt x="287" y="18"/>
                    <a:pt x="293" y="28"/>
                    <a:pt x="290" y="38"/>
                  </a:cubicBezTo>
                  <a:cubicBezTo>
                    <a:pt x="220" y="278"/>
                    <a:pt x="220" y="278"/>
                    <a:pt x="220" y="278"/>
                  </a:cubicBezTo>
                  <a:cubicBezTo>
                    <a:pt x="217" y="288"/>
                    <a:pt x="206" y="293"/>
                    <a:pt x="196" y="290"/>
                  </a:cubicBezTo>
                  <a:cubicBezTo>
                    <a:pt x="186" y="288"/>
                    <a:pt x="180" y="277"/>
                    <a:pt x="183" y="267"/>
                  </a:cubicBezTo>
                  <a:cubicBezTo>
                    <a:pt x="232" y="102"/>
                    <a:pt x="232" y="102"/>
                    <a:pt x="232" y="102"/>
                  </a:cubicBezTo>
                  <a:cubicBezTo>
                    <a:pt x="220" y="97"/>
                    <a:pt x="207" y="93"/>
                    <a:pt x="194" y="90"/>
                  </a:cubicBezTo>
                  <a:cubicBezTo>
                    <a:pt x="194" y="90"/>
                    <a:pt x="194" y="90"/>
                    <a:pt x="194" y="90"/>
                  </a:cubicBezTo>
                  <a:cubicBezTo>
                    <a:pt x="185" y="88"/>
                    <a:pt x="175" y="87"/>
                    <a:pt x="165" y="86"/>
                  </a:cubicBezTo>
                  <a:cubicBezTo>
                    <a:pt x="165" y="132"/>
                    <a:pt x="165" y="132"/>
                    <a:pt x="165" y="132"/>
                  </a:cubicBezTo>
                  <a:cubicBezTo>
                    <a:pt x="165" y="143"/>
                    <a:pt x="157" y="151"/>
                    <a:pt x="146" y="151"/>
                  </a:cubicBezTo>
                  <a:cubicBezTo>
                    <a:pt x="136" y="151"/>
                    <a:pt x="127" y="143"/>
                    <a:pt x="127" y="132"/>
                  </a:cubicBezTo>
                  <a:cubicBezTo>
                    <a:pt x="127" y="86"/>
                    <a:pt x="127" y="86"/>
                    <a:pt x="127" y="86"/>
                  </a:cubicBezTo>
                  <a:cubicBezTo>
                    <a:pt x="118" y="87"/>
                    <a:pt x="108" y="88"/>
                    <a:pt x="99" y="90"/>
                  </a:cubicBezTo>
                  <a:cubicBezTo>
                    <a:pt x="99" y="90"/>
                    <a:pt x="99" y="90"/>
                    <a:pt x="99" y="90"/>
                  </a:cubicBezTo>
                  <a:cubicBezTo>
                    <a:pt x="85" y="93"/>
                    <a:pt x="73" y="97"/>
                    <a:pt x="61" y="102"/>
                  </a:cubicBezTo>
                  <a:cubicBezTo>
                    <a:pt x="109" y="267"/>
                    <a:pt x="109" y="267"/>
                    <a:pt x="109" y="267"/>
                  </a:cubicBezTo>
                  <a:cubicBezTo>
                    <a:pt x="112" y="277"/>
                    <a:pt x="106" y="288"/>
                    <a:pt x="96" y="290"/>
                  </a:cubicBezTo>
                  <a:cubicBezTo>
                    <a:pt x="86" y="293"/>
                    <a:pt x="76" y="288"/>
                    <a:pt x="73" y="278"/>
                  </a:cubicBezTo>
                  <a:cubicBezTo>
                    <a:pt x="3" y="38"/>
                    <a:pt x="3" y="38"/>
                    <a:pt x="3" y="3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59" name="淘宝网Chenying0907出品 58"/>
          <p:cNvGrpSpPr/>
          <p:nvPr/>
        </p:nvGrpSpPr>
        <p:grpSpPr>
          <a:xfrm>
            <a:off x="2993362" y="1720346"/>
            <a:ext cx="590914" cy="580637"/>
            <a:chOff x="5037571" y="856343"/>
            <a:chExt cx="715006" cy="702571"/>
          </a:xfrm>
        </p:grpSpPr>
        <p:sp>
          <p:nvSpPr>
            <p:cNvPr id="60" name="淘宝网Chenying0907出品 39"/>
            <p:cNvSpPr/>
            <p:nvPr/>
          </p:nvSpPr>
          <p:spPr bwMode="auto">
            <a:xfrm>
              <a:off x="5468769" y="856343"/>
              <a:ext cx="244675" cy="244675"/>
            </a:xfrm>
            <a:custGeom>
              <a:avLst/>
              <a:gdLst>
                <a:gd name="T0" fmla="*/ 19 w 283"/>
                <a:gd name="T1" fmla="*/ 0 h 283"/>
                <a:gd name="T2" fmla="*/ 264 w 283"/>
                <a:gd name="T3" fmla="*/ 0 h 283"/>
                <a:gd name="T4" fmla="*/ 276 w 283"/>
                <a:gd name="T5" fmla="*/ 4 h 283"/>
                <a:gd name="T6" fmla="*/ 224 w 283"/>
                <a:gd name="T7" fmla="*/ 38 h 283"/>
                <a:gd name="T8" fmla="*/ 97 w 283"/>
                <a:gd name="T9" fmla="*/ 38 h 283"/>
                <a:gd name="T10" fmla="*/ 90 w 283"/>
                <a:gd name="T11" fmla="*/ 38 h 283"/>
                <a:gd name="T12" fmla="*/ 38 w 283"/>
                <a:gd name="T13" fmla="*/ 38 h 283"/>
                <a:gd name="T14" fmla="*/ 38 w 283"/>
                <a:gd name="T15" fmla="*/ 245 h 283"/>
                <a:gd name="T16" fmla="*/ 103 w 283"/>
                <a:gd name="T17" fmla="*/ 245 h 283"/>
                <a:gd name="T18" fmla="*/ 127 w 283"/>
                <a:gd name="T19" fmla="*/ 245 h 283"/>
                <a:gd name="T20" fmla="*/ 245 w 283"/>
                <a:gd name="T21" fmla="*/ 245 h 283"/>
                <a:gd name="T22" fmla="*/ 245 w 283"/>
                <a:gd name="T23" fmla="*/ 152 h 283"/>
                <a:gd name="T24" fmla="*/ 283 w 283"/>
                <a:gd name="T25" fmla="*/ 115 h 283"/>
                <a:gd name="T26" fmla="*/ 283 w 283"/>
                <a:gd name="T27" fmla="*/ 264 h 283"/>
                <a:gd name="T28" fmla="*/ 264 w 283"/>
                <a:gd name="T29" fmla="*/ 283 h 283"/>
                <a:gd name="T30" fmla="*/ 19 w 283"/>
                <a:gd name="T31" fmla="*/ 283 h 283"/>
                <a:gd name="T32" fmla="*/ 0 w 283"/>
                <a:gd name="T33" fmla="*/ 264 h 283"/>
                <a:gd name="T34" fmla="*/ 0 w 283"/>
                <a:gd name="T35" fmla="*/ 19 h 283"/>
                <a:gd name="T36" fmla="*/ 19 w 283"/>
                <a:gd name="T37" fmla="*/ 0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83" h="283">
                  <a:moveTo>
                    <a:pt x="19" y="0"/>
                  </a:moveTo>
                  <a:cubicBezTo>
                    <a:pt x="264" y="0"/>
                    <a:pt x="264" y="0"/>
                    <a:pt x="264" y="0"/>
                  </a:cubicBezTo>
                  <a:cubicBezTo>
                    <a:pt x="269" y="0"/>
                    <a:pt x="273" y="2"/>
                    <a:pt x="276" y="4"/>
                  </a:cubicBezTo>
                  <a:cubicBezTo>
                    <a:pt x="259" y="16"/>
                    <a:pt x="242" y="27"/>
                    <a:pt x="224" y="38"/>
                  </a:cubicBezTo>
                  <a:cubicBezTo>
                    <a:pt x="97" y="38"/>
                    <a:pt x="97" y="38"/>
                    <a:pt x="97" y="38"/>
                  </a:cubicBezTo>
                  <a:cubicBezTo>
                    <a:pt x="95" y="38"/>
                    <a:pt x="92" y="38"/>
                    <a:pt x="90" y="38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38" y="245"/>
                    <a:pt x="38" y="245"/>
                    <a:pt x="38" y="245"/>
                  </a:cubicBezTo>
                  <a:cubicBezTo>
                    <a:pt x="103" y="245"/>
                    <a:pt x="103" y="245"/>
                    <a:pt x="103" y="245"/>
                  </a:cubicBezTo>
                  <a:cubicBezTo>
                    <a:pt x="111" y="247"/>
                    <a:pt x="119" y="247"/>
                    <a:pt x="127" y="245"/>
                  </a:cubicBezTo>
                  <a:cubicBezTo>
                    <a:pt x="245" y="245"/>
                    <a:pt x="245" y="245"/>
                    <a:pt x="245" y="245"/>
                  </a:cubicBezTo>
                  <a:cubicBezTo>
                    <a:pt x="245" y="152"/>
                    <a:pt x="245" y="152"/>
                    <a:pt x="245" y="152"/>
                  </a:cubicBezTo>
                  <a:cubicBezTo>
                    <a:pt x="258" y="140"/>
                    <a:pt x="270" y="128"/>
                    <a:pt x="283" y="115"/>
                  </a:cubicBezTo>
                  <a:cubicBezTo>
                    <a:pt x="283" y="264"/>
                    <a:pt x="283" y="264"/>
                    <a:pt x="283" y="264"/>
                  </a:cubicBezTo>
                  <a:cubicBezTo>
                    <a:pt x="283" y="274"/>
                    <a:pt x="275" y="283"/>
                    <a:pt x="264" y="283"/>
                  </a:cubicBezTo>
                  <a:cubicBezTo>
                    <a:pt x="19" y="283"/>
                    <a:pt x="19" y="283"/>
                    <a:pt x="19" y="283"/>
                  </a:cubicBezTo>
                  <a:cubicBezTo>
                    <a:pt x="9" y="283"/>
                    <a:pt x="0" y="274"/>
                    <a:pt x="0" y="264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9"/>
                    <a:pt x="9" y="0"/>
                    <a:pt x="1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" name="淘宝网Chenying0907出品 40"/>
            <p:cNvSpPr>
              <a:spLocks noEditPoints="1"/>
            </p:cNvSpPr>
            <p:nvPr/>
          </p:nvSpPr>
          <p:spPr bwMode="auto">
            <a:xfrm>
              <a:off x="5037571" y="889259"/>
              <a:ext cx="423518" cy="669655"/>
            </a:xfrm>
            <a:custGeom>
              <a:avLst/>
              <a:gdLst>
                <a:gd name="T0" fmla="*/ 253 w 490"/>
                <a:gd name="T1" fmla="*/ 737 h 775"/>
                <a:gd name="T2" fmla="*/ 211 w 490"/>
                <a:gd name="T3" fmla="*/ 775 h 775"/>
                <a:gd name="T4" fmla="*/ 175 w 490"/>
                <a:gd name="T5" fmla="*/ 762 h 775"/>
                <a:gd name="T6" fmla="*/ 161 w 490"/>
                <a:gd name="T7" fmla="*/ 762 h 775"/>
                <a:gd name="T8" fmla="*/ 125 w 490"/>
                <a:gd name="T9" fmla="*/ 775 h 775"/>
                <a:gd name="T10" fmla="*/ 84 w 490"/>
                <a:gd name="T11" fmla="*/ 737 h 775"/>
                <a:gd name="T12" fmla="*/ 76 w 490"/>
                <a:gd name="T13" fmla="*/ 475 h 775"/>
                <a:gd name="T14" fmla="*/ 65 w 490"/>
                <a:gd name="T15" fmla="*/ 474 h 775"/>
                <a:gd name="T16" fmla="*/ 21 w 490"/>
                <a:gd name="T17" fmla="*/ 441 h 775"/>
                <a:gd name="T18" fmla="*/ 19 w 490"/>
                <a:gd name="T19" fmla="*/ 217 h 775"/>
                <a:gd name="T20" fmla="*/ 48 w 490"/>
                <a:gd name="T21" fmla="*/ 192 h 775"/>
                <a:gd name="T22" fmla="*/ 121 w 490"/>
                <a:gd name="T23" fmla="*/ 183 h 775"/>
                <a:gd name="T24" fmla="*/ 132 w 490"/>
                <a:gd name="T25" fmla="*/ 189 h 775"/>
                <a:gd name="T26" fmla="*/ 168 w 490"/>
                <a:gd name="T27" fmla="*/ 243 h 775"/>
                <a:gd name="T28" fmla="*/ 204 w 490"/>
                <a:gd name="T29" fmla="*/ 189 h 775"/>
                <a:gd name="T30" fmla="*/ 216 w 490"/>
                <a:gd name="T31" fmla="*/ 183 h 775"/>
                <a:gd name="T32" fmla="*/ 257 w 490"/>
                <a:gd name="T33" fmla="*/ 188 h 775"/>
                <a:gd name="T34" fmla="*/ 293 w 490"/>
                <a:gd name="T35" fmla="*/ 205 h 775"/>
                <a:gd name="T36" fmla="*/ 331 w 490"/>
                <a:gd name="T37" fmla="*/ 251 h 775"/>
                <a:gd name="T38" fmla="*/ 339 w 490"/>
                <a:gd name="T39" fmla="*/ 259 h 775"/>
                <a:gd name="T40" fmla="*/ 355 w 490"/>
                <a:gd name="T41" fmla="*/ 261 h 775"/>
                <a:gd name="T42" fmla="*/ 362 w 490"/>
                <a:gd name="T43" fmla="*/ 256 h 775"/>
                <a:gd name="T44" fmla="*/ 406 w 490"/>
                <a:gd name="T45" fmla="*/ 223 h 775"/>
                <a:gd name="T46" fmla="*/ 452 w 490"/>
                <a:gd name="T47" fmla="*/ 284 h 775"/>
                <a:gd name="T48" fmla="*/ 405 w 490"/>
                <a:gd name="T49" fmla="*/ 318 h 775"/>
                <a:gd name="T50" fmla="*/ 357 w 490"/>
                <a:gd name="T51" fmla="*/ 346 h 775"/>
                <a:gd name="T52" fmla="*/ 321 w 490"/>
                <a:gd name="T53" fmla="*/ 343 h 775"/>
                <a:gd name="T54" fmla="*/ 275 w 490"/>
                <a:gd name="T55" fmla="*/ 302 h 775"/>
                <a:gd name="T56" fmla="*/ 265 w 490"/>
                <a:gd name="T57" fmla="*/ 291 h 775"/>
                <a:gd name="T58" fmla="*/ 253 w 490"/>
                <a:gd name="T59" fmla="*/ 737 h 775"/>
                <a:gd name="T60" fmla="*/ 170 w 490"/>
                <a:gd name="T61" fmla="*/ 1 h 775"/>
                <a:gd name="T62" fmla="*/ 236 w 490"/>
                <a:gd name="T63" fmla="*/ 74 h 775"/>
                <a:gd name="T64" fmla="*/ 167 w 490"/>
                <a:gd name="T65" fmla="*/ 159 h 775"/>
                <a:gd name="T66" fmla="*/ 100 w 490"/>
                <a:gd name="T67" fmla="*/ 71 h 775"/>
                <a:gd name="T68" fmla="*/ 170 w 490"/>
                <a:gd name="T69" fmla="*/ 1 h 7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90" h="775">
                  <a:moveTo>
                    <a:pt x="253" y="737"/>
                  </a:moveTo>
                  <a:cubicBezTo>
                    <a:pt x="252" y="758"/>
                    <a:pt x="230" y="775"/>
                    <a:pt x="211" y="775"/>
                  </a:cubicBezTo>
                  <a:cubicBezTo>
                    <a:pt x="198" y="775"/>
                    <a:pt x="182" y="770"/>
                    <a:pt x="175" y="762"/>
                  </a:cubicBezTo>
                  <a:cubicBezTo>
                    <a:pt x="172" y="757"/>
                    <a:pt x="165" y="757"/>
                    <a:pt x="161" y="762"/>
                  </a:cubicBezTo>
                  <a:cubicBezTo>
                    <a:pt x="155" y="770"/>
                    <a:pt x="138" y="775"/>
                    <a:pt x="125" y="775"/>
                  </a:cubicBezTo>
                  <a:cubicBezTo>
                    <a:pt x="106" y="775"/>
                    <a:pt x="85" y="758"/>
                    <a:pt x="84" y="737"/>
                  </a:cubicBezTo>
                  <a:cubicBezTo>
                    <a:pt x="76" y="475"/>
                    <a:pt x="76" y="475"/>
                    <a:pt x="76" y="475"/>
                  </a:cubicBezTo>
                  <a:cubicBezTo>
                    <a:pt x="65" y="474"/>
                    <a:pt x="65" y="474"/>
                    <a:pt x="65" y="474"/>
                  </a:cubicBezTo>
                  <a:cubicBezTo>
                    <a:pt x="47" y="472"/>
                    <a:pt x="24" y="459"/>
                    <a:pt x="21" y="441"/>
                  </a:cubicBezTo>
                  <a:cubicBezTo>
                    <a:pt x="0" y="331"/>
                    <a:pt x="4" y="332"/>
                    <a:pt x="19" y="217"/>
                  </a:cubicBezTo>
                  <a:cubicBezTo>
                    <a:pt x="21" y="209"/>
                    <a:pt x="31" y="194"/>
                    <a:pt x="48" y="192"/>
                  </a:cubicBezTo>
                  <a:cubicBezTo>
                    <a:pt x="121" y="183"/>
                    <a:pt x="121" y="183"/>
                    <a:pt x="121" y="183"/>
                  </a:cubicBezTo>
                  <a:cubicBezTo>
                    <a:pt x="125" y="183"/>
                    <a:pt x="130" y="185"/>
                    <a:pt x="132" y="189"/>
                  </a:cubicBezTo>
                  <a:cubicBezTo>
                    <a:pt x="168" y="243"/>
                    <a:pt x="168" y="243"/>
                    <a:pt x="168" y="243"/>
                  </a:cubicBezTo>
                  <a:cubicBezTo>
                    <a:pt x="204" y="189"/>
                    <a:pt x="204" y="189"/>
                    <a:pt x="204" y="189"/>
                  </a:cubicBezTo>
                  <a:cubicBezTo>
                    <a:pt x="207" y="185"/>
                    <a:pt x="211" y="183"/>
                    <a:pt x="216" y="183"/>
                  </a:cubicBezTo>
                  <a:cubicBezTo>
                    <a:pt x="257" y="188"/>
                    <a:pt x="257" y="188"/>
                    <a:pt x="257" y="188"/>
                  </a:cubicBezTo>
                  <a:cubicBezTo>
                    <a:pt x="278" y="191"/>
                    <a:pt x="285" y="196"/>
                    <a:pt x="293" y="205"/>
                  </a:cubicBezTo>
                  <a:cubicBezTo>
                    <a:pt x="307" y="223"/>
                    <a:pt x="320" y="239"/>
                    <a:pt x="331" y="251"/>
                  </a:cubicBezTo>
                  <a:cubicBezTo>
                    <a:pt x="334" y="254"/>
                    <a:pt x="336" y="257"/>
                    <a:pt x="339" y="259"/>
                  </a:cubicBezTo>
                  <a:cubicBezTo>
                    <a:pt x="343" y="264"/>
                    <a:pt x="350" y="264"/>
                    <a:pt x="355" y="261"/>
                  </a:cubicBezTo>
                  <a:cubicBezTo>
                    <a:pt x="357" y="259"/>
                    <a:pt x="360" y="258"/>
                    <a:pt x="362" y="256"/>
                  </a:cubicBezTo>
                  <a:cubicBezTo>
                    <a:pt x="373" y="248"/>
                    <a:pt x="393" y="233"/>
                    <a:pt x="406" y="223"/>
                  </a:cubicBezTo>
                  <a:cubicBezTo>
                    <a:pt x="442" y="195"/>
                    <a:pt x="490" y="255"/>
                    <a:pt x="452" y="284"/>
                  </a:cubicBezTo>
                  <a:cubicBezTo>
                    <a:pt x="438" y="294"/>
                    <a:pt x="418" y="310"/>
                    <a:pt x="405" y="318"/>
                  </a:cubicBezTo>
                  <a:cubicBezTo>
                    <a:pt x="386" y="332"/>
                    <a:pt x="369" y="342"/>
                    <a:pt x="357" y="346"/>
                  </a:cubicBezTo>
                  <a:cubicBezTo>
                    <a:pt x="346" y="351"/>
                    <a:pt x="332" y="351"/>
                    <a:pt x="321" y="343"/>
                  </a:cubicBezTo>
                  <a:cubicBezTo>
                    <a:pt x="305" y="333"/>
                    <a:pt x="291" y="320"/>
                    <a:pt x="275" y="302"/>
                  </a:cubicBezTo>
                  <a:cubicBezTo>
                    <a:pt x="272" y="299"/>
                    <a:pt x="269" y="295"/>
                    <a:pt x="265" y="291"/>
                  </a:cubicBezTo>
                  <a:cubicBezTo>
                    <a:pt x="253" y="737"/>
                    <a:pt x="253" y="737"/>
                    <a:pt x="253" y="737"/>
                  </a:cubicBezTo>
                  <a:close/>
                  <a:moveTo>
                    <a:pt x="170" y="1"/>
                  </a:moveTo>
                  <a:cubicBezTo>
                    <a:pt x="207" y="2"/>
                    <a:pt x="237" y="34"/>
                    <a:pt x="236" y="74"/>
                  </a:cubicBezTo>
                  <a:cubicBezTo>
                    <a:pt x="235" y="113"/>
                    <a:pt x="204" y="160"/>
                    <a:pt x="167" y="159"/>
                  </a:cubicBezTo>
                  <a:cubicBezTo>
                    <a:pt x="129" y="159"/>
                    <a:pt x="100" y="110"/>
                    <a:pt x="100" y="71"/>
                  </a:cubicBezTo>
                  <a:cubicBezTo>
                    <a:pt x="101" y="32"/>
                    <a:pt x="132" y="0"/>
                    <a:pt x="170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" name="淘宝网Chenying0907出品 41"/>
            <p:cNvSpPr/>
            <p:nvPr/>
          </p:nvSpPr>
          <p:spPr bwMode="auto">
            <a:xfrm>
              <a:off x="5532772" y="870972"/>
              <a:ext cx="219805" cy="176283"/>
            </a:xfrm>
            <a:custGeom>
              <a:avLst/>
              <a:gdLst>
                <a:gd name="T0" fmla="*/ 35 w 254"/>
                <a:gd name="T1" fmla="*/ 62 h 204"/>
                <a:gd name="T2" fmla="*/ 0 w 254"/>
                <a:gd name="T3" fmla="*/ 66 h 204"/>
                <a:gd name="T4" fmla="*/ 11 w 254"/>
                <a:gd name="T5" fmla="*/ 171 h 204"/>
                <a:gd name="T6" fmla="*/ 48 w 254"/>
                <a:gd name="T7" fmla="*/ 195 h 204"/>
                <a:gd name="T8" fmla="*/ 243 w 254"/>
                <a:gd name="T9" fmla="*/ 20 h 204"/>
                <a:gd name="T10" fmla="*/ 230 w 254"/>
                <a:gd name="T11" fmla="*/ 7 h 204"/>
                <a:gd name="T12" fmla="*/ 53 w 254"/>
                <a:gd name="T13" fmla="*/ 116 h 204"/>
                <a:gd name="T14" fmla="*/ 35 w 254"/>
                <a:gd name="T15" fmla="*/ 62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4" h="204">
                  <a:moveTo>
                    <a:pt x="35" y="62"/>
                  </a:moveTo>
                  <a:cubicBezTo>
                    <a:pt x="31" y="48"/>
                    <a:pt x="0" y="51"/>
                    <a:pt x="0" y="66"/>
                  </a:cubicBezTo>
                  <a:cubicBezTo>
                    <a:pt x="0" y="113"/>
                    <a:pt x="4" y="130"/>
                    <a:pt x="11" y="171"/>
                  </a:cubicBezTo>
                  <a:cubicBezTo>
                    <a:pt x="14" y="186"/>
                    <a:pt x="36" y="204"/>
                    <a:pt x="48" y="195"/>
                  </a:cubicBezTo>
                  <a:cubicBezTo>
                    <a:pt x="133" y="135"/>
                    <a:pt x="169" y="92"/>
                    <a:pt x="243" y="20"/>
                  </a:cubicBezTo>
                  <a:cubicBezTo>
                    <a:pt x="254" y="9"/>
                    <a:pt x="240" y="0"/>
                    <a:pt x="230" y="7"/>
                  </a:cubicBezTo>
                  <a:cubicBezTo>
                    <a:pt x="158" y="56"/>
                    <a:pt x="123" y="73"/>
                    <a:pt x="53" y="116"/>
                  </a:cubicBezTo>
                  <a:cubicBezTo>
                    <a:pt x="42" y="95"/>
                    <a:pt x="40" y="80"/>
                    <a:pt x="35" y="6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63" name="淘宝网Chenying0907出品 62"/>
          <p:cNvGrpSpPr/>
          <p:nvPr/>
        </p:nvGrpSpPr>
        <p:grpSpPr>
          <a:xfrm>
            <a:off x="5080464" y="4108949"/>
            <a:ext cx="586077" cy="553434"/>
            <a:chOff x="6460269" y="872801"/>
            <a:chExt cx="709154" cy="669655"/>
          </a:xfrm>
        </p:grpSpPr>
        <p:sp>
          <p:nvSpPr>
            <p:cNvPr id="64" name="淘宝网Chenying0907出品 42"/>
            <p:cNvSpPr>
              <a:spLocks noEditPoints="1"/>
            </p:cNvSpPr>
            <p:nvPr/>
          </p:nvSpPr>
          <p:spPr bwMode="auto">
            <a:xfrm>
              <a:off x="6460269" y="872801"/>
              <a:ext cx="442902" cy="669655"/>
            </a:xfrm>
            <a:custGeom>
              <a:avLst/>
              <a:gdLst>
                <a:gd name="T0" fmla="*/ 250 w 512"/>
                <a:gd name="T1" fmla="*/ 737 h 775"/>
                <a:gd name="T2" fmla="*/ 209 w 512"/>
                <a:gd name="T3" fmla="*/ 775 h 775"/>
                <a:gd name="T4" fmla="*/ 173 w 512"/>
                <a:gd name="T5" fmla="*/ 762 h 775"/>
                <a:gd name="T6" fmla="*/ 159 w 512"/>
                <a:gd name="T7" fmla="*/ 762 h 775"/>
                <a:gd name="T8" fmla="*/ 124 w 512"/>
                <a:gd name="T9" fmla="*/ 775 h 775"/>
                <a:gd name="T10" fmla="*/ 83 w 512"/>
                <a:gd name="T11" fmla="*/ 737 h 775"/>
                <a:gd name="T12" fmla="*/ 75 w 512"/>
                <a:gd name="T13" fmla="*/ 475 h 775"/>
                <a:gd name="T14" fmla="*/ 65 w 512"/>
                <a:gd name="T15" fmla="*/ 474 h 775"/>
                <a:gd name="T16" fmla="*/ 21 w 512"/>
                <a:gd name="T17" fmla="*/ 441 h 775"/>
                <a:gd name="T18" fmla="*/ 19 w 512"/>
                <a:gd name="T19" fmla="*/ 214 h 775"/>
                <a:gd name="T20" fmla="*/ 48 w 512"/>
                <a:gd name="T21" fmla="*/ 189 h 775"/>
                <a:gd name="T22" fmla="*/ 119 w 512"/>
                <a:gd name="T23" fmla="*/ 181 h 775"/>
                <a:gd name="T24" fmla="*/ 131 w 512"/>
                <a:gd name="T25" fmla="*/ 186 h 775"/>
                <a:gd name="T26" fmla="*/ 166 w 512"/>
                <a:gd name="T27" fmla="*/ 239 h 775"/>
                <a:gd name="T28" fmla="*/ 202 w 512"/>
                <a:gd name="T29" fmla="*/ 186 h 775"/>
                <a:gd name="T30" fmla="*/ 213 w 512"/>
                <a:gd name="T31" fmla="*/ 181 h 775"/>
                <a:gd name="T32" fmla="*/ 269 w 512"/>
                <a:gd name="T33" fmla="*/ 184 h 775"/>
                <a:gd name="T34" fmla="*/ 286 w 512"/>
                <a:gd name="T35" fmla="*/ 190 h 775"/>
                <a:gd name="T36" fmla="*/ 361 w 512"/>
                <a:gd name="T37" fmla="*/ 220 h 775"/>
                <a:gd name="T38" fmla="*/ 454 w 512"/>
                <a:gd name="T39" fmla="*/ 179 h 775"/>
                <a:gd name="T40" fmla="*/ 503 w 512"/>
                <a:gd name="T41" fmla="*/ 193 h 775"/>
                <a:gd name="T42" fmla="*/ 488 w 512"/>
                <a:gd name="T43" fmla="*/ 243 h 775"/>
                <a:gd name="T44" fmla="*/ 382 w 512"/>
                <a:gd name="T45" fmla="*/ 290 h 775"/>
                <a:gd name="T46" fmla="*/ 359 w 512"/>
                <a:gd name="T47" fmla="*/ 294 h 775"/>
                <a:gd name="T48" fmla="*/ 266 w 512"/>
                <a:gd name="T49" fmla="*/ 263 h 775"/>
                <a:gd name="T50" fmla="*/ 261 w 512"/>
                <a:gd name="T51" fmla="*/ 265 h 775"/>
                <a:gd name="T52" fmla="*/ 250 w 512"/>
                <a:gd name="T53" fmla="*/ 737 h 775"/>
                <a:gd name="T54" fmla="*/ 168 w 512"/>
                <a:gd name="T55" fmla="*/ 1 h 775"/>
                <a:gd name="T56" fmla="*/ 233 w 512"/>
                <a:gd name="T57" fmla="*/ 72 h 775"/>
                <a:gd name="T58" fmla="*/ 165 w 512"/>
                <a:gd name="T59" fmla="*/ 157 h 775"/>
                <a:gd name="T60" fmla="*/ 99 w 512"/>
                <a:gd name="T61" fmla="*/ 70 h 775"/>
                <a:gd name="T62" fmla="*/ 168 w 512"/>
                <a:gd name="T63" fmla="*/ 1 h 7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12" h="775">
                  <a:moveTo>
                    <a:pt x="250" y="737"/>
                  </a:moveTo>
                  <a:cubicBezTo>
                    <a:pt x="249" y="758"/>
                    <a:pt x="228" y="775"/>
                    <a:pt x="209" y="775"/>
                  </a:cubicBezTo>
                  <a:cubicBezTo>
                    <a:pt x="196" y="775"/>
                    <a:pt x="180" y="770"/>
                    <a:pt x="173" y="762"/>
                  </a:cubicBezTo>
                  <a:cubicBezTo>
                    <a:pt x="170" y="757"/>
                    <a:pt x="163" y="757"/>
                    <a:pt x="159" y="762"/>
                  </a:cubicBezTo>
                  <a:cubicBezTo>
                    <a:pt x="153" y="770"/>
                    <a:pt x="137" y="775"/>
                    <a:pt x="124" y="775"/>
                  </a:cubicBezTo>
                  <a:cubicBezTo>
                    <a:pt x="105" y="775"/>
                    <a:pt x="84" y="758"/>
                    <a:pt x="83" y="737"/>
                  </a:cubicBezTo>
                  <a:cubicBezTo>
                    <a:pt x="75" y="475"/>
                    <a:pt x="75" y="475"/>
                    <a:pt x="75" y="475"/>
                  </a:cubicBezTo>
                  <a:cubicBezTo>
                    <a:pt x="65" y="474"/>
                    <a:pt x="65" y="474"/>
                    <a:pt x="65" y="474"/>
                  </a:cubicBezTo>
                  <a:cubicBezTo>
                    <a:pt x="46" y="472"/>
                    <a:pt x="24" y="460"/>
                    <a:pt x="21" y="441"/>
                  </a:cubicBezTo>
                  <a:cubicBezTo>
                    <a:pt x="0" y="333"/>
                    <a:pt x="4" y="328"/>
                    <a:pt x="19" y="214"/>
                  </a:cubicBezTo>
                  <a:cubicBezTo>
                    <a:pt x="21" y="206"/>
                    <a:pt x="30" y="191"/>
                    <a:pt x="48" y="189"/>
                  </a:cubicBezTo>
                  <a:cubicBezTo>
                    <a:pt x="119" y="181"/>
                    <a:pt x="119" y="181"/>
                    <a:pt x="119" y="181"/>
                  </a:cubicBezTo>
                  <a:cubicBezTo>
                    <a:pt x="124" y="180"/>
                    <a:pt x="128" y="182"/>
                    <a:pt x="131" y="186"/>
                  </a:cubicBezTo>
                  <a:cubicBezTo>
                    <a:pt x="166" y="239"/>
                    <a:pt x="166" y="239"/>
                    <a:pt x="166" y="239"/>
                  </a:cubicBezTo>
                  <a:cubicBezTo>
                    <a:pt x="202" y="186"/>
                    <a:pt x="202" y="186"/>
                    <a:pt x="202" y="186"/>
                  </a:cubicBezTo>
                  <a:cubicBezTo>
                    <a:pt x="204" y="182"/>
                    <a:pt x="209" y="180"/>
                    <a:pt x="213" y="181"/>
                  </a:cubicBezTo>
                  <a:cubicBezTo>
                    <a:pt x="219" y="181"/>
                    <a:pt x="248" y="183"/>
                    <a:pt x="269" y="184"/>
                  </a:cubicBezTo>
                  <a:cubicBezTo>
                    <a:pt x="275" y="185"/>
                    <a:pt x="281" y="186"/>
                    <a:pt x="286" y="190"/>
                  </a:cubicBezTo>
                  <a:cubicBezTo>
                    <a:pt x="309" y="204"/>
                    <a:pt x="334" y="215"/>
                    <a:pt x="361" y="220"/>
                  </a:cubicBezTo>
                  <a:cubicBezTo>
                    <a:pt x="393" y="209"/>
                    <a:pt x="424" y="195"/>
                    <a:pt x="454" y="179"/>
                  </a:cubicBezTo>
                  <a:cubicBezTo>
                    <a:pt x="471" y="169"/>
                    <a:pt x="493" y="176"/>
                    <a:pt x="503" y="193"/>
                  </a:cubicBezTo>
                  <a:cubicBezTo>
                    <a:pt x="512" y="211"/>
                    <a:pt x="506" y="233"/>
                    <a:pt x="488" y="243"/>
                  </a:cubicBezTo>
                  <a:cubicBezTo>
                    <a:pt x="452" y="262"/>
                    <a:pt x="420" y="274"/>
                    <a:pt x="382" y="290"/>
                  </a:cubicBezTo>
                  <a:cubicBezTo>
                    <a:pt x="375" y="293"/>
                    <a:pt x="367" y="295"/>
                    <a:pt x="359" y="294"/>
                  </a:cubicBezTo>
                  <a:cubicBezTo>
                    <a:pt x="326" y="288"/>
                    <a:pt x="296" y="279"/>
                    <a:pt x="266" y="263"/>
                  </a:cubicBezTo>
                  <a:cubicBezTo>
                    <a:pt x="261" y="265"/>
                    <a:pt x="261" y="265"/>
                    <a:pt x="261" y="265"/>
                  </a:cubicBezTo>
                  <a:cubicBezTo>
                    <a:pt x="250" y="737"/>
                    <a:pt x="250" y="737"/>
                    <a:pt x="250" y="737"/>
                  </a:cubicBezTo>
                  <a:close/>
                  <a:moveTo>
                    <a:pt x="168" y="1"/>
                  </a:moveTo>
                  <a:cubicBezTo>
                    <a:pt x="205" y="1"/>
                    <a:pt x="234" y="33"/>
                    <a:pt x="233" y="72"/>
                  </a:cubicBezTo>
                  <a:cubicBezTo>
                    <a:pt x="233" y="111"/>
                    <a:pt x="202" y="158"/>
                    <a:pt x="165" y="157"/>
                  </a:cubicBezTo>
                  <a:cubicBezTo>
                    <a:pt x="128" y="156"/>
                    <a:pt x="99" y="109"/>
                    <a:pt x="99" y="70"/>
                  </a:cubicBezTo>
                  <a:cubicBezTo>
                    <a:pt x="100" y="31"/>
                    <a:pt x="131" y="0"/>
                    <a:pt x="168" y="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" name="淘宝网Chenying0907出品 43"/>
            <p:cNvSpPr>
              <a:spLocks noEditPoints="1"/>
            </p:cNvSpPr>
            <p:nvPr/>
          </p:nvSpPr>
          <p:spPr bwMode="auto">
            <a:xfrm>
              <a:off x="6735299" y="1108698"/>
              <a:ext cx="434124" cy="433758"/>
            </a:xfrm>
            <a:custGeom>
              <a:avLst/>
              <a:gdLst>
                <a:gd name="T0" fmla="*/ 388 w 502"/>
                <a:gd name="T1" fmla="*/ 388 h 502"/>
                <a:gd name="T2" fmla="*/ 383 w 502"/>
                <a:gd name="T3" fmla="*/ 335 h 502"/>
                <a:gd name="T4" fmla="*/ 334 w 502"/>
                <a:gd name="T5" fmla="*/ 426 h 502"/>
                <a:gd name="T6" fmla="*/ 445 w 502"/>
                <a:gd name="T7" fmla="*/ 251 h 502"/>
                <a:gd name="T8" fmla="*/ 393 w 502"/>
                <a:gd name="T9" fmla="*/ 214 h 502"/>
                <a:gd name="T10" fmla="*/ 392 w 502"/>
                <a:gd name="T11" fmla="*/ 297 h 502"/>
                <a:gd name="T12" fmla="*/ 430 w 502"/>
                <a:gd name="T13" fmla="*/ 176 h 502"/>
                <a:gd name="T14" fmla="*/ 332 w 502"/>
                <a:gd name="T15" fmla="*/ 75 h 502"/>
                <a:gd name="T16" fmla="*/ 385 w 502"/>
                <a:gd name="T17" fmla="*/ 176 h 502"/>
                <a:gd name="T18" fmla="*/ 72 w 502"/>
                <a:gd name="T19" fmla="*/ 176 h 502"/>
                <a:gd name="T20" fmla="*/ 150 w 502"/>
                <a:gd name="T21" fmla="*/ 117 h 502"/>
                <a:gd name="T22" fmla="*/ 114 w 502"/>
                <a:gd name="T23" fmla="*/ 114 h 502"/>
                <a:gd name="T24" fmla="*/ 165 w 502"/>
                <a:gd name="T25" fmla="*/ 176 h 502"/>
                <a:gd name="T26" fmla="*/ 236 w 502"/>
                <a:gd name="T27" fmla="*/ 71 h 502"/>
                <a:gd name="T28" fmla="*/ 165 w 502"/>
                <a:gd name="T29" fmla="*/ 176 h 502"/>
                <a:gd name="T30" fmla="*/ 345 w 502"/>
                <a:gd name="T31" fmla="*/ 176 h 502"/>
                <a:gd name="T32" fmla="*/ 274 w 502"/>
                <a:gd name="T33" fmla="*/ 71 h 502"/>
                <a:gd name="T34" fmla="*/ 354 w 502"/>
                <a:gd name="T35" fmla="*/ 214 h 502"/>
                <a:gd name="T36" fmla="*/ 274 w 502"/>
                <a:gd name="T37" fmla="*/ 297 h 502"/>
                <a:gd name="T38" fmla="*/ 357 w 502"/>
                <a:gd name="T39" fmla="*/ 252 h 502"/>
                <a:gd name="T40" fmla="*/ 236 w 502"/>
                <a:gd name="T41" fmla="*/ 214 h 502"/>
                <a:gd name="T42" fmla="*/ 153 w 502"/>
                <a:gd name="T43" fmla="*/ 252 h 502"/>
                <a:gd name="T44" fmla="*/ 236 w 502"/>
                <a:gd name="T45" fmla="*/ 297 h 502"/>
                <a:gd name="T46" fmla="*/ 118 w 502"/>
                <a:gd name="T47" fmla="*/ 214 h 502"/>
                <a:gd name="T48" fmla="*/ 57 w 502"/>
                <a:gd name="T49" fmla="*/ 251 h 502"/>
                <a:gd name="T50" fmla="*/ 119 w 502"/>
                <a:gd name="T51" fmla="*/ 297 h 502"/>
                <a:gd name="T52" fmla="*/ 118 w 502"/>
                <a:gd name="T53" fmla="*/ 214 h 502"/>
                <a:gd name="T54" fmla="*/ 274 w 502"/>
                <a:gd name="T55" fmla="*/ 335 h 502"/>
                <a:gd name="T56" fmla="*/ 328 w 502"/>
                <a:gd name="T57" fmla="*/ 367 h 502"/>
                <a:gd name="T58" fmla="*/ 236 w 502"/>
                <a:gd name="T59" fmla="*/ 335 h 502"/>
                <a:gd name="T60" fmla="*/ 182 w 502"/>
                <a:gd name="T61" fmla="*/ 367 h 502"/>
                <a:gd name="T62" fmla="*/ 236 w 502"/>
                <a:gd name="T63" fmla="*/ 335 h 502"/>
                <a:gd name="T64" fmla="*/ 77 w 502"/>
                <a:gd name="T65" fmla="*/ 335 h 502"/>
                <a:gd name="T66" fmla="*/ 181 w 502"/>
                <a:gd name="T67" fmla="*/ 431 h 502"/>
                <a:gd name="T68" fmla="*/ 128 w 502"/>
                <a:gd name="T69" fmla="*/ 335 h 502"/>
                <a:gd name="T70" fmla="*/ 251 w 502"/>
                <a:gd name="T71" fmla="*/ 502 h 502"/>
                <a:gd name="T72" fmla="*/ 0 w 502"/>
                <a:gd name="T73" fmla="*/ 251 h 502"/>
                <a:gd name="T74" fmla="*/ 251 w 502"/>
                <a:gd name="T75" fmla="*/ 0 h 502"/>
                <a:gd name="T76" fmla="*/ 502 w 502"/>
                <a:gd name="T77" fmla="*/ 251 h 5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02" h="502">
                  <a:moveTo>
                    <a:pt x="334" y="426"/>
                  </a:moveTo>
                  <a:cubicBezTo>
                    <a:pt x="355" y="416"/>
                    <a:pt x="373" y="403"/>
                    <a:pt x="388" y="388"/>
                  </a:cubicBezTo>
                  <a:cubicBezTo>
                    <a:pt x="403" y="373"/>
                    <a:pt x="416" y="354"/>
                    <a:pt x="425" y="335"/>
                  </a:cubicBezTo>
                  <a:cubicBezTo>
                    <a:pt x="383" y="335"/>
                    <a:pt x="383" y="335"/>
                    <a:pt x="383" y="335"/>
                  </a:cubicBezTo>
                  <a:cubicBezTo>
                    <a:pt x="377" y="352"/>
                    <a:pt x="370" y="370"/>
                    <a:pt x="362" y="385"/>
                  </a:cubicBezTo>
                  <a:cubicBezTo>
                    <a:pt x="354" y="400"/>
                    <a:pt x="345" y="413"/>
                    <a:pt x="334" y="426"/>
                  </a:cubicBezTo>
                  <a:close/>
                  <a:moveTo>
                    <a:pt x="439" y="297"/>
                  </a:moveTo>
                  <a:cubicBezTo>
                    <a:pt x="443" y="282"/>
                    <a:pt x="445" y="267"/>
                    <a:pt x="445" y="251"/>
                  </a:cubicBezTo>
                  <a:cubicBezTo>
                    <a:pt x="445" y="238"/>
                    <a:pt x="444" y="226"/>
                    <a:pt x="442" y="214"/>
                  </a:cubicBezTo>
                  <a:cubicBezTo>
                    <a:pt x="393" y="214"/>
                    <a:pt x="393" y="214"/>
                    <a:pt x="393" y="214"/>
                  </a:cubicBezTo>
                  <a:cubicBezTo>
                    <a:pt x="395" y="227"/>
                    <a:pt x="395" y="239"/>
                    <a:pt x="395" y="252"/>
                  </a:cubicBezTo>
                  <a:cubicBezTo>
                    <a:pt x="395" y="267"/>
                    <a:pt x="394" y="282"/>
                    <a:pt x="392" y="297"/>
                  </a:cubicBezTo>
                  <a:cubicBezTo>
                    <a:pt x="439" y="297"/>
                    <a:pt x="439" y="297"/>
                    <a:pt x="439" y="297"/>
                  </a:cubicBezTo>
                  <a:close/>
                  <a:moveTo>
                    <a:pt x="430" y="176"/>
                  </a:moveTo>
                  <a:cubicBezTo>
                    <a:pt x="420" y="153"/>
                    <a:pt x="406" y="132"/>
                    <a:pt x="388" y="114"/>
                  </a:cubicBezTo>
                  <a:cubicBezTo>
                    <a:pt x="372" y="98"/>
                    <a:pt x="353" y="84"/>
                    <a:pt x="332" y="75"/>
                  </a:cubicBezTo>
                  <a:cubicBezTo>
                    <a:pt x="343" y="88"/>
                    <a:pt x="353" y="102"/>
                    <a:pt x="361" y="117"/>
                  </a:cubicBezTo>
                  <a:cubicBezTo>
                    <a:pt x="371" y="135"/>
                    <a:pt x="379" y="155"/>
                    <a:pt x="385" y="176"/>
                  </a:cubicBezTo>
                  <a:cubicBezTo>
                    <a:pt x="430" y="176"/>
                    <a:pt x="430" y="176"/>
                    <a:pt x="430" y="176"/>
                  </a:cubicBezTo>
                  <a:close/>
                  <a:moveTo>
                    <a:pt x="72" y="176"/>
                  </a:moveTo>
                  <a:cubicBezTo>
                    <a:pt x="125" y="176"/>
                    <a:pt x="125" y="176"/>
                    <a:pt x="125" y="176"/>
                  </a:cubicBezTo>
                  <a:cubicBezTo>
                    <a:pt x="131" y="155"/>
                    <a:pt x="139" y="135"/>
                    <a:pt x="150" y="117"/>
                  </a:cubicBezTo>
                  <a:cubicBezTo>
                    <a:pt x="159" y="100"/>
                    <a:pt x="170" y="84"/>
                    <a:pt x="183" y="69"/>
                  </a:cubicBezTo>
                  <a:cubicBezTo>
                    <a:pt x="157" y="79"/>
                    <a:pt x="133" y="94"/>
                    <a:pt x="114" y="114"/>
                  </a:cubicBezTo>
                  <a:cubicBezTo>
                    <a:pt x="96" y="132"/>
                    <a:pt x="82" y="153"/>
                    <a:pt x="72" y="176"/>
                  </a:cubicBezTo>
                  <a:close/>
                  <a:moveTo>
                    <a:pt x="165" y="176"/>
                  </a:moveTo>
                  <a:cubicBezTo>
                    <a:pt x="236" y="176"/>
                    <a:pt x="236" y="176"/>
                    <a:pt x="236" y="176"/>
                  </a:cubicBezTo>
                  <a:cubicBezTo>
                    <a:pt x="236" y="71"/>
                    <a:pt x="236" y="71"/>
                    <a:pt x="236" y="71"/>
                  </a:cubicBezTo>
                  <a:cubicBezTo>
                    <a:pt x="215" y="88"/>
                    <a:pt x="197" y="110"/>
                    <a:pt x="183" y="135"/>
                  </a:cubicBezTo>
                  <a:cubicBezTo>
                    <a:pt x="176" y="148"/>
                    <a:pt x="170" y="162"/>
                    <a:pt x="165" y="176"/>
                  </a:cubicBezTo>
                  <a:close/>
                  <a:moveTo>
                    <a:pt x="274" y="176"/>
                  </a:moveTo>
                  <a:cubicBezTo>
                    <a:pt x="345" y="176"/>
                    <a:pt x="345" y="176"/>
                    <a:pt x="345" y="176"/>
                  </a:cubicBezTo>
                  <a:cubicBezTo>
                    <a:pt x="341" y="162"/>
                    <a:pt x="335" y="148"/>
                    <a:pt x="327" y="135"/>
                  </a:cubicBezTo>
                  <a:cubicBezTo>
                    <a:pt x="314" y="110"/>
                    <a:pt x="296" y="88"/>
                    <a:pt x="274" y="71"/>
                  </a:cubicBezTo>
                  <a:cubicBezTo>
                    <a:pt x="274" y="176"/>
                    <a:pt x="274" y="176"/>
                    <a:pt x="274" y="176"/>
                  </a:cubicBezTo>
                  <a:close/>
                  <a:moveTo>
                    <a:pt x="354" y="214"/>
                  </a:moveTo>
                  <a:cubicBezTo>
                    <a:pt x="274" y="214"/>
                    <a:pt x="274" y="214"/>
                    <a:pt x="274" y="214"/>
                  </a:cubicBezTo>
                  <a:cubicBezTo>
                    <a:pt x="274" y="297"/>
                    <a:pt x="274" y="297"/>
                    <a:pt x="274" y="297"/>
                  </a:cubicBezTo>
                  <a:cubicBezTo>
                    <a:pt x="353" y="297"/>
                    <a:pt x="353" y="297"/>
                    <a:pt x="353" y="297"/>
                  </a:cubicBezTo>
                  <a:cubicBezTo>
                    <a:pt x="356" y="282"/>
                    <a:pt x="357" y="267"/>
                    <a:pt x="357" y="252"/>
                  </a:cubicBezTo>
                  <a:cubicBezTo>
                    <a:pt x="357" y="239"/>
                    <a:pt x="356" y="227"/>
                    <a:pt x="354" y="214"/>
                  </a:cubicBezTo>
                  <a:close/>
                  <a:moveTo>
                    <a:pt x="236" y="214"/>
                  </a:moveTo>
                  <a:cubicBezTo>
                    <a:pt x="156" y="214"/>
                    <a:pt x="156" y="214"/>
                    <a:pt x="156" y="214"/>
                  </a:cubicBezTo>
                  <a:cubicBezTo>
                    <a:pt x="154" y="227"/>
                    <a:pt x="153" y="239"/>
                    <a:pt x="153" y="252"/>
                  </a:cubicBezTo>
                  <a:cubicBezTo>
                    <a:pt x="153" y="267"/>
                    <a:pt x="155" y="282"/>
                    <a:pt x="158" y="297"/>
                  </a:cubicBezTo>
                  <a:cubicBezTo>
                    <a:pt x="236" y="297"/>
                    <a:pt x="236" y="297"/>
                    <a:pt x="236" y="297"/>
                  </a:cubicBezTo>
                  <a:cubicBezTo>
                    <a:pt x="236" y="214"/>
                    <a:pt x="236" y="214"/>
                    <a:pt x="236" y="214"/>
                  </a:cubicBezTo>
                  <a:close/>
                  <a:moveTo>
                    <a:pt x="118" y="214"/>
                  </a:moveTo>
                  <a:cubicBezTo>
                    <a:pt x="61" y="214"/>
                    <a:pt x="61" y="214"/>
                    <a:pt x="61" y="214"/>
                  </a:cubicBezTo>
                  <a:cubicBezTo>
                    <a:pt x="59" y="226"/>
                    <a:pt x="57" y="238"/>
                    <a:pt x="57" y="251"/>
                  </a:cubicBezTo>
                  <a:cubicBezTo>
                    <a:pt x="57" y="267"/>
                    <a:pt x="59" y="282"/>
                    <a:pt x="63" y="297"/>
                  </a:cubicBezTo>
                  <a:cubicBezTo>
                    <a:pt x="119" y="297"/>
                    <a:pt x="119" y="297"/>
                    <a:pt x="119" y="297"/>
                  </a:cubicBezTo>
                  <a:cubicBezTo>
                    <a:pt x="116" y="282"/>
                    <a:pt x="115" y="267"/>
                    <a:pt x="115" y="252"/>
                  </a:cubicBezTo>
                  <a:cubicBezTo>
                    <a:pt x="115" y="239"/>
                    <a:pt x="116" y="227"/>
                    <a:pt x="118" y="214"/>
                  </a:cubicBezTo>
                  <a:close/>
                  <a:moveTo>
                    <a:pt x="342" y="335"/>
                  </a:moveTo>
                  <a:cubicBezTo>
                    <a:pt x="274" y="335"/>
                    <a:pt x="274" y="335"/>
                    <a:pt x="274" y="335"/>
                  </a:cubicBezTo>
                  <a:cubicBezTo>
                    <a:pt x="274" y="433"/>
                    <a:pt x="274" y="433"/>
                    <a:pt x="274" y="433"/>
                  </a:cubicBezTo>
                  <a:cubicBezTo>
                    <a:pt x="296" y="415"/>
                    <a:pt x="315" y="392"/>
                    <a:pt x="328" y="367"/>
                  </a:cubicBezTo>
                  <a:cubicBezTo>
                    <a:pt x="334" y="357"/>
                    <a:pt x="338" y="346"/>
                    <a:pt x="342" y="335"/>
                  </a:cubicBezTo>
                  <a:close/>
                  <a:moveTo>
                    <a:pt x="236" y="335"/>
                  </a:moveTo>
                  <a:cubicBezTo>
                    <a:pt x="168" y="335"/>
                    <a:pt x="168" y="335"/>
                    <a:pt x="168" y="335"/>
                  </a:cubicBezTo>
                  <a:cubicBezTo>
                    <a:pt x="172" y="346"/>
                    <a:pt x="177" y="357"/>
                    <a:pt x="182" y="367"/>
                  </a:cubicBezTo>
                  <a:cubicBezTo>
                    <a:pt x="196" y="392"/>
                    <a:pt x="214" y="415"/>
                    <a:pt x="236" y="433"/>
                  </a:cubicBezTo>
                  <a:cubicBezTo>
                    <a:pt x="236" y="335"/>
                    <a:pt x="236" y="335"/>
                    <a:pt x="236" y="335"/>
                  </a:cubicBezTo>
                  <a:close/>
                  <a:moveTo>
                    <a:pt x="128" y="335"/>
                  </a:moveTo>
                  <a:cubicBezTo>
                    <a:pt x="77" y="335"/>
                    <a:pt x="77" y="335"/>
                    <a:pt x="77" y="335"/>
                  </a:cubicBezTo>
                  <a:cubicBezTo>
                    <a:pt x="86" y="354"/>
                    <a:pt x="99" y="373"/>
                    <a:pt x="114" y="388"/>
                  </a:cubicBezTo>
                  <a:cubicBezTo>
                    <a:pt x="133" y="407"/>
                    <a:pt x="155" y="422"/>
                    <a:pt x="181" y="431"/>
                  </a:cubicBezTo>
                  <a:cubicBezTo>
                    <a:pt x="168" y="417"/>
                    <a:pt x="158" y="402"/>
                    <a:pt x="149" y="385"/>
                  </a:cubicBezTo>
                  <a:cubicBezTo>
                    <a:pt x="140" y="370"/>
                    <a:pt x="133" y="352"/>
                    <a:pt x="128" y="335"/>
                  </a:cubicBezTo>
                  <a:close/>
                  <a:moveTo>
                    <a:pt x="429" y="428"/>
                  </a:moveTo>
                  <a:cubicBezTo>
                    <a:pt x="383" y="474"/>
                    <a:pt x="321" y="502"/>
                    <a:pt x="251" y="502"/>
                  </a:cubicBezTo>
                  <a:cubicBezTo>
                    <a:pt x="182" y="502"/>
                    <a:pt x="119" y="474"/>
                    <a:pt x="74" y="428"/>
                  </a:cubicBezTo>
                  <a:cubicBezTo>
                    <a:pt x="28" y="383"/>
                    <a:pt x="0" y="320"/>
                    <a:pt x="0" y="251"/>
                  </a:cubicBezTo>
                  <a:cubicBezTo>
                    <a:pt x="0" y="182"/>
                    <a:pt x="28" y="119"/>
                    <a:pt x="74" y="73"/>
                  </a:cubicBezTo>
                  <a:cubicBezTo>
                    <a:pt x="119" y="28"/>
                    <a:pt x="182" y="0"/>
                    <a:pt x="251" y="0"/>
                  </a:cubicBezTo>
                  <a:cubicBezTo>
                    <a:pt x="321" y="0"/>
                    <a:pt x="383" y="28"/>
                    <a:pt x="429" y="73"/>
                  </a:cubicBezTo>
                  <a:cubicBezTo>
                    <a:pt x="474" y="119"/>
                    <a:pt x="502" y="182"/>
                    <a:pt x="502" y="251"/>
                  </a:cubicBezTo>
                  <a:cubicBezTo>
                    <a:pt x="502" y="320"/>
                    <a:pt x="474" y="383"/>
                    <a:pt x="429" y="42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 advTm="0">
        <p14:switch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5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5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" presetClass="entr" presetSubtype="4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2" presetClass="entr" presetSubtype="4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2" presetClass="entr" presetSubtype="4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2" presetClass="entr" presetSubtype="4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2" presetClass="entr" presetSubtype="4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2" presetClass="entr" presetSubtype="4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2" presetClass="entr" presetSubtype="4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2" presetClass="entr" presetSubtype="4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2" presetClass="entr" presetSubtype="4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 animBg="1"/>
      <p:bldP spid="15" grpId="0"/>
      <p:bldP spid="40" grpId="0"/>
      <p:bldP spid="41" grpId="0"/>
      <p:bldP spid="42" grpId="0"/>
      <p:bldP spid="46" grpId="0"/>
      <p:bldP spid="50" grpId="0"/>
      <p:bldP spid="5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淘宝网Chenying0907出品 7"/>
          <p:cNvGrpSpPr/>
          <p:nvPr/>
        </p:nvGrpSpPr>
        <p:grpSpPr>
          <a:xfrm>
            <a:off x="552971" y="324163"/>
            <a:ext cx="604358" cy="216024"/>
            <a:chOff x="264939" y="188640"/>
            <a:chExt cx="604358" cy="216024"/>
          </a:xfrm>
        </p:grpSpPr>
        <p:sp>
          <p:nvSpPr>
            <p:cNvPr id="9" name="燕尾形 8"/>
            <p:cNvSpPr/>
            <p:nvPr/>
          </p:nvSpPr>
          <p:spPr>
            <a:xfrm>
              <a:off x="264939" y="188640"/>
              <a:ext cx="216024" cy="216024"/>
            </a:xfrm>
            <a:prstGeom prst="chevron">
              <a:avLst/>
            </a:prstGeom>
            <a:solidFill>
              <a:srgbClr val="01AC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燕尾形 9"/>
            <p:cNvSpPr/>
            <p:nvPr/>
          </p:nvSpPr>
          <p:spPr>
            <a:xfrm>
              <a:off x="454914" y="188640"/>
              <a:ext cx="216024" cy="216024"/>
            </a:xfrm>
            <a:prstGeom prst="chevron">
              <a:avLst/>
            </a:prstGeom>
            <a:solidFill>
              <a:srgbClr val="01ACBE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燕尾形 10"/>
            <p:cNvSpPr/>
            <p:nvPr/>
          </p:nvSpPr>
          <p:spPr>
            <a:xfrm>
              <a:off x="653273" y="188640"/>
              <a:ext cx="216024" cy="216024"/>
            </a:xfrm>
            <a:prstGeom prst="chevron">
              <a:avLst/>
            </a:prstGeom>
            <a:solidFill>
              <a:srgbClr val="01ACBE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2" name="淘宝网Chenying0907出品 9"/>
          <p:cNvSpPr txBox="1"/>
          <p:nvPr/>
        </p:nvSpPr>
        <p:spPr>
          <a:xfrm>
            <a:off x="1345059" y="243662"/>
            <a:ext cx="2232248" cy="37702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sz="2000" b="1" dirty="0">
                <a:solidFill>
                  <a:srgbClr val="01ACB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点击输入标题内容</a:t>
            </a:r>
            <a:endParaRPr lang="zh-CN" altLang="en-US" sz="2400" b="1" dirty="0">
              <a:solidFill>
                <a:srgbClr val="01ACB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3" name="淘宝网Chenying0907出品 12"/>
          <p:cNvCxnSpPr/>
          <p:nvPr/>
        </p:nvCxnSpPr>
        <p:spPr>
          <a:xfrm>
            <a:off x="1417067" y="620688"/>
            <a:ext cx="964907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淘宝网Chenying0907出品标注 13"/>
          <p:cNvSpPr/>
          <p:nvPr/>
        </p:nvSpPr>
        <p:spPr>
          <a:xfrm>
            <a:off x="10911596" y="269141"/>
            <a:ext cx="442575" cy="296525"/>
          </a:xfrm>
          <a:prstGeom prst="wedgeRectCallout">
            <a:avLst/>
          </a:prstGeom>
          <a:solidFill>
            <a:srgbClr val="01AC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latin typeface="Impact MT Std" pitchFamily="34" charset="0"/>
            </a:endParaRPr>
          </a:p>
        </p:txBody>
      </p:sp>
      <p:sp>
        <p:nvSpPr>
          <p:cNvPr id="15" name="淘宝网Chenying0907出品 3"/>
          <p:cNvSpPr>
            <a:spLocks noChangeArrowheads="1"/>
          </p:cNvSpPr>
          <p:nvPr/>
        </p:nvSpPr>
        <p:spPr bwMode="auto">
          <a:xfrm>
            <a:off x="10911595" y="260648"/>
            <a:ext cx="442575" cy="3154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3" tIns="34287" rIns="68573" bIns="34287">
            <a:spAutoFit/>
          </a:bodyPr>
          <a:lstStyle/>
          <a:p>
            <a:pPr algn="ctr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600" b="1" dirty="0">
                <a:solidFill>
                  <a:schemeClr val="bg1"/>
                </a:solidFill>
                <a:latin typeface="Impact MT Std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17</a:t>
            </a:r>
            <a:endParaRPr lang="zh-CN" altLang="en-US" sz="1600" b="1" dirty="0">
              <a:solidFill>
                <a:schemeClr val="bg1"/>
              </a:solidFill>
              <a:latin typeface="Impact MT Std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6" name="淘宝网Chenying0907出品 15"/>
          <p:cNvSpPr/>
          <p:nvPr/>
        </p:nvSpPr>
        <p:spPr>
          <a:xfrm flipH="1">
            <a:off x="7730207" y="2880133"/>
            <a:ext cx="4461791" cy="1383796"/>
          </a:xfrm>
          <a:custGeom>
            <a:avLst/>
            <a:gdLst>
              <a:gd name="connsiteX0" fmla="*/ 1607999 w 4461791"/>
              <a:gd name="connsiteY0" fmla="*/ 0 h 1383796"/>
              <a:gd name="connsiteX1" fmla="*/ 0 w 4461791"/>
              <a:gd name="connsiteY1" fmla="*/ 0 h 1383796"/>
              <a:gd name="connsiteX2" fmla="*/ 0 w 4461791"/>
              <a:gd name="connsiteY2" fmla="*/ 566646 h 1383796"/>
              <a:gd name="connsiteX3" fmla="*/ 1 w 4461791"/>
              <a:gd name="connsiteY3" fmla="*/ 566646 h 1383796"/>
              <a:gd name="connsiteX4" fmla="*/ 1 w 4461791"/>
              <a:gd name="connsiteY4" fmla="*/ 387946 h 1383796"/>
              <a:gd name="connsiteX5" fmla="*/ 1603034 w 4461791"/>
              <a:gd name="connsiteY5" fmla="*/ 387946 h 1383796"/>
              <a:gd name="connsiteX6" fmla="*/ 1603034 w 4461791"/>
              <a:gd name="connsiteY6" fmla="*/ 384898 h 1383796"/>
              <a:gd name="connsiteX7" fmla="*/ 3653197 w 4461791"/>
              <a:gd name="connsiteY7" fmla="*/ 384898 h 1383796"/>
              <a:gd name="connsiteX8" fmla="*/ 4068091 w 4461791"/>
              <a:gd name="connsiteY8" fmla="*/ 799792 h 1383796"/>
              <a:gd name="connsiteX9" fmla="*/ 4068091 w 4461791"/>
              <a:gd name="connsiteY9" fmla="*/ 1383796 h 1383796"/>
              <a:gd name="connsiteX10" fmla="*/ 4461791 w 4461791"/>
              <a:gd name="connsiteY10" fmla="*/ 1383796 h 1383796"/>
              <a:gd name="connsiteX11" fmla="*/ 4461791 w 4461791"/>
              <a:gd name="connsiteY11" fmla="*/ 701914 h 1383796"/>
              <a:gd name="connsiteX12" fmla="*/ 3763050 w 4461791"/>
              <a:gd name="connsiteY12" fmla="*/ 3173 h 1383796"/>
              <a:gd name="connsiteX13" fmla="*/ 1607733 w 4461791"/>
              <a:gd name="connsiteY13" fmla="*/ 3173 h 13837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461791" h="1383796">
                <a:moveTo>
                  <a:pt x="1607999" y="0"/>
                </a:moveTo>
                <a:lnTo>
                  <a:pt x="0" y="0"/>
                </a:lnTo>
                <a:lnTo>
                  <a:pt x="0" y="566646"/>
                </a:lnTo>
                <a:lnTo>
                  <a:pt x="1" y="566646"/>
                </a:lnTo>
                <a:lnTo>
                  <a:pt x="1" y="387946"/>
                </a:lnTo>
                <a:lnTo>
                  <a:pt x="1603034" y="387946"/>
                </a:lnTo>
                <a:lnTo>
                  <a:pt x="1603034" y="384898"/>
                </a:lnTo>
                <a:lnTo>
                  <a:pt x="3653197" y="384898"/>
                </a:lnTo>
                <a:cubicBezTo>
                  <a:pt x="3882337" y="384898"/>
                  <a:pt x="4068091" y="570652"/>
                  <a:pt x="4068091" y="799792"/>
                </a:cubicBezTo>
                <a:lnTo>
                  <a:pt x="4068091" y="1383796"/>
                </a:lnTo>
                <a:lnTo>
                  <a:pt x="4461791" y="1383796"/>
                </a:lnTo>
                <a:lnTo>
                  <a:pt x="4461791" y="701914"/>
                </a:lnTo>
                <a:cubicBezTo>
                  <a:pt x="4461791" y="316010"/>
                  <a:pt x="4148954" y="3173"/>
                  <a:pt x="3763050" y="3173"/>
                </a:cubicBezTo>
                <a:lnTo>
                  <a:pt x="1607733" y="3173"/>
                </a:lnTo>
                <a:close/>
              </a:path>
            </a:pathLst>
          </a:custGeom>
          <a:solidFill>
            <a:srgbClr val="FFB954"/>
          </a:solidFill>
          <a:ln>
            <a:noFill/>
          </a:ln>
          <a:effectLst>
            <a:outerShdw blurRad="101600" dist="50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17" name="淘宝网Chenying0907出品 16"/>
          <p:cNvGrpSpPr/>
          <p:nvPr/>
        </p:nvGrpSpPr>
        <p:grpSpPr>
          <a:xfrm>
            <a:off x="7764538" y="4015805"/>
            <a:ext cx="601374" cy="678528"/>
            <a:chOff x="7764538" y="4015805"/>
            <a:chExt cx="601374" cy="678528"/>
          </a:xfrm>
        </p:grpSpPr>
        <p:sp>
          <p:nvSpPr>
            <p:cNvPr id="18" name="淘宝网Chenying0907出品 5"/>
            <p:cNvSpPr/>
            <p:nvPr/>
          </p:nvSpPr>
          <p:spPr bwMode="auto">
            <a:xfrm rot="5400000">
              <a:off x="7725961" y="4054382"/>
              <a:ext cx="678528" cy="601374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 flip="none" rotWithShape="1">
              <a:gsLst>
                <a:gs pos="100000">
                  <a:schemeClr val="bg1">
                    <a:lumMod val="100000"/>
                  </a:schemeClr>
                </a:gs>
                <a:gs pos="2000">
                  <a:schemeClr val="bg1">
                    <a:lumMod val="79000"/>
                  </a:schemeClr>
                </a:gs>
              </a:gsLst>
              <a:lin ang="18900000" scaled="0"/>
              <a:tileRect/>
            </a:gradFill>
            <a:ln w="15875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0000"/>
                    </a:schemeClr>
                  </a:gs>
                </a:gsLst>
                <a:lin ang="18900000" scaled="0"/>
                <a:tileRect/>
              </a:gradFill>
            </a:ln>
            <a:effectLst>
              <a:outerShdw blurRad="165100" dist="76200" dir="2700000" algn="tl" rotWithShape="0">
                <a:prstClr val="black">
                  <a:alpha val="3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  <a:latin typeface="Impact MT Std" pitchFamily="34" charset="0"/>
              </a:endParaRPr>
            </a:p>
          </p:txBody>
        </p:sp>
        <p:sp>
          <p:nvSpPr>
            <p:cNvPr id="19" name="淘宝网Chenying0907出品 11"/>
            <p:cNvSpPr txBox="1"/>
            <p:nvPr/>
          </p:nvSpPr>
          <p:spPr>
            <a:xfrm>
              <a:off x="7791645" y="4149436"/>
              <a:ext cx="54716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>
                  <a:solidFill>
                    <a:srgbClr val="FFB954"/>
                  </a:solidFill>
                  <a:latin typeface="Impact MT Std" pitchFamily="34" charset="0"/>
                </a:rPr>
                <a:t>03</a:t>
              </a:r>
              <a:endParaRPr lang="zh-CN" altLang="en-US" sz="2000" dirty="0">
                <a:solidFill>
                  <a:srgbClr val="FFB954"/>
                </a:solidFill>
                <a:latin typeface="Impact MT Std" pitchFamily="34" charset="0"/>
              </a:endParaRPr>
            </a:p>
          </p:txBody>
        </p:sp>
      </p:grpSp>
      <p:sp>
        <p:nvSpPr>
          <p:cNvPr id="20" name="淘宝网Chenying0907出品 19"/>
          <p:cNvSpPr/>
          <p:nvPr/>
        </p:nvSpPr>
        <p:spPr>
          <a:xfrm flipH="1">
            <a:off x="7331741" y="2501580"/>
            <a:ext cx="4860256" cy="1762349"/>
          </a:xfrm>
          <a:custGeom>
            <a:avLst/>
            <a:gdLst>
              <a:gd name="connsiteX0" fmla="*/ 3815940 w 4860256"/>
              <a:gd name="connsiteY0" fmla="*/ 0 h 1762349"/>
              <a:gd name="connsiteX1" fmla="*/ 990598 w 4860256"/>
              <a:gd name="connsiteY1" fmla="*/ 0 h 1762349"/>
              <a:gd name="connsiteX2" fmla="*/ 850231 w 4860256"/>
              <a:gd name="connsiteY2" fmla="*/ 0 h 1762349"/>
              <a:gd name="connsiteX3" fmla="*/ 0 w 4860256"/>
              <a:gd name="connsiteY3" fmla="*/ 0 h 1762349"/>
              <a:gd name="connsiteX4" fmla="*/ 0 w 4860256"/>
              <a:gd name="connsiteY4" fmla="*/ 395925 h 1762349"/>
              <a:gd name="connsiteX5" fmla="*/ 990598 w 4860256"/>
              <a:gd name="connsiteY5" fmla="*/ 395925 h 1762349"/>
              <a:gd name="connsiteX6" fmla="*/ 990598 w 4860256"/>
              <a:gd name="connsiteY6" fmla="*/ 392340 h 1762349"/>
              <a:gd name="connsiteX7" fmla="*/ 3763050 w 4860256"/>
              <a:gd name="connsiteY7" fmla="*/ 392340 h 1762349"/>
              <a:gd name="connsiteX8" fmla="*/ 4461791 w 4860256"/>
              <a:gd name="connsiteY8" fmla="*/ 1091081 h 1762349"/>
              <a:gd name="connsiteX9" fmla="*/ 4461791 w 4860256"/>
              <a:gd name="connsiteY9" fmla="*/ 1762349 h 1762349"/>
              <a:gd name="connsiteX10" fmla="*/ 4860256 w 4860256"/>
              <a:gd name="connsiteY10" fmla="*/ 1762349 h 1762349"/>
              <a:gd name="connsiteX11" fmla="*/ 4860256 w 4860256"/>
              <a:gd name="connsiteY11" fmla="*/ 1044316 h 1762349"/>
              <a:gd name="connsiteX12" fmla="*/ 3815940 w 4860256"/>
              <a:gd name="connsiteY12" fmla="*/ 0 h 1762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860256" h="1762349">
                <a:moveTo>
                  <a:pt x="3815940" y="0"/>
                </a:moveTo>
                <a:lnTo>
                  <a:pt x="990598" y="0"/>
                </a:lnTo>
                <a:lnTo>
                  <a:pt x="850231" y="0"/>
                </a:lnTo>
                <a:lnTo>
                  <a:pt x="0" y="0"/>
                </a:lnTo>
                <a:lnTo>
                  <a:pt x="0" y="395925"/>
                </a:lnTo>
                <a:lnTo>
                  <a:pt x="990598" y="395925"/>
                </a:lnTo>
                <a:lnTo>
                  <a:pt x="990598" y="392340"/>
                </a:lnTo>
                <a:lnTo>
                  <a:pt x="3763050" y="392340"/>
                </a:lnTo>
                <a:cubicBezTo>
                  <a:pt x="4148954" y="392340"/>
                  <a:pt x="4461791" y="705177"/>
                  <a:pt x="4461791" y="1091081"/>
                </a:cubicBezTo>
                <a:lnTo>
                  <a:pt x="4461791" y="1762349"/>
                </a:lnTo>
                <a:lnTo>
                  <a:pt x="4860256" y="1762349"/>
                </a:lnTo>
                <a:lnTo>
                  <a:pt x="4860256" y="1044316"/>
                </a:lnTo>
                <a:cubicBezTo>
                  <a:pt x="4860256" y="467556"/>
                  <a:pt x="4392700" y="0"/>
                  <a:pt x="3815940" y="0"/>
                </a:cubicBezTo>
                <a:close/>
              </a:path>
            </a:pathLst>
          </a:custGeom>
          <a:solidFill>
            <a:srgbClr val="01ACBE"/>
          </a:solidFill>
          <a:ln>
            <a:noFill/>
          </a:ln>
          <a:effectLst>
            <a:outerShdw blurRad="101600" dist="50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1" name="淘宝网Chenying0907出品 20"/>
          <p:cNvSpPr/>
          <p:nvPr/>
        </p:nvSpPr>
        <p:spPr>
          <a:xfrm flipH="1">
            <a:off x="6975507" y="2138811"/>
            <a:ext cx="5216493" cy="2362788"/>
          </a:xfrm>
          <a:custGeom>
            <a:avLst/>
            <a:gdLst>
              <a:gd name="connsiteX0" fmla="*/ 4058363 w 5216493"/>
              <a:gd name="connsiteY0" fmla="*/ 0 h 2362788"/>
              <a:gd name="connsiteX1" fmla="*/ 850234 w 5216493"/>
              <a:gd name="connsiteY1" fmla="*/ 0 h 2362788"/>
              <a:gd name="connsiteX2" fmla="*/ 850234 w 5216493"/>
              <a:gd name="connsiteY2" fmla="*/ 2032 h 2362788"/>
              <a:gd name="connsiteX3" fmla="*/ 0 w 5216493"/>
              <a:gd name="connsiteY3" fmla="*/ 2032 h 2362788"/>
              <a:gd name="connsiteX4" fmla="*/ 0 w 5216493"/>
              <a:gd name="connsiteY4" fmla="*/ 531904 h 2362788"/>
              <a:gd name="connsiteX5" fmla="*/ 1 w 5216493"/>
              <a:gd name="connsiteY5" fmla="*/ 531904 h 2362788"/>
              <a:gd name="connsiteX6" fmla="*/ 1 w 5216493"/>
              <a:gd name="connsiteY6" fmla="*/ 364801 h 2362788"/>
              <a:gd name="connsiteX7" fmla="*/ 850234 w 5216493"/>
              <a:gd name="connsiteY7" fmla="*/ 364801 h 2362788"/>
              <a:gd name="connsiteX8" fmla="*/ 850234 w 5216493"/>
              <a:gd name="connsiteY8" fmla="*/ 2362788 h 2362788"/>
              <a:gd name="connsiteX9" fmla="*/ 850235 w 5216493"/>
              <a:gd name="connsiteY9" fmla="*/ 2362788 h 2362788"/>
              <a:gd name="connsiteX10" fmla="*/ 850235 w 5216493"/>
              <a:gd name="connsiteY10" fmla="*/ 364801 h 2362788"/>
              <a:gd name="connsiteX11" fmla="*/ 1653870 w 5216493"/>
              <a:gd name="connsiteY11" fmla="*/ 364801 h 2362788"/>
              <a:gd name="connsiteX12" fmla="*/ 1653870 w 5216493"/>
              <a:gd name="connsiteY12" fmla="*/ 362769 h 2362788"/>
              <a:gd name="connsiteX13" fmla="*/ 3815944 w 5216493"/>
              <a:gd name="connsiteY13" fmla="*/ 362769 h 2362788"/>
              <a:gd name="connsiteX14" fmla="*/ 4860260 w 5216493"/>
              <a:gd name="connsiteY14" fmla="*/ 1407085 h 2362788"/>
              <a:gd name="connsiteX15" fmla="*/ 4860260 w 5216493"/>
              <a:gd name="connsiteY15" fmla="*/ 2125118 h 2362788"/>
              <a:gd name="connsiteX16" fmla="*/ 5216493 w 5216493"/>
              <a:gd name="connsiteY16" fmla="*/ 2125118 h 2362788"/>
              <a:gd name="connsiteX17" fmla="*/ 5216493 w 5216493"/>
              <a:gd name="connsiteY17" fmla="*/ 1158130 h 2362788"/>
              <a:gd name="connsiteX18" fmla="*/ 4058363 w 5216493"/>
              <a:gd name="connsiteY18" fmla="*/ 0 h 2362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216493" h="2362788">
                <a:moveTo>
                  <a:pt x="4058363" y="0"/>
                </a:moveTo>
                <a:lnTo>
                  <a:pt x="850234" y="0"/>
                </a:lnTo>
                <a:lnTo>
                  <a:pt x="850234" y="2032"/>
                </a:lnTo>
                <a:lnTo>
                  <a:pt x="0" y="2032"/>
                </a:lnTo>
                <a:lnTo>
                  <a:pt x="0" y="531904"/>
                </a:lnTo>
                <a:lnTo>
                  <a:pt x="1" y="531904"/>
                </a:lnTo>
                <a:lnTo>
                  <a:pt x="1" y="364801"/>
                </a:lnTo>
                <a:lnTo>
                  <a:pt x="850234" y="364801"/>
                </a:lnTo>
                <a:lnTo>
                  <a:pt x="850234" y="2362788"/>
                </a:lnTo>
                <a:lnTo>
                  <a:pt x="850235" y="2362788"/>
                </a:lnTo>
                <a:lnTo>
                  <a:pt x="850235" y="364801"/>
                </a:lnTo>
                <a:lnTo>
                  <a:pt x="1653870" y="364801"/>
                </a:lnTo>
                <a:lnTo>
                  <a:pt x="1653870" y="362769"/>
                </a:lnTo>
                <a:lnTo>
                  <a:pt x="3815944" y="362769"/>
                </a:lnTo>
                <a:cubicBezTo>
                  <a:pt x="4392704" y="362769"/>
                  <a:pt x="4860260" y="830325"/>
                  <a:pt x="4860260" y="1407085"/>
                </a:cubicBezTo>
                <a:lnTo>
                  <a:pt x="4860260" y="2125118"/>
                </a:lnTo>
                <a:lnTo>
                  <a:pt x="5216493" y="2125118"/>
                </a:lnTo>
                <a:lnTo>
                  <a:pt x="5216493" y="1158130"/>
                </a:lnTo>
                <a:cubicBezTo>
                  <a:pt x="5216493" y="518512"/>
                  <a:pt x="4697981" y="0"/>
                  <a:pt x="4058363" y="0"/>
                </a:cubicBezTo>
                <a:close/>
              </a:path>
            </a:pathLst>
          </a:custGeom>
          <a:solidFill>
            <a:srgbClr val="F8353D"/>
          </a:solidFill>
          <a:ln>
            <a:noFill/>
          </a:ln>
          <a:effectLst>
            <a:outerShdw blurRad="101600" dist="508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22" name="淘宝网Chenying0907出品 21"/>
          <p:cNvGrpSpPr/>
          <p:nvPr/>
        </p:nvGrpSpPr>
        <p:grpSpPr>
          <a:xfrm>
            <a:off x="7266058" y="4015805"/>
            <a:ext cx="601374" cy="678528"/>
            <a:chOff x="7266058" y="4015805"/>
            <a:chExt cx="601374" cy="678528"/>
          </a:xfrm>
        </p:grpSpPr>
        <p:sp>
          <p:nvSpPr>
            <p:cNvPr id="23" name="淘宝网Chenying0907出品 5"/>
            <p:cNvSpPr/>
            <p:nvPr/>
          </p:nvSpPr>
          <p:spPr bwMode="auto">
            <a:xfrm rot="5400000">
              <a:off x="7227481" y="4054382"/>
              <a:ext cx="678528" cy="601374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 flip="none" rotWithShape="1">
              <a:gsLst>
                <a:gs pos="100000">
                  <a:schemeClr val="bg1">
                    <a:lumMod val="100000"/>
                  </a:schemeClr>
                </a:gs>
                <a:gs pos="2000">
                  <a:schemeClr val="bg1">
                    <a:lumMod val="79000"/>
                  </a:schemeClr>
                </a:gs>
              </a:gsLst>
              <a:lin ang="18900000" scaled="0"/>
              <a:tileRect/>
            </a:gradFill>
            <a:ln w="15875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0000"/>
                    </a:schemeClr>
                  </a:gs>
                </a:gsLst>
                <a:lin ang="18900000" scaled="0"/>
                <a:tileRect/>
              </a:gradFill>
            </a:ln>
            <a:effectLst>
              <a:outerShdw blurRad="165100" dist="76200" dir="2700000" algn="tl" rotWithShape="0">
                <a:prstClr val="black">
                  <a:alpha val="3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  <a:latin typeface="Impact MT Std" pitchFamily="34" charset="0"/>
              </a:endParaRPr>
            </a:p>
          </p:txBody>
        </p:sp>
        <p:sp>
          <p:nvSpPr>
            <p:cNvPr id="24" name="淘宝网Chenying0907出品 10"/>
            <p:cNvSpPr txBox="1"/>
            <p:nvPr/>
          </p:nvSpPr>
          <p:spPr>
            <a:xfrm>
              <a:off x="7290733" y="4149436"/>
              <a:ext cx="54716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>
                  <a:solidFill>
                    <a:srgbClr val="01ACBE"/>
                  </a:solidFill>
                  <a:latin typeface="Impact MT Std" pitchFamily="34" charset="0"/>
                </a:rPr>
                <a:t>02</a:t>
              </a:r>
              <a:endParaRPr lang="zh-CN" altLang="en-US" sz="2000" dirty="0">
                <a:solidFill>
                  <a:srgbClr val="01ACBE"/>
                </a:solidFill>
                <a:latin typeface="Impact MT Std" pitchFamily="34" charset="0"/>
              </a:endParaRPr>
            </a:p>
          </p:txBody>
        </p:sp>
      </p:grpSp>
      <p:grpSp>
        <p:nvGrpSpPr>
          <p:cNvPr id="25" name="淘宝网Chenying0907出品 24"/>
          <p:cNvGrpSpPr/>
          <p:nvPr/>
        </p:nvGrpSpPr>
        <p:grpSpPr>
          <a:xfrm>
            <a:off x="6737553" y="4015805"/>
            <a:ext cx="601374" cy="678528"/>
            <a:chOff x="6737553" y="4015805"/>
            <a:chExt cx="601374" cy="678528"/>
          </a:xfrm>
        </p:grpSpPr>
        <p:sp>
          <p:nvSpPr>
            <p:cNvPr id="26" name="淘宝网Chenying0907出品 5"/>
            <p:cNvSpPr/>
            <p:nvPr/>
          </p:nvSpPr>
          <p:spPr bwMode="auto">
            <a:xfrm rot="5400000">
              <a:off x="6698976" y="4054382"/>
              <a:ext cx="678528" cy="601374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 flip="none" rotWithShape="1">
              <a:gsLst>
                <a:gs pos="100000">
                  <a:schemeClr val="bg1">
                    <a:lumMod val="100000"/>
                  </a:schemeClr>
                </a:gs>
                <a:gs pos="2000">
                  <a:schemeClr val="bg1">
                    <a:lumMod val="79000"/>
                  </a:schemeClr>
                </a:gs>
              </a:gsLst>
              <a:lin ang="18900000" scaled="0"/>
              <a:tileRect/>
            </a:gradFill>
            <a:ln w="15875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0000"/>
                    </a:schemeClr>
                  </a:gs>
                </a:gsLst>
                <a:lin ang="18900000" scaled="0"/>
                <a:tileRect/>
              </a:gradFill>
            </a:ln>
            <a:effectLst>
              <a:outerShdw blurRad="165100" dist="76200" dir="2700000" algn="tl" rotWithShape="0">
                <a:prstClr val="black">
                  <a:alpha val="3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F8353D"/>
                </a:solidFill>
                <a:latin typeface="Impact MT Std" pitchFamily="34" charset="0"/>
              </a:endParaRPr>
            </a:p>
          </p:txBody>
        </p:sp>
        <p:sp>
          <p:nvSpPr>
            <p:cNvPr id="27" name="淘宝网Chenying0907出品 9"/>
            <p:cNvSpPr txBox="1"/>
            <p:nvPr/>
          </p:nvSpPr>
          <p:spPr>
            <a:xfrm>
              <a:off x="6765745" y="4149436"/>
              <a:ext cx="54716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>
                  <a:solidFill>
                    <a:srgbClr val="F8353D"/>
                  </a:solidFill>
                  <a:latin typeface="Impact MT Std" pitchFamily="34" charset="0"/>
                </a:rPr>
                <a:t>01</a:t>
              </a:r>
              <a:endParaRPr lang="zh-CN" altLang="en-US" sz="2000" dirty="0">
                <a:solidFill>
                  <a:srgbClr val="F8353D"/>
                </a:solidFill>
                <a:latin typeface="Impact MT Std" pitchFamily="34" charset="0"/>
              </a:endParaRPr>
            </a:p>
          </p:txBody>
        </p:sp>
      </p:grpSp>
      <p:grpSp>
        <p:nvGrpSpPr>
          <p:cNvPr id="28" name="淘宝网Chenying0907出品 27"/>
          <p:cNvGrpSpPr/>
          <p:nvPr/>
        </p:nvGrpSpPr>
        <p:grpSpPr>
          <a:xfrm>
            <a:off x="4467259" y="2009806"/>
            <a:ext cx="3013710" cy="547052"/>
            <a:chOff x="4467259" y="2036128"/>
            <a:chExt cx="3013710" cy="547052"/>
          </a:xfrm>
        </p:grpSpPr>
        <p:sp>
          <p:nvSpPr>
            <p:cNvPr id="29" name="淘宝网Chenying0907出品 28"/>
            <p:cNvSpPr/>
            <p:nvPr/>
          </p:nvSpPr>
          <p:spPr>
            <a:xfrm>
              <a:off x="4509169" y="2075180"/>
              <a:ext cx="2971800" cy="508000"/>
            </a:xfrm>
            <a:custGeom>
              <a:avLst/>
              <a:gdLst>
                <a:gd name="connsiteX0" fmla="*/ 2971800 w 2971800"/>
                <a:gd name="connsiteY0" fmla="*/ 508000 h 508000"/>
                <a:gd name="connsiteX1" fmla="*/ 622300 w 2971800"/>
                <a:gd name="connsiteY1" fmla="*/ 508000 h 508000"/>
                <a:gd name="connsiteX2" fmla="*/ 622300 w 2971800"/>
                <a:gd name="connsiteY2" fmla="*/ 0 h 508000"/>
                <a:gd name="connsiteX3" fmla="*/ 0 w 2971800"/>
                <a:gd name="connsiteY3" fmla="*/ 0 h 50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71800" h="508000">
                  <a:moveTo>
                    <a:pt x="2971800" y="508000"/>
                  </a:moveTo>
                  <a:lnTo>
                    <a:pt x="622300" y="508000"/>
                  </a:lnTo>
                  <a:lnTo>
                    <a:pt x="622300" y="0"/>
                  </a:lnTo>
                  <a:lnTo>
                    <a:pt x="0" y="0"/>
                  </a:lnTo>
                </a:path>
              </a:pathLst>
            </a:custGeom>
            <a:noFill/>
            <a:ln w="158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0" name="淘宝网Chenying0907出品 29"/>
            <p:cNvSpPr/>
            <p:nvPr/>
          </p:nvSpPr>
          <p:spPr>
            <a:xfrm>
              <a:off x="4467259" y="2036128"/>
              <a:ext cx="83820" cy="8382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1" name="淘宝网Chenying0907出品 30"/>
          <p:cNvGrpSpPr/>
          <p:nvPr/>
        </p:nvGrpSpPr>
        <p:grpSpPr>
          <a:xfrm>
            <a:off x="4467259" y="2930753"/>
            <a:ext cx="3267710" cy="83820"/>
            <a:chOff x="4467259" y="2930753"/>
            <a:chExt cx="3267710" cy="83820"/>
          </a:xfrm>
        </p:grpSpPr>
        <p:sp>
          <p:nvSpPr>
            <p:cNvPr id="32" name="淘宝网Chenying0907出品 31"/>
            <p:cNvSpPr/>
            <p:nvPr/>
          </p:nvSpPr>
          <p:spPr>
            <a:xfrm>
              <a:off x="4509169" y="2974340"/>
              <a:ext cx="3225800" cy="0"/>
            </a:xfrm>
            <a:custGeom>
              <a:avLst/>
              <a:gdLst>
                <a:gd name="connsiteX0" fmla="*/ 3225800 w 3225800"/>
                <a:gd name="connsiteY0" fmla="*/ 0 h 0"/>
                <a:gd name="connsiteX1" fmla="*/ 0 w 322580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225800">
                  <a:moveTo>
                    <a:pt x="3225800" y="0"/>
                  </a:moveTo>
                  <a:lnTo>
                    <a:pt x="0" y="0"/>
                  </a:lnTo>
                </a:path>
              </a:pathLst>
            </a:custGeom>
            <a:noFill/>
            <a:ln w="158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3" name="淘宝网Chenying0907出品 32"/>
            <p:cNvSpPr/>
            <p:nvPr/>
          </p:nvSpPr>
          <p:spPr>
            <a:xfrm>
              <a:off x="4467259" y="2930753"/>
              <a:ext cx="83820" cy="8382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4" name="淘宝网Chenying0907出品 33"/>
          <p:cNvGrpSpPr/>
          <p:nvPr/>
        </p:nvGrpSpPr>
        <p:grpSpPr>
          <a:xfrm>
            <a:off x="4467259" y="3397161"/>
            <a:ext cx="3559810" cy="626702"/>
            <a:chOff x="4467259" y="3314700"/>
            <a:chExt cx="3559810" cy="626702"/>
          </a:xfrm>
        </p:grpSpPr>
        <p:sp>
          <p:nvSpPr>
            <p:cNvPr id="35" name="淘宝网Chenying0907出品 34"/>
            <p:cNvSpPr/>
            <p:nvPr/>
          </p:nvSpPr>
          <p:spPr>
            <a:xfrm>
              <a:off x="4509169" y="3314700"/>
              <a:ext cx="3517900" cy="584200"/>
            </a:xfrm>
            <a:custGeom>
              <a:avLst/>
              <a:gdLst>
                <a:gd name="connsiteX0" fmla="*/ 3517900 w 3517900"/>
                <a:gd name="connsiteY0" fmla="*/ 0 h 584200"/>
                <a:gd name="connsiteX1" fmla="*/ 609600 w 3517900"/>
                <a:gd name="connsiteY1" fmla="*/ 0 h 584200"/>
                <a:gd name="connsiteX2" fmla="*/ 609600 w 3517900"/>
                <a:gd name="connsiteY2" fmla="*/ 584200 h 584200"/>
                <a:gd name="connsiteX3" fmla="*/ 0 w 3517900"/>
                <a:gd name="connsiteY3" fmla="*/ 584200 h 584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17900" h="584200">
                  <a:moveTo>
                    <a:pt x="3517900" y="0"/>
                  </a:moveTo>
                  <a:lnTo>
                    <a:pt x="609600" y="0"/>
                  </a:lnTo>
                  <a:lnTo>
                    <a:pt x="609600" y="584200"/>
                  </a:lnTo>
                  <a:lnTo>
                    <a:pt x="0" y="584200"/>
                  </a:lnTo>
                </a:path>
              </a:pathLst>
            </a:custGeom>
            <a:noFill/>
            <a:ln w="158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6" name="淘宝网Chenying0907出品 35"/>
            <p:cNvSpPr/>
            <p:nvPr/>
          </p:nvSpPr>
          <p:spPr>
            <a:xfrm>
              <a:off x="4467259" y="3857582"/>
              <a:ext cx="83820" cy="83820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7" name="淘宝网Chenying0907出品 36"/>
          <p:cNvGrpSpPr/>
          <p:nvPr/>
        </p:nvGrpSpPr>
        <p:grpSpPr>
          <a:xfrm>
            <a:off x="1561083" y="1855277"/>
            <a:ext cx="3528392" cy="858679"/>
            <a:chOff x="1787682" y="1727130"/>
            <a:chExt cx="3528392" cy="858679"/>
          </a:xfrm>
        </p:grpSpPr>
        <p:sp>
          <p:nvSpPr>
            <p:cNvPr id="38" name="淘宝网Chenying0907出品 5"/>
            <p:cNvSpPr/>
            <p:nvPr/>
          </p:nvSpPr>
          <p:spPr bwMode="auto">
            <a:xfrm rot="5400000">
              <a:off x="1749105" y="1765707"/>
              <a:ext cx="678528" cy="601374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 flip="none" rotWithShape="1">
              <a:gsLst>
                <a:gs pos="100000">
                  <a:schemeClr val="bg1">
                    <a:lumMod val="100000"/>
                  </a:schemeClr>
                </a:gs>
                <a:gs pos="2000">
                  <a:schemeClr val="bg1">
                    <a:lumMod val="79000"/>
                  </a:schemeClr>
                </a:gs>
              </a:gsLst>
              <a:lin ang="18900000" scaled="0"/>
              <a:tileRect/>
            </a:gradFill>
            <a:ln w="15875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0000"/>
                    </a:schemeClr>
                  </a:gs>
                </a:gsLst>
                <a:lin ang="18900000" scaled="0"/>
                <a:tileRect/>
              </a:gradFill>
            </a:ln>
            <a:effectLst>
              <a:outerShdw blurRad="165100" dist="76200" dir="2700000" algn="tl" rotWithShape="0">
                <a:prstClr val="black">
                  <a:alpha val="3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39" name="淘宝网Chenying0907出品 38"/>
            <p:cNvGrpSpPr/>
            <p:nvPr/>
          </p:nvGrpSpPr>
          <p:grpSpPr>
            <a:xfrm>
              <a:off x="2440816" y="1752782"/>
              <a:ext cx="2875258" cy="833027"/>
              <a:chOff x="3451161" y="3890565"/>
              <a:chExt cx="2875258" cy="833027"/>
            </a:xfrm>
          </p:grpSpPr>
          <p:sp>
            <p:nvSpPr>
              <p:cNvPr id="41" name="淘宝网Chenying0907出品 16"/>
              <p:cNvSpPr txBox="1"/>
              <p:nvPr/>
            </p:nvSpPr>
            <p:spPr>
              <a:xfrm>
                <a:off x="3451161" y="3890565"/>
                <a:ext cx="172505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b="1" dirty="0">
                    <a:solidFill>
                      <a:srgbClr val="F8353D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添加标题文字</a:t>
                </a:r>
              </a:p>
            </p:txBody>
          </p:sp>
          <p:sp>
            <p:nvSpPr>
              <p:cNvPr id="42" name="淘宝网Chenying0907出品 17"/>
              <p:cNvSpPr txBox="1"/>
              <p:nvPr/>
            </p:nvSpPr>
            <p:spPr>
              <a:xfrm>
                <a:off x="3457191" y="4200372"/>
                <a:ext cx="286922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zh-CN" altLang="en-US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您的内容打在这里，或者通过复制您的文本后，在此框中粘贴。</a:t>
                </a:r>
              </a:p>
            </p:txBody>
          </p:sp>
        </p:grpSp>
        <p:sp>
          <p:nvSpPr>
            <p:cNvPr id="40" name="淘宝网Chenying0907出品 70"/>
            <p:cNvSpPr/>
            <p:nvPr/>
          </p:nvSpPr>
          <p:spPr>
            <a:xfrm>
              <a:off x="1936301" y="1891882"/>
              <a:ext cx="304138" cy="366595"/>
            </a:xfrm>
            <a:custGeom>
              <a:avLst/>
              <a:gdLst/>
              <a:ahLst/>
              <a:cxnLst/>
              <a:rect l="l" t="t" r="r" b="b"/>
              <a:pathLst>
                <a:path w="1674290" h="2018114">
                  <a:moveTo>
                    <a:pt x="307141" y="691642"/>
                  </a:moveTo>
                  <a:lnTo>
                    <a:pt x="1378912" y="691642"/>
                  </a:lnTo>
                  <a:lnTo>
                    <a:pt x="1369387" y="1458335"/>
                  </a:lnTo>
                  <a:cubicBezTo>
                    <a:pt x="1369387" y="1541769"/>
                    <a:pt x="1301750" y="1609406"/>
                    <a:pt x="1218316" y="1609406"/>
                  </a:cubicBezTo>
                  <a:lnTo>
                    <a:pt x="1158892" y="1609406"/>
                  </a:lnTo>
                  <a:lnTo>
                    <a:pt x="1158892" y="1898352"/>
                  </a:lnTo>
                  <a:cubicBezTo>
                    <a:pt x="1158892" y="1964495"/>
                    <a:pt x="1105273" y="2018114"/>
                    <a:pt x="1039130" y="2018114"/>
                  </a:cubicBezTo>
                  <a:cubicBezTo>
                    <a:pt x="972987" y="2018114"/>
                    <a:pt x="919368" y="1964495"/>
                    <a:pt x="919368" y="1898352"/>
                  </a:cubicBezTo>
                  <a:lnTo>
                    <a:pt x="919368" y="1609406"/>
                  </a:lnTo>
                  <a:lnTo>
                    <a:pt x="765901" y="1609406"/>
                  </a:lnTo>
                  <a:lnTo>
                    <a:pt x="765901" y="1898351"/>
                  </a:lnTo>
                  <a:cubicBezTo>
                    <a:pt x="765901" y="1964494"/>
                    <a:pt x="712282" y="2018113"/>
                    <a:pt x="646139" y="2018113"/>
                  </a:cubicBezTo>
                  <a:cubicBezTo>
                    <a:pt x="579996" y="2018113"/>
                    <a:pt x="526377" y="1964494"/>
                    <a:pt x="526377" y="1898351"/>
                  </a:cubicBezTo>
                  <a:lnTo>
                    <a:pt x="526377" y="1609406"/>
                  </a:lnTo>
                  <a:lnTo>
                    <a:pt x="458213" y="1609406"/>
                  </a:lnTo>
                  <a:cubicBezTo>
                    <a:pt x="374779" y="1609406"/>
                    <a:pt x="307141" y="1541769"/>
                    <a:pt x="307141" y="1458335"/>
                  </a:cubicBezTo>
                  <a:lnTo>
                    <a:pt x="307141" y="1156202"/>
                  </a:lnTo>
                  <a:lnTo>
                    <a:pt x="307141" y="854070"/>
                  </a:lnTo>
                  <a:close/>
                  <a:moveTo>
                    <a:pt x="1554528" y="683951"/>
                  </a:moveTo>
                  <a:cubicBezTo>
                    <a:pt x="1620671" y="683951"/>
                    <a:pt x="1674290" y="737570"/>
                    <a:pt x="1674290" y="803713"/>
                  </a:cubicBezTo>
                  <a:lnTo>
                    <a:pt x="1674290" y="1299148"/>
                  </a:lnTo>
                  <a:cubicBezTo>
                    <a:pt x="1674290" y="1365291"/>
                    <a:pt x="1620671" y="1418910"/>
                    <a:pt x="1554528" y="1418910"/>
                  </a:cubicBezTo>
                  <a:cubicBezTo>
                    <a:pt x="1488385" y="1418910"/>
                    <a:pt x="1434766" y="1365291"/>
                    <a:pt x="1434766" y="1299148"/>
                  </a:cubicBezTo>
                  <a:lnTo>
                    <a:pt x="1434766" y="803713"/>
                  </a:lnTo>
                  <a:cubicBezTo>
                    <a:pt x="1434766" y="737570"/>
                    <a:pt x="1488385" y="683951"/>
                    <a:pt x="1554528" y="683951"/>
                  </a:cubicBezTo>
                  <a:close/>
                  <a:moveTo>
                    <a:pt x="119762" y="683950"/>
                  </a:moveTo>
                  <a:cubicBezTo>
                    <a:pt x="185905" y="683950"/>
                    <a:pt x="239524" y="737569"/>
                    <a:pt x="239524" y="803712"/>
                  </a:cubicBezTo>
                  <a:lnTo>
                    <a:pt x="239524" y="1299147"/>
                  </a:lnTo>
                  <a:cubicBezTo>
                    <a:pt x="239524" y="1365290"/>
                    <a:pt x="185905" y="1418909"/>
                    <a:pt x="119762" y="1418909"/>
                  </a:cubicBezTo>
                  <a:cubicBezTo>
                    <a:pt x="53619" y="1418909"/>
                    <a:pt x="0" y="1365290"/>
                    <a:pt x="0" y="1299147"/>
                  </a:cubicBezTo>
                  <a:lnTo>
                    <a:pt x="0" y="803712"/>
                  </a:lnTo>
                  <a:cubicBezTo>
                    <a:pt x="0" y="737569"/>
                    <a:pt x="53619" y="683950"/>
                    <a:pt x="119762" y="683950"/>
                  </a:cubicBezTo>
                  <a:close/>
                  <a:moveTo>
                    <a:pt x="1058285" y="381191"/>
                  </a:moveTo>
                  <a:cubicBezTo>
                    <a:pt x="1028091" y="381191"/>
                    <a:pt x="1003614" y="405668"/>
                    <a:pt x="1003614" y="435862"/>
                  </a:cubicBezTo>
                  <a:cubicBezTo>
                    <a:pt x="1003614" y="466056"/>
                    <a:pt x="1028091" y="490533"/>
                    <a:pt x="1058285" y="490533"/>
                  </a:cubicBezTo>
                  <a:cubicBezTo>
                    <a:pt x="1088479" y="490533"/>
                    <a:pt x="1112956" y="466056"/>
                    <a:pt x="1112956" y="435862"/>
                  </a:cubicBezTo>
                  <a:cubicBezTo>
                    <a:pt x="1112956" y="405668"/>
                    <a:pt x="1088479" y="381191"/>
                    <a:pt x="1058285" y="381191"/>
                  </a:cubicBezTo>
                  <a:close/>
                  <a:moveTo>
                    <a:pt x="620445" y="381191"/>
                  </a:moveTo>
                  <a:cubicBezTo>
                    <a:pt x="590251" y="381191"/>
                    <a:pt x="565774" y="405668"/>
                    <a:pt x="565774" y="435862"/>
                  </a:cubicBezTo>
                  <a:cubicBezTo>
                    <a:pt x="565774" y="466056"/>
                    <a:pt x="590251" y="490533"/>
                    <a:pt x="620445" y="490533"/>
                  </a:cubicBezTo>
                  <a:cubicBezTo>
                    <a:pt x="650639" y="490533"/>
                    <a:pt x="675116" y="466056"/>
                    <a:pt x="675116" y="435862"/>
                  </a:cubicBezTo>
                  <a:cubicBezTo>
                    <a:pt x="675116" y="405668"/>
                    <a:pt x="650639" y="381191"/>
                    <a:pt x="620445" y="381191"/>
                  </a:cubicBezTo>
                  <a:close/>
                  <a:moveTo>
                    <a:pt x="508384" y="1373"/>
                  </a:moveTo>
                  <a:cubicBezTo>
                    <a:pt x="515956" y="3701"/>
                    <a:pt x="522639" y="8917"/>
                    <a:pt x="526639" y="16470"/>
                  </a:cubicBezTo>
                  <a:lnTo>
                    <a:pt x="615978" y="185144"/>
                  </a:lnTo>
                  <a:cubicBezTo>
                    <a:pt x="687009" y="148129"/>
                    <a:pt x="767930" y="128483"/>
                    <a:pt x="853439" y="128483"/>
                  </a:cubicBezTo>
                  <a:cubicBezTo>
                    <a:pt x="932860" y="128483"/>
                    <a:pt x="1008322" y="145431"/>
                    <a:pt x="1075718" y="177325"/>
                  </a:cubicBezTo>
                  <a:lnTo>
                    <a:pt x="1150798" y="40824"/>
                  </a:lnTo>
                  <a:cubicBezTo>
                    <a:pt x="1154917" y="33335"/>
                    <a:pt x="1161682" y="28224"/>
                    <a:pt x="1169289" y="26016"/>
                  </a:cubicBezTo>
                  <a:cubicBezTo>
                    <a:pt x="1176896" y="23808"/>
                    <a:pt x="1185346" y="24501"/>
                    <a:pt x="1192835" y="28621"/>
                  </a:cubicBezTo>
                  <a:cubicBezTo>
                    <a:pt x="1207813" y="36859"/>
                    <a:pt x="1213277" y="55680"/>
                    <a:pt x="1205038" y="70658"/>
                  </a:cubicBezTo>
                  <a:lnTo>
                    <a:pt x="1130773" y="205677"/>
                  </a:lnTo>
                  <a:cubicBezTo>
                    <a:pt x="1280708" y="293097"/>
                    <a:pt x="1383706" y="450928"/>
                    <a:pt x="1395615" y="633899"/>
                  </a:cubicBezTo>
                  <a:lnTo>
                    <a:pt x="311263" y="633899"/>
                  </a:lnTo>
                  <a:cubicBezTo>
                    <a:pt x="322782" y="456918"/>
                    <a:pt x="419524" y="303459"/>
                    <a:pt x="560939" y="213488"/>
                  </a:cubicBezTo>
                  <a:lnTo>
                    <a:pt x="471935" y="45445"/>
                  </a:lnTo>
                  <a:cubicBezTo>
                    <a:pt x="463934" y="30339"/>
                    <a:pt x="469694" y="11606"/>
                    <a:pt x="484800" y="3605"/>
                  </a:cubicBezTo>
                  <a:cubicBezTo>
                    <a:pt x="492353" y="-395"/>
                    <a:pt x="500812" y="-955"/>
                    <a:pt x="508384" y="1373"/>
                  </a:cubicBezTo>
                  <a:close/>
                </a:path>
              </a:pathLst>
            </a:custGeom>
            <a:solidFill>
              <a:srgbClr val="F8353D"/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3" name="淘宝网Chenying0907出品 42"/>
          <p:cNvGrpSpPr/>
          <p:nvPr/>
        </p:nvGrpSpPr>
        <p:grpSpPr>
          <a:xfrm>
            <a:off x="1561083" y="2782253"/>
            <a:ext cx="3528392" cy="852318"/>
            <a:chOff x="1787682" y="2627784"/>
            <a:chExt cx="3528392" cy="852318"/>
          </a:xfrm>
        </p:grpSpPr>
        <p:sp>
          <p:nvSpPr>
            <p:cNvPr id="44" name="淘宝网Chenying0907出品 5"/>
            <p:cNvSpPr/>
            <p:nvPr/>
          </p:nvSpPr>
          <p:spPr bwMode="auto">
            <a:xfrm rot="5400000">
              <a:off x="1749105" y="2674475"/>
              <a:ext cx="678528" cy="601374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 flip="none" rotWithShape="1">
              <a:gsLst>
                <a:gs pos="100000">
                  <a:schemeClr val="bg1">
                    <a:lumMod val="100000"/>
                  </a:schemeClr>
                </a:gs>
                <a:gs pos="2000">
                  <a:schemeClr val="bg1">
                    <a:lumMod val="79000"/>
                  </a:schemeClr>
                </a:gs>
              </a:gsLst>
              <a:lin ang="18900000" scaled="0"/>
              <a:tileRect/>
            </a:gradFill>
            <a:ln w="15875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0000"/>
                    </a:schemeClr>
                  </a:gs>
                </a:gsLst>
                <a:lin ang="18900000" scaled="0"/>
                <a:tileRect/>
              </a:gradFill>
            </a:ln>
            <a:effectLst>
              <a:outerShdw blurRad="165100" dist="76200" dir="2700000" algn="tl" rotWithShape="0">
                <a:prstClr val="black">
                  <a:alpha val="3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45" name="淘宝网Chenying0907出品 44"/>
            <p:cNvGrpSpPr/>
            <p:nvPr/>
          </p:nvGrpSpPr>
          <p:grpSpPr>
            <a:xfrm>
              <a:off x="2440816" y="2627784"/>
              <a:ext cx="2875258" cy="852318"/>
              <a:chOff x="3451161" y="3890565"/>
              <a:chExt cx="2875258" cy="852318"/>
            </a:xfrm>
          </p:grpSpPr>
          <p:sp>
            <p:nvSpPr>
              <p:cNvPr id="51" name="淘宝网Chenying0907出品 19"/>
              <p:cNvSpPr txBox="1"/>
              <p:nvPr/>
            </p:nvSpPr>
            <p:spPr>
              <a:xfrm>
                <a:off x="3451161" y="3890565"/>
                <a:ext cx="172505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b="1" dirty="0">
                    <a:solidFill>
                      <a:srgbClr val="01ACBE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添加标题文字</a:t>
                </a:r>
              </a:p>
            </p:txBody>
          </p:sp>
          <p:sp>
            <p:nvSpPr>
              <p:cNvPr id="52" name="淘宝网Chenying0907出品 20"/>
              <p:cNvSpPr txBox="1"/>
              <p:nvPr/>
            </p:nvSpPr>
            <p:spPr>
              <a:xfrm>
                <a:off x="3457191" y="4219663"/>
                <a:ext cx="286922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zh-CN" altLang="en-US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您的内容打在这里，或者通过复制您的文本后，在此框中粘贴。</a:t>
                </a:r>
              </a:p>
            </p:txBody>
          </p:sp>
        </p:grpSp>
        <p:grpSp>
          <p:nvGrpSpPr>
            <p:cNvPr id="46" name="淘宝网Chenying0907出品 45"/>
            <p:cNvGrpSpPr/>
            <p:nvPr/>
          </p:nvGrpSpPr>
          <p:grpSpPr>
            <a:xfrm>
              <a:off x="1936301" y="2838219"/>
              <a:ext cx="287749" cy="289711"/>
              <a:chOff x="3771900" y="3200400"/>
              <a:chExt cx="2011680" cy="2025396"/>
            </a:xfrm>
            <a:solidFill>
              <a:srgbClr val="01ACBE"/>
            </a:solidFill>
          </p:grpSpPr>
          <p:sp>
            <p:nvSpPr>
              <p:cNvPr id="47" name="淘宝网Chenying0907出品 46"/>
              <p:cNvSpPr/>
              <p:nvPr/>
            </p:nvSpPr>
            <p:spPr>
              <a:xfrm>
                <a:off x="3775166" y="3370217"/>
                <a:ext cx="770708" cy="796834"/>
              </a:xfrm>
              <a:custGeom>
                <a:avLst/>
                <a:gdLst>
                  <a:gd name="connsiteX0" fmla="*/ 0 w 770708"/>
                  <a:gd name="connsiteY0" fmla="*/ 104503 h 796834"/>
                  <a:gd name="connsiteX1" fmla="*/ 0 w 770708"/>
                  <a:gd name="connsiteY1" fmla="*/ 796834 h 796834"/>
                  <a:gd name="connsiteX2" fmla="*/ 770708 w 770708"/>
                  <a:gd name="connsiteY2" fmla="*/ 770709 h 796834"/>
                  <a:gd name="connsiteX3" fmla="*/ 770708 w 770708"/>
                  <a:gd name="connsiteY3" fmla="*/ 0 h 796834"/>
                  <a:gd name="connsiteX4" fmla="*/ 0 w 770708"/>
                  <a:gd name="connsiteY4" fmla="*/ 104503 h 7968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70708" h="796834">
                    <a:moveTo>
                      <a:pt x="0" y="104503"/>
                    </a:moveTo>
                    <a:lnTo>
                      <a:pt x="0" y="796834"/>
                    </a:lnTo>
                    <a:lnTo>
                      <a:pt x="770708" y="770709"/>
                    </a:lnTo>
                    <a:lnTo>
                      <a:pt x="770708" y="0"/>
                    </a:lnTo>
                    <a:lnTo>
                      <a:pt x="0" y="104503"/>
                    </a:lnTo>
                    <a:close/>
                  </a:path>
                </a:pathLst>
              </a:custGeom>
              <a:grp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8" name="淘宝网Chenying0907出品 47"/>
              <p:cNvSpPr/>
              <p:nvPr/>
            </p:nvSpPr>
            <p:spPr>
              <a:xfrm>
                <a:off x="4704588" y="3200400"/>
                <a:ext cx="1078992" cy="937260"/>
              </a:xfrm>
              <a:custGeom>
                <a:avLst/>
                <a:gdLst>
                  <a:gd name="connsiteX0" fmla="*/ 0 w 1078992"/>
                  <a:gd name="connsiteY0" fmla="*/ 155448 h 937260"/>
                  <a:gd name="connsiteX1" fmla="*/ 1078992 w 1078992"/>
                  <a:gd name="connsiteY1" fmla="*/ 0 h 937260"/>
                  <a:gd name="connsiteX2" fmla="*/ 1078992 w 1078992"/>
                  <a:gd name="connsiteY2" fmla="*/ 928116 h 937260"/>
                  <a:gd name="connsiteX3" fmla="*/ 9144 w 1078992"/>
                  <a:gd name="connsiteY3" fmla="*/ 937260 h 937260"/>
                  <a:gd name="connsiteX4" fmla="*/ 0 w 1078992"/>
                  <a:gd name="connsiteY4" fmla="*/ 155448 h 9372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78992" h="937260">
                    <a:moveTo>
                      <a:pt x="0" y="155448"/>
                    </a:moveTo>
                    <a:lnTo>
                      <a:pt x="1078992" y="0"/>
                    </a:lnTo>
                    <a:lnTo>
                      <a:pt x="1078992" y="928116"/>
                    </a:lnTo>
                    <a:lnTo>
                      <a:pt x="9144" y="937260"/>
                    </a:lnTo>
                    <a:lnTo>
                      <a:pt x="0" y="155448"/>
                    </a:lnTo>
                    <a:close/>
                  </a:path>
                </a:pathLst>
              </a:custGeom>
              <a:grp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9" name="淘宝网Chenying0907出品 48"/>
              <p:cNvSpPr/>
              <p:nvPr/>
            </p:nvSpPr>
            <p:spPr>
              <a:xfrm>
                <a:off x="3771900" y="4279392"/>
                <a:ext cx="772668" cy="786384"/>
              </a:xfrm>
              <a:custGeom>
                <a:avLst/>
                <a:gdLst>
                  <a:gd name="connsiteX0" fmla="*/ 0 w 772668"/>
                  <a:gd name="connsiteY0" fmla="*/ 0 h 786384"/>
                  <a:gd name="connsiteX1" fmla="*/ 772668 w 772668"/>
                  <a:gd name="connsiteY1" fmla="*/ 13716 h 786384"/>
                  <a:gd name="connsiteX2" fmla="*/ 772668 w 772668"/>
                  <a:gd name="connsiteY2" fmla="*/ 786384 h 786384"/>
                  <a:gd name="connsiteX3" fmla="*/ 4572 w 772668"/>
                  <a:gd name="connsiteY3" fmla="*/ 667512 h 786384"/>
                  <a:gd name="connsiteX4" fmla="*/ 0 w 772668"/>
                  <a:gd name="connsiteY4" fmla="*/ 0 h 7863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72668" h="786384">
                    <a:moveTo>
                      <a:pt x="0" y="0"/>
                    </a:moveTo>
                    <a:lnTo>
                      <a:pt x="772668" y="13716"/>
                    </a:lnTo>
                    <a:lnTo>
                      <a:pt x="772668" y="786384"/>
                    </a:lnTo>
                    <a:lnTo>
                      <a:pt x="4572" y="66751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0" name="淘宝网Chenying0907出品 49"/>
              <p:cNvSpPr/>
              <p:nvPr/>
            </p:nvSpPr>
            <p:spPr>
              <a:xfrm>
                <a:off x="4704587" y="4293109"/>
                <a:ext cx="1076201" cy="932687"/>
              </a:xfrm>
              <a:custGeom>
                <a:avLst/>
                <a:gdLst>
                  <a:gd name="connsiteX0" fmla="*/ 0 w 1092708"/>
                  <a:gd name="connsiteY0" fmla="*/ 0 h 932688"/>
                  <a:gd name="connsiteX1" fmla="*/ 0 w 1092708"/>
                  <a:gd name="connsiteY1" fmla="*/ 795528 h 932688"/>
                  <a:gd name="connsiteX2" fmla="*/ 1092708 w 1092708"/>
                  <a:gd name="connsiteY2" fmla="*/ 932688 h 932688"/>
                  <a:gd name="connsiteX3" fmla="*/ 1092708 w 1092708"/>
                  <a:gd name="connsiteY3" fmla="*/ 9144 h 932688"/>
                  <a:gd name="connsiteX4" fmla="*/ 0 w 1092708"/>
                  <a:gd name="connsiteY4" fmla="*/ 0 h 9326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92708" h="932688">
                    <a:moveTo>
                      <a:pt x="0" y="0"/>
                    </a:moveTo>
                    <a:lnTo>
                      <a:pt x="0" y="795528"/>
                    </a:lnTo>
                    <a:lnTo>
                      <a:pt x="1092708" y="932688"/>
                    </a:lnTo>
                    <a:lnTo>
                      <a:pt x="1092708" y="9144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53" name="淘宝网Chenying0907出品 52"/>
          <p:cNvGrpSpPr/>
          <p:nvPr/>
        </p:nvGrpSpPr>
        <p:grpSpPr>
          <a:xfrm>
            <a:off x="1561083" y="3813397"/>
            <a:ext cx="3528392" cy="839739"/>
            <a:chOff x="1787682" y="3576467"/>
            <a:chExt cx="3528392" cy="839739"/>
          </a:xfrm>
        </p:grpSpPr>
        <p:sp>
          <p:nvSpPr>
            <p:cNvPr id="54" name="淘宝网Chenying0907出品 5"/>
            <p:cNvSpPr/>
            <p:nvPr/>
          </p:nvSpPr>
          <p:spPr bwMode="auto">
            <a:xfrm rot="5400000">
              <a:off x="1749105" y="3618293"/>
              <a:ext cx="678528" cy="601374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 flip="none" rotWithShape="1">
              <a:gsLst>
                <a:gs pos="100000">
                  <a:schemeClr val="bg1">
                    <a:lumMod val="100000"/>
                  </a:schemeClr>
                </a:gs>
                <a:gs pos="2000">
                  <a:schemeClr val="bg1">
                    <a:lumMod val="79000"/>
                  </a:schemeClr>
                </a:gs>
              </a:gsLst>
              <a:lin ang="18900000" scaled="0"/>
              <a:tileRect/>
            </a:gradFill>
            <a:ln w="15875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0000"/>
                    </a:schemeClr>
                  </a:gs>
                </a:gsLst>
                <a:lin ang="18900000" scaled="0"/>
                <a:tileRect/>
              </a:gradFill>
            </a:ln>
            <a:effectLst>
              <a:outerShdw blurRad="165100" dist="76200" dir="2700000" algn="tl" rotWithShape="0">
                <a:prstClr val="black">
                  <a:alpha val="3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55" name="淘宝网Chenying0907出品 54"/>
            <p:cNvGrpSpPr/>
            <p:nvPr/>
          </p:nvGrpSpPr>
          <p:grpSpPr>
            <a:xfrm>
              <a:off x="2440816" y="3576467"/>
              <a:ext cx="2875258" cy="839739"/>
              <a:chOff x="3451161" y="3890565"/>
              <a:chExt cx="2875258" cy="839739"/>
            </a:xfrm>
          </p:grpSpPr>
          <p:sp>
            <p:nvSpPr>
              <p:cNvPr id="59" name="淘宝网Chenying0907出品 22"/>
              <p:cNvSpPr txBox="1"/>
              <p:nvPr/>
            </p:nvSpPr>
            <p:spPr>
              <a:xfrm>
                <a:off x="3451161" y="3890565"/>
                <a:ext cx="172505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b="1" dirty="0">
                    <a:solidFill>
                      <a:srgbClr val="FFB85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添加标题文字</a:t>
                </a:r>
              </a:p>
            </p:txBody>
          </p:sp>
          <p:sp>
            <p:nvSpPr>
              <p:cNvPr id="60" name="淘宝网Chenying0907出品 23"/>
              <p:cNvSpPr txBox="1"/>
              <p:nvPr/>
            </p:nvSpPr>
            <p:spPr>
              <a:xfrm>
                <a:off x="3457191" y="4207084"/>
                <a:ext cx="286922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zh-CN" altLang="en-US" sz="14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您的内容打在这里，或者通过复制您的文本后，在此框中粘贴。</a:t>
                </a:r>
              </a:p>
            </p:txBody>
          </p:sp>
        </p:grpSp>
        <p:grpSp>
          <p:nvGrpSpPr>
            <p:cNvPr id="56" name="淘宝网Chenying0907出品 55"/>
            <p:cNvGrpSpPr/>
            <p:nvPr/>
          </p:nvGrpSpPr>
          <p:grpSpPr>
            <a:xfrm>
              <a:off x="1948280" y="3730972"/>
              <a:ext cx="280179" cy="337748"/>
              <a:chOff x="4141788" y="809625"/>
              <a:chExt cx="3600450" cy="4340225"/>
            </a:xfrm>
            <a:solidFill>
              <a:srgbClr val="FFB954"/>
            </a:solidFill>
          </p:grpSpPr>
          <p:sp>
            <p:nvSpPr>
              <p:cNvPr id="57" name="淘宝网Chenying0907出品 7"/>
              <p:cNvSpPr/>
              <p:nvPr/>
            </p:nvSpPr>
            <p:spPr bwMode="auto">
              <a:xfrm>
                <a:off x="4141788" y="1774825"/>
                <a:ext cx="3600450" cy="3375025"/>
              </a:xfrm>
              <a:custGeom>
                <a:avLst/>
                <a:gdLst>
                  <a:gd name="T0" fmla="*/ 923 w 958"/>
                  <a:gd name="T1" fmla="*/ 114 h 898"/>
                  <a:gd name="T2" fmla="*/ 721 w 958"/>
                  <a:gd name="T3" fmla="*/ 0 h 898"/>
                  <a:gd name="T4" fmla="*/ 508 w 958"/>
                  <a:gd name="T5" fmla="*/ 65 h 898"/>
                  <a:gd name="T6" fmla="*/ 326 w 958"/>
                  <a:gd name="T7" fmla="*/ 3 h 898"/>
                  <a:gd name="T8" fmla="*/ 0 w 958"/>
                  <a:gd name="T9" fmla="*/ 341 h 898"/>
                  <a:gd name="T10" fmla="*/ 107 w 958"/>
                  <a:gd name="T11" fmla="*/ 734 h 898"/>
                  <a:gd name="T12" fmla="*/ 301 w 958"/>
                  <a:gd name="T13" fmla="*/ 898 h 898"/>
                  <a:gd name="T14" fmla="*/ 494 w 958"/>
                  <a:gd name="T15" fmla="*/ 849 h 898"/>
                  <a:gd name="T16" fmla="*/ 681 w 958"/>
                  <a:gd name="T17" fmla="*/ 894 h 898"/>
                  <a:gd name="T18" fmla="*/ 958 w 958"/>
                  <a:gd name="T19" fmla="*/ 583 h 898"/>
                  <a:gd name="T20" fmla="*/ 956 w 958"/>
                  <a:gd name="T21" fmla="*/ 567 h 898"/>
                  <a:gd name="T22" fmla="*/ 956 w 958"/>
                  <a:gd name="T23" fmla="*/ 559 h 898"/>
                  <a:gd name="T24" fmla="*/ 812 w 958"/>
                  <a:gd name="T25" fmla="*/ 327 h 898"/>
                  <a:gd name="T26" fmla="*/ 920 w 958"/>
                  <a:gd name="T27" fmla="*/ 116 h 898"/>
                  <a:gd name="T28" fmla="*/ 923 w 958"/>
                  <a:gd name="T29" fmla="*/ 114 h 8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958" h="898">
                    <a:moveTo>
                      <a:pt x="923" y="114"/>
                    </a:moveTo>
                    <a:cubicBezTo>
                      <a:pt x="877" y="57"/>
                      <a:pt x="816" y="0"/>
                      <a:pt x="721" y="0"/>
                    </a:cubicBezTo>
                    <a:cubicBezTo>
                      <a:pt x="655" y="0"/>
                      <a:pt x="599" y="65"/>
                      <a:pt x="508" y="65"/>
                    </a:cubicBezTo>
                    <a:cubicBezTo>
                      <a:pt x="435" y="65"/>
                      <a:pt x="405" y="3"/>
                      <a:pt x="326" y="3"/>
                    </a:cubicBezTo>
                    <a:cubicBezTo>
                      <a:pt x="162" y="3"/>
                      <a:pt x="0" y="150"/>
                      <a:pt x="0" y="341"/>
                    </a:cubicBezTo>
                    <a:cubicBezTo>
                      <a:pt x="0" y="442"/>
                      <a:pt x="33" y="598"/>
                      <a:pt x="107" y="734"/>
                    </a:cubicBezTo>
                    <a:cubicBezTo>
                      <a:pt x="161" y="834"/>
                      <a:pt x="227" y="898"/>
                      <a:pt x="301" y="898"/>
                    </a:cubicBezTo>
                    <a:cubicBezTo>
                      <a:pt x="355" y="898"/>
                      <a:pt x="418" y="849"/>
                      <a:pt x="494" y="849"/>
                    </a:cubicBezTo>
                    <a:cubicBezTo>
                      <a:pt x="560" y="849"/>
                      <a:pt x="621" y="894"/>
                      <a:pt x="681" y="894"/>
                    </a:cubicBezTo>
                    <a:cubicBezTo>
                      <a:pt x="825" y="894"/>
                      <a:pt x="958" y="707"/>
                      <a:pt x="958" y="583"/>
                    </a:cubicBezTo>
                    <a:cubicBezTo>
                      <a:pt x="958" y="576"/>
                      <a:pt x="956" y="572"/>
                      <a:pt x="956" y="567"/>
                    </a:cubicBezTo>
                    <a:cubicBezTo>
                      <a:pt x="956" y="559"/>
                      <a:pt x="956" y="559"/>
                      <a:pt x="956" y="559"/>
                    </a:cubicBezTo>
                    <a:cubicBezTo>
                      <a:pt x="863" y="509"/>
                      <a:pt x="812" y="434"/>
                      <a:pt x="812" y="327"/>
                    </a:cubicBezTo>
                    <a:cubicBezTo>
                      <a:pt x="812" y="240"/>
                      <a:pt x="850" y="164"/>
                      <a:pt x="920" y="116"/>
                    </a:cubicBezTo>
                    <a:cubicBezTo>
                      <a:pt x="923" y="114"/>
                      <a:pt x="923" y="114"/>
                      <a:pt x="923" y="1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FFB95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8" name="淘宝网Chenying0907出品 8"/>
              <p:cNvSpPr/>
              <p:nvPr/>
            </p:nvSpPr>
            <p:spPr bwMode="auto">
              <a:xfrm>
                <a:off x="6021388" y="809625"/>
                <a:ext cx="792163" cy="1135063"/>
              </a:xfrm>
              <a:custGeom>
                <a:avLst/>
                <a:gdLst>
                  <a:gd name="T0" fmla="*/ 5 w 211"/>
                  <a:gd name="T1" fmla="*/ 302 h 302"/>
                  <a:gd name="T2" fmla="*/ 211 w 211"/>
                  <a:gd name="T3" fmla="*/ 47 h 302"/>
                  <a:gd name="T4" fmla="*/ 208 w 211"/>
                  <a:gd name="T5" fmla="*/ 6 h 302"/>
                  <a:gd name="T6" fmla="*/ 207 w 211"/>
                  <a:gd name="T7" fmla="*/ 0 h 302"/>
                  <a:gd name="T8" fmla="*/ 0 w 211"/>
                  <a:gd name="T9" fmla="*/ 249 h 302"/>
                  <a:gd name="T10" fmla="*/ 5 w 211"/>
                  <a:gd name="T11" fmla="*/ 295 h 302"/>
                  <a:gd name="T12" fmla="*/ 5 w 211"/>
                  <a:gd name="T13" fmla="*/ 302 h 3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1" h="302">
                    <a:moveTo>
                      <a:pt x="5" y="302"/>
                    </a:moveTo>
                    <a:cubicBezTo>
                      <a:pt x="112" y="268"/>
                      <a:pt x="211" y="188"/>
                      <a:pt x="211" y="47"/>
                    </a:cubicBezTo>
                    <a:cubicBezTo>
                      <a:pt x="211" y="36"/>
                      <a:pt x="210" y="22"/>
                      <a:pt x="208" y="6"/>
                    </a:cubicBezTo>
                    <a:cubicBezTo>
                      <a:pt x="207" y="0"/>
                      <a:pt x="207" y="0"/>
                      <a:pt x="207" y="0"/>
                    </a:cubicBezTo>
                    <a:cubicBezTo>
                      <a:pt x="98" y="30"/>
                      <a:pt x="0" y="115"/>
                      <a:pt x="0" y="249"/>
                    </a:cubicBezTo>
                    <a:cubicBezTo>
                      <a:pt x="0" y="262"/>
                      <a:pt x="1" y="278"/>
                      <a:pt x="5" y="295"/>
                    </a:cubicBezTo>
                    <a:cubicBezTo>
                      <a:pt x="5" y="302"/>
                      <a:pt x="5" y="302"/>
                      <a:pt x="5" y="30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rgbClr val="FFB95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cxnSp>
        <p:nvCxnSpPr>
          <p:cNvPr id="61" name="淘宝网Chenying0907出品 60"/>
          <p:cNvCxnSpPr/>
          <p:nvPr/>
        </p:nvCxnSpPr>
        <p:spPr>
          <a:xfrm>
            <a:off x="1762869" y="5445125"/>
            <a:ext cx="8771621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淘宝网Chenying0907出品 115"/>
          <p:cNvSpPr txBox="1"/>
          <p:nvPr/>
        </p:nvSpPr>
        <p:spPr>
          <a:xfrm>
            <a:off x="1874403" y="5531123"/>
            <a:ext cx="844319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您的内容打在这里，或者通过复制您的文本后，在此框中选择粘贴，尽可能简介扼要，主题明确您的内容打在这里，或者通过复制您的文本后，在此框中选择粘贴，尽可能简介扼要，主题明确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/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 advTm="0">
        <p14:switch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500"/>
                            </p:stCondLst>
                            <p:childTnLst>
                              <p:par>
                                <p:cTn id="4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00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500"/>
                            </p:stCondLst>
                            <p:childTnLst>
                              <p:par>
                                <p:cTn id="5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0"/>
                            </p:stCondLst>
                            <p:childTnLst>
                              <p:par>
                                <p:cTn id="5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6000"/>
                            </p:stCondLst>
                            <p:childTnLst>
                              <p:par>
                                <p:cTn id="6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6500"/>
                            </p:stCondLst>
                            <p:childTnLst>
                              <p:par>
                                <p:cTn id="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7000"/>
                            </p:stCondLst>
                            <p:childTnLst>
                              <p:par>
                                <p:cTn id="6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7500"/>
                            </p:stCondLst>
                            <p:childTnLst>
                              <p:par>
                                <p:cTn id="7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8500"/>
                            </p:stCondLst>
                            <p:childTnLst>
                              <p:par>
                                <p:cTn id="7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9500"/>
                            </p:stCondLst>
                            <p:childTnLst>
                              <p:par>
                                <p:cTn id="8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 animBg="1"/>
      <p:bldP spid="15" grpId="0"/>
      <p:bldP spid="16" grpId="0" animBg="1"/>
      <p:bldP spid="20" grpId="0" animBg="1"/>
      <p:bldP spid="21" grpId="0" animBg="1"/>
      <p:bldP spid="6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淘宝网Chenying0907出品 7"/>
          <p:cNvGrpSpPr/>
          <p:nvPr/>
        </p:nvGrpSpPr>
        <p:grpSpPr>
          <a:xfrm>
            <a:off x="552971" y="324163"/>
            <a:ext cx="604358" cy="216024"/>
            <a:chOff x="264939" y="188640"/>
            <a:chExt cx="604358" cy="216024"/>
          </a:xfrm>
        </p:grpSpPr>
        <p:sp>
          <p:nvSpPr>
            <p:cNvPr id="9" name="燕尾形 8"/>
            <p:cNvSpPr/>
            <p:nvPr/>
          </p:nvSpPr>
          <p:spPr>
            <a:xfrm>
              <a:off x="264939" y="188640"/>
              <a:ext cx="216024" cy="216024"/>
            </a:xfrm>
            <a:prstGeom prst="chevron">
              <a:avLst/>
            </a:prstGeom>
            <a:solidFill>
              <a:srgbClr val="01AC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燕尾形 9"/>
            <p:cNvSpPr/>
            <p:nvPr/>
          </p:nvSpPr>
          <p:spPr>
            <a:xfrm>
              <a:off x="454914" y="188640"/>
              <a:ext cx="216024" cy="216024"/>
            </a:xfrm>
            <a:prstGeom prst="chevron">
              <a:avLst/>
            </a:prstGeom>
            <a:solidFill>
              <a:srgbClr val="01ACBE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燕尾形 10"/>
            <p:cNvSpPr/>
            <p:nvPr/>
          </p:nvSpPr>
          <p:spPr>
            <a:xfrm>
              <a:off x="653273" y="188640"/>
              <a:ext cx="216024" cy="216024"/>
            </a:xfrm>
            <a:prstGeom prst="chevron">
              <a:avLst/>
            </a:prstGeom>
            <a:solidFill>
              <a:srgbClr val="01ACBE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2" name="淘宝网Chenying0907出品 9"/>
          <p:cNvSpPr txBox="1"/>
          <p:nvPr/>
        </p:nvSpPr>
        <p:spPr>
          <a:xfrm>
            <a:off x="1345059" y="243662"/>
            <a:ext cx="2232248" cy="37702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sz="2000" b="1" dirty="0">
                <a:solidFill>
                  <a:srgbClr val="01ACB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点击输入标题内容</a:t>
            </a:r>
            <a:endParaRPr lang="zh-CN" altLang="en-US" sz="2400" b="1" dirty="0">
              <a:solidFill>
                <a:srgbClr val="01ACB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3" name="淘宝网Chenying0907出品 12"/>
          <p:cNvCxnSpPr/>
          <p:nvPr/>
        </p:nvCxnSpPr>
        <p:spPr>
          <a:xfrm>
            <a:off x="1417067" y="620688"/>
            <a:ext cx="964907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淘宝网Chenying0907出品标注 13"/>
          <p:cNvSpPr/>
          <p:nvPr/>
        </p:nvSpPr>
        <p:spPr>
          <a:xfrm>
            <a:off x="10911596" y="269141"/>
            <a:ext cx="442575" cy="296525"/>
          </a:xfrm>
          <a:prstGeom prst="wedgeRectCallout">
            <a:avLst/>
          </a:prstGeom>
          <a:solidFill>
            <a:srgbClr val="01AC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latin typeface="Impact MT Std" pitchFamily="34" charset="0"/>
            </a:endParaRPr>
          </a:p>
        </p:txBody>
      </p:sp>
      <p:sp>
        <p:nvSpPr>
          <p:cNvPr id="15" name="淘宝网Chenying0907出品 3"/>
          <p:cNvSpPr>
            <a:spLocks noChangeArrowheads="1"/>
          </p:cNvSpPr>
          <p:nvPr/>
        </p:nvSpPr>
        <p:spPr bwMode="auto">
          <a:xfrm>
            <a:off x="10911595" y="260648"/>
            <a:ext cx="442575" cy="3154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3" tIns="34287" rIns="68573" bIns="34287">
            <a:spAutoFit/>
          </a:bodyPr>
          <a:lstStyle/>
          <a:p>
            <a:pPr algn="ctr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600" b="1" dirty="0">
                <a:solidFill>
                  <a:schemeClr val="bg1"/>
                </a:solidFill>
                <a:latin typeface="Impact MT Std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18</a:t>
            </a:r>
            <a:endParaRPr lang="zh-CN" altLang="en-US" sz="1600" b="1" dirty="0">
              <a:solidFill>
                <a:schemeClr val="bg1"/>
              </a:solidFill>
              <a:latin typeface="Impact MT Std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16" name="淘宝网Chenying0907出品 15"/>
          <p:cNvGrpSpPr/>
          <p:nvPr/>
        </p:nvGrpSpPr>
        <p:grpSpPr>
          <a:xfrm>
            <a:off x="8468245" y="1943790"/>
            <a:ext cx="1732555" cy="1954833"/>
            <a:chOff x="3446157" y="2112915"/>
            <a:chExt cx="2343151" cy="2643766"/>
          </a:xfrm>
        </p:grpSpPr>
        <p:sp>
          <p:nvSpPr>
            <p:cNvPr id="18" name="淘宝网Chenying0907出品 5"/>
            <p:cNvSpPr/>
            <p:nvPr/>
          </p:nvSpPr>
          <p:spPr bwMode="auto">
            <a:xfrm rot="16200000">
              <a:off x="3295850" y="2263222"/>
              <a:ext cx="2643766" cy="2343151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 flip="none" rotWithShape="1">
              <a:gsLst>
                <a:gs pos="0">
                  <a:sysClr val="window" lastClr="FFFFFF"/>
                </a:gs>
                <a:gs pos="73000">
                  <a:srgbClr val="ECECEC"/>
                </a:gs>
                <a:gs pos="100000">
                  <a:srgbClr val="D9D9D9"/>
                </a:gs>
              </a:gsLst>
              <a:lin ang="18900000" scaled="0"/>
              <a:tileRect/>
            </a:gradFill>
            <a:ln w="25400">
              <a:gradFill flip="none" rotWithShape="1">
                <a:gsLst>
                  <a:gs pos="29000">
                    <a:srgbClr val="E0E0E0"/>
                  </a:gs>
                  <a:gs pos="0">
                    <a:srgbClr val="999999"/>
                  </a:gs>
                  <a:gs pos="83000">
                    <a:sysClr val="window" lastClr="FFFFFF"/>
                  </a:gs>
                </a:gsLst>
                <a:lin ang="18900000" scaled="0"/>
                <a:tileRect/>
              </a:gradFill>
            </a:ln>
            <a:effectLst>
              <a:outerShdw blurRad="355600" dist="88900" dir="2700000" algn="tl" rotWithShape="0">
                <a:prstClr val="black">
                  <a:alpha val="28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zh-CN" altLang="en-US" kern="0">
                <a:solidFill>
                  <a:prstClr val="black"/>
                </a:solidFill>
              </a:endParaRPr>
            </a:p>
          </p:txBody>
        </p:sp>
        <p:sp>
          <p:nvSpPr>
            <p:cNvPr id="20" name="淘宝网Chenying0907出品 5"/>
            <p:cNvSpPr/>
            <p:nvPr/>
          </p:nvSpPr>
          <p:spPr bwMode="auto">
            <a:xfrm rot="16200000">
              <a:off x="3589407" y="2523402"/>
              <a:ext cx="2056648" cy="1822793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 flip="none" rotWithShape="1">
              <a:gsLst>
                <a:gs pos="0">
                  <a:sysClr val="window" lastClr="FFFFFF"/>
                </a:gs>
                <a:gs pos="60000">
                  <a:srgbClr val="ECECEC"/>
                </a:gs>
                <a:gs pos="100000">
                  <a:srgbClr val="D1D1D1"/>
                </a:gs>
              </a:gsLst>
              <a:lin ang="18900000" scaled="0"/>
              <a:tileRect/>
            </a:gradFill>
            <a:ln w="25400">
              <a:gradFill flip="none" rotWithShape="1">
                <a:gsLst>
                  <a:gs pos="29000">
                    <a:srgbClr val="E0E0E0"/>
                  </a:gs>
                  <a:gs pos="0">
                    <a:srgbClr val="999999"/>
                  </a:gs>
                  <a:gs pos="83000">
                    <a:sysClr val="window" lastClr="FFFFFF"/>
                  </a:gs>
                </a:gsLst>
                <a:lin ang="18900000" scaled="0"/>
                <a:tileRect/>
              </a:gradFill>
            </a:ln>
            <a:effectLst>
              <a:outerShdw blurRad="254000" dist="114300" dir="2700000" algn="tl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zh-CN" altLang="en-US" kern="0">
                <a:solidFill>
                  <a:prstClr val="black"/>
                </a:solidFill>
              </a:endParaRPr>
            </a:p>
          </p:txBody>
        </p:sp>
      </p:grpSp>
      <p:grpSp>
        <p:nvGrpSpPr>
          <p:cNvPr id="21" name="淘宝网Chenying0907出品 20"/>
          <p:cNvGrpSpPr/>
          <p:nvPr/>
        </p:nvGrpSpPr>
        <p:grpSpPr>
          <a:xfrm>
            <a:off x="6300778" y="3177496"/>
            <a:ext cx="1732555" cy="1954833"/>
            <a:chOff x="3446157" y="2112915"/>
            <a:chExt cx="2343151" cy="2643766"/>
          </a:xfrm>
        </p:grpSpPr>
        <p:sp>
          <p:nvSpPr>
            <p:cNvPr id="23" name="淘宝网Chenying0907出品 5"/>
            <p:cNvSpPr/>
            <p:nvPr/>
          </p:nvSpPr>
          <p:spPr bwMode="auto">
            <a:xfrm rot="16200000">
              <a:off x="3295850" y="2263222"/>
              <a:ext cx="2643766" cy="2343151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 flip="none" rotWithShape="1">
              <a:gsLst>
                <a:gs pos="0">
                  <a:sysClr val="window" lastClr="FFFFFF"/>
                </a:gs>
                <a:gs pos="73000">
                  <a:srgbClr val="ECECEC"/>
                </a:gs>
                <a:gs pos="100000">
                  <a:srgbClr val="D9D9D9"/>
                </a:gs>
              </a:gsLst>
              <a:lin ang="18900000" scaled="0"/>
              <a:tileRect/>
            </a:gradFill>
            <a:ln w="25400">
              <a:gradFill flip="none" rotWithShape="1">
                <a:gsLst>
                  <a:gs pos="29000">
                    <a:srgbClr val="E0E0E0"/>
                  </a:gs>
                  <a:gs pos="0">
                    <a:srgbClr val="999999"/>
                  </a:gs>
                  <a:gs pos="83000">
                    <a:sysClr val="window" lastClr="FFFFFF"/>
                  </a:gs>
                </a:gsLst>
                <a:lin ang="18900000" scaled="0"/>
                <a:tileRect/>
              </a:gradFill>
            </a:ln>
            <a:effectLst>
              <a:outerShdw blurRad="355600" dist="88900" dir="2700000" algn="tl" rotWithShape="0">
                <a:prstClr val="black">
                  <a:alpha val="28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zh-CN" altLang="en-US" kern="0">
                <a:solidFill>
                  <a:prstClr val="black"/>
                </a:solidFill>
              </a:endParaRPr>
            </a:p>
          </p:txBody>
        </p:sp>
        <p:sp>
          <p:nvSpPr>
            <p:cNvPr id="25" name="淘宝网Chenying0907出品 5"/>
            <p:cNvSpPr/>
            <p:nvPr/>
          </p:nvSpPr>
          <p:spPr bwMode="auto">
            <a:xfrm rot="16200000">
              <a:off x="3589407" y="2523402"/>
              <a:ext cx="2056648" cy="1822793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 flip="none" rotWithShape="1">
              <a:gsLst>
                <a:gs pos="0">
                  <a:sysClr val="window" lastClr="FFFFFF"/>
                </a:gs>
                <a:gs pos="60000">
                  <a:srgbClr val="ECECEC"/>
                </a:gs>
                <a:gs pos="100000">
                  <a:srgbClr val="D1D1D1"/>
                </a:gs>
              </a:gsLst>
              <a:lin ang="18900000" scaled="0"/>
              <a:tileRect/>
            </a:gradFill>
            <a:ln w="25400">
              <a:gradFill flip="none" rotWithShape="1">
                <a:gsLst>
                  <a:gs pos="29000">
                    <a:srgbClr val="E0E0E0"/>
                  </a:gs>
                  <a:gs pos="0">
                    <a:srgbClr val="999999"/>
                  </a:gs>
                  <a:gs pos="83000">
                    <a:sysClr val="window" lastClr="FFFFFF"/>
                  </a:gs>
                </a:gsLst>
                <a:lin ang="18900000" scaled="0"/>
                <a:tileRect/>
              </a:gradFill>
            </a:ln>
            <a:effectLst>
              <a:outerShdw blurRad="254000" dist="114300" dir="2700000" algn="tl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zh-CN" altLang="en-US" kern="0">
                <a:solidFill>
                  <a:prstClr val="black"/>
                </a:solidFill>
              </a:endParaRPr>
            </a:p>
          </p:txBody>
        </p:sp>
      </p:grpSp>
      <p:grpSp>
        <p:nvGrpSpPr>
          <p:cNvPr id="26" name="淘宝网Chenying0907出品 25"/>
          <p:cNvGrpSpPr/>
          <p:nvPr/>
        </p:nvGrpSpPr>
        <p:grpSpPr>
          <a:xfrm>
            <a:off x="4133312" y="1943790"/>
            <a:ext cx="1732555" cy="1954833"/>
            <a:chOff x="3446157" y="2112915"/>
            <a:chExt cx="2343151" cy="2643766"/>
          </a:xfrm>
        </p:grpSpPr>
        <p:sp>
          <p:nvSpPr>
            <p:cNvPr id="28" name="淘宝网Chenying0907出品 5"/>
            <p:cNvSpPr/>
            <p:nvPr/>
          </p:nvSpPr>
          <p:spPr bwMode="auto">
            <a:xfrm rot="16200000">
              <a:off x="3295850" y="2263222"/>
              <a:ext cx="2643766" cy="2343151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 flip="none" rotWithShape="1">
              <a:gsLst>
                <a:gs pos="0">
                  <a:sysClr val="window" lastClr="FFFFFF"/>
                </a:gs>
                <a:gs pos="73000">
                  <a:srgbClr val="ECECEC"/>
                </a:gs>
                <a:gs pos="100000">
                  <a:srgbClr val="D9D9D9"/>
                </a:gs>
              </a:gsLst>
              <a:lin ang="18900000" scaled="0"/>
              <a:tileRect/>
            </a:gradFill>
            <a:ln w="25400">
              <a:gradFill flip="none" rotWithShape="1">
                <a:gsLst>
                  <a:gs pos="29000">
                    <a:srgbClr val="E0E0E0"/>
                  </a:gs>
                  <a:gs pos="0">
                    <a:srgbClr val="999999"/>
                  </a:gs>
                  <a:gs pos="83000">
                    <a:sysClr val="window" lastClr="FFFFFF"/>
                  </a:gs>
                </a:gsLst>
                <a:lin ang="18900000" scaled="0"/>
                <a:tileRect/>
              </a:gradFill>
            </a:ln>
            <a:effectLst>
              <a:outerShdw blurRad="355600" dist="88900" dir="2700000" algn="tl" rotWithShape="0">
                <a:prstClr val="black">
                  <a:alpha val="28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zh-CN" altLang="en-US" kern="0">
                <a:solidFill>
                  <a:prstClr val="black"/>
                </a:solidFill>
              </a:endParaRPr>
            </a:p>
          </p:txBody>
        </p:sp>
        <p:sp>
          <p:nvSpPr>
            <p:cNvPr id="30" name="淘宝网Chenying0907出品 5"/>
            <p:cNvSpPr/>
            <p:nvPr/>
          </p:nvSpPr>
          <p:spPr bwMode="auto">
            <a:xfrm rot="16200000">
              <a:off x="3589407" y="2523402"/>
              <a:ext cx="2056648" cy="1822793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 flip="none" rotWithShape="1">
              <a:gsLst>
                <a:gs pos="0">
                  <a:sysClr val="window" lastClr="FFFFFF"/>
                </a:gs>
                <a:gs pos="60000">
                  <a:srgbClr val="ECECEC"/>
                </a:gs>
                <a:gs pos="100000">
                  <a:srgbClr val="D1D1D1"/>
                </a:gs>
              </a:gsLst>
              <a:lin ang="18900000" scaled="0"/>
              <a:tileRect/>
            </a:gradFill>
            <a:ln w="25400">
              <a:gradFill flip="none" rotWithShape="1">
                <a:gsLst>
                  <a:gs pos="29000">
                    <a:srgbClr val="E0E0E0"/>
                  </a:gs>
                  <a:gs pos="0">
                    <a:srgbClr val="999999"/>
                  </a:gs>
                  <a:gs pos="83000">
                    <a:sysClr val="window" lastClr="FFFFFF"/>
                  </a:gs>
                </a:gsLst>
                <a:lin ang="18900000" scaled="0"/>
                <a:tileRect/>
              </a:gradFill>
            </a:ln>
            <a:effectLst>
              <a:outerShdw blurRad="254000" dist="114300" dir="2700000" algn="tl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zh-CN" altLang="en-US" kern="0">
                <a:solidFill>
                  <a:prstClr val="black"/>
                </a:solidFill>
              </a:endParaRPr>
            </a:p>
          </p:txBody>
        </p:sp>
      </p:grpSp>
      <p:grpSp>
        <p:nvGrpSpPr>
          <p:cNvPr id="31" name="淘宝网Chenying0907出品 30"/>
          <p:cNvGrpSpPr/>
          <p:nvPr/>
        </p:nvGrpSpPr>
        <p:grpSpPr>
          <a:xfrm>
            <a:off x="1965845" y="3177496"/>
            <a:ext cx="1732555" cy="1954833"/>
            <a:chOff x="1965845" y="3177496"/>
            <a:chExt cx="1732555" cy="1954833"/>
          </a:xfrm>
        </p:grpSpPr>
        <p:sp>
          <p:nvSpPr>
            <p:cNvPr id="33" name="淘宝网Chenying0907出品 5"/>
            <p:cNvSpPr/>
            <p:nvPr/>
          </p:nvSpPr>
          <p:spPr bwMode="auto">
            <a:xfrm rot="16200000">
              <a:off x="1854706" y="3288635"/>
              <a:ext cx="1954833" cy="1732555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 flip="none" rotWithShape="1">
              <a:gsLst>
                <a:gs pos="0">
                  <a:sysClr val="window" lastClr="FFFFFF"/>
                </a:gs>
                <a:gs pos="73000">
                  <a:srgbClr val="ECECEC"/>
                </a:gs>
                <a:gs pos="100000">
                  <a:srgbClr val="D9D9D9"/>
                </a:gs>
              </a:gsLst>
              <a:lin ang="18900000" scaled="0"/>
              <a:tileRect/>
            </a:gradFill>
            <a:ln w="25400">
              <a:gradFill flip="none" rotWithShape="1">
                <a:gsLst>
                  <a:gs pos="29000">
                    <a:srgbClr val="E0E0E0"/>
                  </a:gs>
                  <a:gs pos="0">
                    <a:srgbClr val="999999"/>
                  </a:gs>
                  <a:gs pos="83000">
                    <a:sysClr val="window" lastClr="FFFFFF"/>
                  </a:gs>
                </a:gsLst>
                <a:lin ang="18900000" scaled="0"/>
                <a:tileRect/>
              </a:gradFill>
            </a:ln>
            <a:effectLst>
              <a:outerShdw blurRad="355600" dist="88900" dir="2700000" algn="tl" rotWithShape="0">
                <a:prstClr val="black">
                  <a:alpha val="28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zh-CN" altLang="en-US" kern="0">
                <a:solidFill>
                  <a:prstClr val="black"/>
                </a:solidFill>
              </a:endParaRPr>
            </a:p>
          </p:txBody>
        </p:sp>
        <p:sp>
          <p:nvSpPr>
            <p:cNvPr id="35" name="淘宝网Chenying0907出品 5"/>
            <p:cNvSpPr/>
            <p:nvPr/>
          </p:nvSpPr>
          <p:spPr bwMode="auto">
            <a:xfrm rot="16200000">
              <a:off x="2071766" y="3481015"/>
              <a:ext cx="1520711" cy="1347796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 flip="none" rotWithShape="1">
              <a:gsLst>
                <a:gs pos="0">
                  <a:sysClr val="window" lastClr="FFFFFF"/>
                </a:gs>
                <a:gs pos="60000">
                  <a:srgbClr val="ECECEC"/>
                </a:gs>
                <a:gs pos="100000">
                  <a:srgbClr val="D1D1D1"/>
                </a:gs>
              </a:gsLst>
              <a:lin ang="18900000" scaled="0"/>
              <a:tileRect/>
            </a:gradFill>
            <a:ln w="25400">
              <a:gradFill flip="none" rotWithShape="1">
                <a:gsLst>
                  <a:gs pos="29000">
                    <a:srgbClr val="E0E0E0"/>
                  </a:gs>
                  <a:gs pos="0">
                    <a:srgbClr val="999999"/>
                  </a:gs>
                  <a:gs pos="83000">
                    <a:sysClr val="window" lastClr="FFFFFF"/>
                  </a:gs>
                </a:gsLst>
                <a:lin ang="18900000" scaled="0"/>
                <a:tileRect/>
              </a:gradFill>
            </a:ln>
            <a:effectLst>
              <a:outerShdw blurRad="254000" dist="114300" dir="2700000" algn="tl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zh-CN" altLang="en-US" kern="0">
                <a:solidFill>
                  <a:prstClr val="black"/>
                </a:solidFill>
              </a:endParaRPr>
            </a:p>
          </p:txBody>
        </p:sp>
      </p:grpSp>
      <p:grpSp>
        <p:nvGrpSpPr>
          <p:cNvPr id="36" name="淘宝网Chenying0907出品 35"/>
          <p:cNvGrpSpPr/>
          <p:nvPr/>
        </p:nvGrpSpPr>
        <p:grpSpPr>
          <a:xfrm>
            <a:off x="2314973" y="3661455"/>
            <a:ext cx="1068358" cy="984139"/>
            <a:chOff x="2711519" y="4342226"/>
            <a:chExt cx="1068358" cy="984139"/>
          </a:xfrm>
        </p:grpSpPr>
        <p:sp>
          <p:nvSpPr>
            <p:cNvPr id="37" name="淘宝网Chenying0907出品 46"/>
            <p:cNvSpPr txBox="1"/>
            <p:nvPr/>
          </p:nvSpPr>
          <p:spPr>
            <a:xfrm>
              <a:off x="2711519" y="4342226"/>
              <a:ext cx="103143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800" dirty="0">
                  <a:solidFill>
                    <a:srgbClr val="FFB850"/>
                  </a:solidFill>
                  <a:latin typeface="Impact MT Std" pitchFamily="34" charset="0"/>
                </a:rPr>
                <a:t>01</a:t>
              </a:r>
              <a:endParaRPr lang="zh-CN" altLang="en-US" sz="4800" dirty="0">
                <a:solidFill>
                  <a:srgbClr val="FFB850"/>
                </a:solidFill>
                <a:latin typeface="Impact MT Std" pitchFamily="34" charset="0"/>
              </a:endParaRPr>
            </a:p>
          </p:txBody>
        </p:sp>
        <p:sp>
          <p:nvSpPr>
            <p:cNvPr id="38" name="淘宝网Chenying0907出品 47"/>
            <p:cNvSpPr txBox="1"/>
            <p:nvPr/>
          </p:nvSpPr>
          <p:spPr>
            <a:xfrm>
              <a:off x="2738817" y="4957033"/>
              <a:ext cx="10410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rgbClr val="FFB850"/>
                  </a:solidFill>
                  <a:latin typeface="Impact MT Std" pitchFamily="34" charset="0"/>
                  <a:ea typeface="时尚中黑简体" panose="01010104010101010101" pitchFamily="2" charset="-122"/>
                </a:rPr>
                <a:t>STEP</a:t>
              </a:r>
              <a:endParaRPr lang="zh-CN" altLang="en-US" dirty="0">
                <a:solidFill>
                  <a:srgbClr val="FFB850"/>
                </a:solidFill>
                <a:latin typeface="Impact MT Std" pitchFamily="34" charset="0"/>
                <a:ea typeface="时尚中黑简体" panose="01010104010101010101" pitchFamily="2" charset="-122"/>
              </a:endParaRPr>
            </a:p>
          </p:txBody>
        </p:sp>
      </p:grpSp>
      <p:grpSp>
        <p:nvGrpSpPr>
          <p:cNvPr id="39" name="淘宝网Chenying0907出品 38"/>
          <p:cNvGrpSpPr/>
          <p:nvPr/>
        </p:nvGrpSpPr>
        <p:grpSpPr>
          <a:xfrm>
            <a:off x="4488282" y="2429136"/>
            <a:ext cx="1045498" cy="984139"/>
            <a:chOff x="2734379" y="4342226"/>
            <a:chExt cx="1045498" cy="984139"/>
          </a:xfrm>
        </p:grpSpPr>
        <p:sp>
          <p:nvSpPr>
            <p:cNvPr id="40" name="淘宝网Chenying0907出品 49"/>
            <p:cNvSpPr txBox="1"/>
            <p:nvPr/>
          </p:nvSpPr>
          <p:spPr>
            <a:xfrm>
              <a:off x="2734379" y="4342226"/>
              <a:ext cx="103143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800" dirty="0">
                  <a:solidFill>
                    <a:srgbClr val="01ACBE"/>
                  </a:solidFill>
                  <a:latin typeface="Impact MT Std" pitchFamily="34" charset="0"/>
                </a:rPr>
                <a:t>02</a:t>
              </a:r>
              <a:endParaRPr lang="zh-CN" altLang="en-US" sz="4800" dirty="0">
                <a:solidFill>
                  <a:srgbClr val="01ACBE"/>
                </a:solidFill>
                <a:latin typeface="Impact MT Std" pitchFamily="34" charset="0"/>
              </a:endParaRPr>
            </a:p>
          </p:txBody>
        </p:sp>
        <p:sp>
          <p:nvSpPr>
            <p:cNvPr id="41" name="淘宝网Chenying0907出品 50"/>
            <p:cNvSpPr txBox="1"/>
            <p:nvPr/>
          </p:nvSpPr>
          <p:spPr>
            <a:xfrm>
              <a:off x="2738817" y="4957033"/>
              <a:ext cx="10410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rgbClr val="01ACBE"/>
                  </a:solidFill>
                  <a:latin typeface="Impact MT Std" pitchFamily="34" charset="0"/>
                  <a:ea typeface="时尚中黑简体" panose="01010104010101010101" pitchFamily="2" charset="-122"/>
                </a:rPr>
                <a:t>STEP</a:t>
              </a:r>
              <a:endParaRPr lang="zh-CN" altLang="en-US" dirty="0">
                <a:solidFill>
                  <a:srgbClr val="01ACBE"/>
                </a:solidFill>
                <a:latin typeface="Impact MT Std" pitchFamily="34" charset="0"/>
                <a:ea typeface="时尚中黑简体" panose="01010104010101010101" pitchFamily="2" charset="-122"/>
              </a:endParaRPr>
            </a:p>
          </p:txBody>
        </p:sp>
      </p:grpSp>
      <p:grpSp>
        <p:nvGrpSpPr>
          <p:cNvPr id="42" name="淘宝网Chenying0907出品 41"/>
          <p:cNvGrpSpPr/>
          <p:nvPr/>
        </p:nvGrpSpPr>
        <p:grpSpPr>
          <a:xfrm>
            <a:off x="6654281" y="3669993"/>
            <a:ext cx="1045498" cy="984139"/>
            <a:chOff x="2734379" y="4342226"/>
            <a:chExt cx="1045498" cy="984139"/>
          </a:xfrm>
        </p:grpSpPr>
        <p:sp>
          <p:nvSpPr>
            <p:cNvPr id="43" name="淘宝网Chenying0907出品 52"/>
            <p:cNvSpPr txBox="1"/>
            <p:nvPr/>
          </p:nvSpPr>
          <p:spPr>
            <a:xfrm>
              <a:off x="2734379" y="4342226"/>
              <a:ext cx="103143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800" dirty="0">
                  <a:solidFill>
                    <a:srgbClr val="E87071"/>
                  </a:solidFill>
                  <a:latin typeface="Impact MT Std" pitchFamily="34" charset="0"/>
                </a:rPr>
                <a:t>03</a:t>
              </a:r>
              <a:endParaRPr lang="zh-CN" altLang="en-US" sz="4800" dirty="0">
                <a:solidFill>
                  <a:srgbClr val="E87071"/>
                </a:solidFill>
                <a:latin typeface="Impact MT Std" pitchFamily="34" charset="0"/>
              </a:endParaRPr>
            </a:p>
          </p:txBody>
        </p:sp>
        <p:sp>
          <p:nvSpPr>
            <p:cNvPr id="44" name="淘宝网Chenying0907出品 53"/>
            <p:cNvSpPr txBox="1"/>
            <p:nvPr/>
          </p:nvSpPr>
          <p:spPr>
            <a:xfrm>
              <a:off x="2738817" y="4957033"/>
              <a:ext cx="10410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rgbClr val="E87071"/>
                  </a:solidFill>
                  <a:latin typeface="Impact MT Std" pitchFamily="34" charset="0"/>
                  <a:ea typeface="时尚中黑简体" panose="01010104010101010101" pitchFamily="2" charset="-122"/>
                </a:rPr>
                <a:t>STEP</a:t>
              </a:r>
              <a:endParaRPr lang="zh-CN" altLang="en-US" dirty="0">
                <a:solidFill>
                  <a:srgbClr val="E87071"/>
                </a:solidFill>
                <a:latin typeface="Impact MT Std" pitchFamily="34" charset="0"/>
                <a:ea typeface="时尚中黑简体" panose="01010104010101010101" pitchFamily="2" charset="-122"/>
              </a:endParaRPr>
            </a:p>
          </p:txBody>
        </p:sp>
      </p:grpSp>
      <p:grpSp>
        <p:nvGrpSpPr>
          <p:cNvPr id="45" name="淘宝网Chenying0907出品 44"/>
          <p:cNvGrpSpPr/>
          <p:nvPr/>
        </p:nvGrpSpPr>
        <p:grpSpPr>
          <a:xfrm>
            <a:off x="8809924" y="2429136"/>
            <a:ext cx="1045498" cy="984139"/>
            <a:chOff x="2734379" y="4342226"/>
            <a:chExt cx="1045498" cy="984139"/>
          </a:xfrm>
        </p:grpSpPr>
        <p:sp>
          <p:nvSpPr>
            <p:cNvPr id="46" name="淘宝网Chenying0907出品 55"/>
            <p:cNvSpPr txBox="1"/>
            <p:nvPr/>
          </p:nvSpPr>
          <p:spPr>
            <a:xfrm>
              <a:off x="2734379" y="4342226"/>
              <a:ext cx="103143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800" dirty="0">
                  <a:solidFill>
                    <a:srgbClr val="653C76"/>
                  </a:solidFill>
                  <a:latin typeface="Impact MT Std" pitchFamily="34" charset="0"/>
                </a:rPr>
                <a:t>04</a:t>
              </a:r>
              <a:endParaRPr lang="zh-CN" altLang="en-US" sz="4800" dirty="0">
                <a:solidFill>
                  <a:srgbClr val="653C76"/>
                </a:solidFill>
                <a:latin typeface="Impact MT Std" pitchFamily="34" charset="0"/>
              </a:endParaRPr>
            </a:p>
          </p:txBody>
        </p:sp>
        <p:sp>
          <p:nvSpPr>
            <p:cNvPr id="47" name="淘宝网Chenying0907出品 56"/>
            <p:cNvSpPr txBox="1"/>
            <p:nvPr/>
          </p:nvSpPr>
          <p:spPr>
            <a:xfrm>
              <a:off x="2738817" y="4957033"/>
              <a:ext cx="10410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rgbClr val="653C76"/>
                  </a:solidFill>
                  <a:latin typeface="Impact MT Std" pitchFamily="34" charset="0"/>
                  <a:ea typeface="时尚中黑简体" panose="01010104010101010101" pitchFamily="2" charset="-122"/>
                </a:rPr>
                <a:t>STEP</a:t>
              </a:r>
              <a:endParaRPr lang="zh-CN" altLang="en-US" dirty="0">
                <a:solidFill>
                  <a:srgbClr val="653C76"/>
                </a:solidFill>
                <a:latin typeface="Impact MT Std" pitchFamily="34" charset="0"/>
                <a:ea typeface="时尚中黑简体" panose="01010104010101010101" pitchFamily="2" charset="-122"/>
              </a:endParaRPr>
            </a:p>
          </p:txBody>
        </p:sp>
      </p:grpSp>
      <p:grpSp>
        <p:nvGrpSpPr>
          <p:cNvPr id="48" name="淘宝网Chenying0907出品 47"/>
          <p:cNvGrpSpPr/>
          <p:nvPr/>
        </p:nvGrpSpPr>
        <p:grpSpPr>
          <a:xfrm>
            <a:off x="1866512" y="1968675"/>
            <a:ext cx="2085319" cy="1100285"/>
            <a:chOff x="1458293" y="2666959"/>
            <a:chExt cx="2085319" cy="1100285"/>
          </a:xfrm>
        </p:grpSpPr>
        <p:grpSp>
          <p:nvGrpSpPr>
            <p:cNvPr id="49" name="Group 20"/>
            <p:cNvGrpSpPr>
              <a:grpSpLocks noChangeAspect="1"/>
            </p:cNvGrpSpPr>
            <p:nvPr/>
          </p:nvGrpSpPr>
          <p:grpSpPr bwMode="auto">
            <a:xfrm>
              <a:off x="1562269" y="2747279"/>
              <a:ext cx="304703" cy="242938"/>
              <a:chOff x="3899" y="2225"/>
              <a:chExt cx="74" cy="59"/>
            </a:xfrm>
            <a:solidFill>
              <a:srgbClr val="FFB850"/>
            </a:solidFill>
            <a:effectLst/>
          </p:grpSpPr>
          <p:sp>
            <p:nvSpPr>
              <p:cNvPr id="52" name="淘宝网Chenying0907出品 21"/>
              <p:cNvSpPr>
                <a:spLocks noEditPoints="1"/>
              </p:cNvSpPr>
              <p:nvPr/>
            </p:nvSpPr>
            <p:spPr bwMode="auto">
              <a:xfrm>
                <a:off x="3899" y="2225"/>
                <a:ext cx="74" cy="59"/>
              </a:xfrm>
              <a:custGeom>
                <a:avLst/>
                <a:gdLst>
                  <a:gd name="T0" fmla="*/ 27 w 29"/>
                  <a:gd name="T1" fmla="*/ 0 h 22"/>
                  <a:gd name="T2" fmla="*/ 3 w 29"/>
                  <a:gd name="T3" fmla="*/ 0 h 22"/>
                  <a:gd name="T4" fmla="*/ 0 w 29"/>
                  <a:gd name="T5" fmla="*/ 3 h 22"/>
                  <a:gd name="T6" fmla="*/ 0 w 29"/>
                  <a:gd name="T7" fmla="*/ 16 h 22"/>
                  <a:gd name="T8" fmla="*/ 3 w 29"/>
                  <a:gd name="T9" fmla="*/ 19 h 22"/>
                  <a:gd name="T10" fmla="*/ 10 w 29"/>
                  <a:gd name="T11" fmla="*/ 19 h 22"/>
                  <a:gd name="T12" fmla="*/ 9 w 29"/>
                  <a:gd name="T13" fmla="*/ 20 h 22"/>
                  <a:gd name="T14" fmla="*/ 5 w 29"/>
                  <a:gd name="T15" fmla="*/ 20 h 22"/>
                  <a:gd name="T16" fmla="*/ 3 w 29"/>
                  <a:gd name="T17" fmla="*/ 21 h 22"/>
                  <a:gd name="T18" fmla="*/ 5 w 29"/>
                  <a:gd name="T19" fmla="*/ 22 h 22"/>
                  <a:gd name="T20" fmla="*/ 24 w 29"/>
                  <a:gd name="T21" fmla="*/ 22 h 22"/>
                  <a:gd name="T22" fmla="*/ 26 w 29"/>
                  <a:gd name="T23" fmla="*/ 21 h 22"/>
                  <a:gd name="T24" fmla="*/ 24 w 29"/>
                  <a:gd name="T25" fmla="*/ 20 h 22"/>
                  <a:gd name="T26" fmla="*/ 21 w 29"/>
                  <a:gd name="T27" fmla="*/ 20 h 22"/>
                  <a:gd name="T28" fmla="*/ 19 w 29"/>
                  <a:gd name="T29" fmla="*/ 19 h 22"/>
                  <a:gd name="T30" fmla="*/ 27 w 29"/>
                  <a:gd name="T31" fmla="*/ 19 h 22"/>
                  <a:gd name="T32" fmla="*/ 29 w 29"/>
                  <a:gd name="T33" fmla="*/ 16 h 22"/>
                  <a:gd name="T34" fmla="*/ 29 w 29"/>
                  <a:gd name="T35" fmla="*/ 3 h 22"/>
                  <a:gd name="T36" fmla="*/ 27 w 29"/>
                  <a:gd name="T37" fmla="*/ 0 h 22"/>
                  <a:gd name="T38" fmla="*/ 28 w 29"/>
                  <a:gd name="T39" fmla="*/ 16 h 22"/>
                  <a:gd name="T40" fmla="*/ 27 w 29"/>
                  <a:gd name="T41" fmla="*/ 17 h 22"/>
                  <a:gd name="T42" fmla="*/ 3 w 29"/>
                  <a:gd name="T43" fmla="*/ 17 h 22"/>
                  <a:gd name="T44" fmla="*/ 2 w 29"/>
                  <a:gd name="T45" fmla="*/ 16 h 22"/>
                  <a:gd name="T46" fmla="*/ 2 w 29"/>
                  <a:gd name="T47" fmla="*/ 3 h 22"/>
                  <a:gd name="T48" fmla="*/ 3 w 29"/>
                  <a:gd name="T49" fmla="*/ 2 h 22"/>
                  <a:gd name="T50" fmla="*/ 27 w 29"/>
                  <a:gd name="T51" fmla="*/ 2 h 22"/>
                  <a:gd name="T52" fmla="*/ 28 w 29"/>
                  <a:gd name="T53" fmla="*/ 3 h 22"/>
                  <a:gd name="T54" fmla="*/ 28 w 29"/>
                  <a:gd name="T55" fmla="*/ 16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9" h="22">
                    <a:moveTo>
                      <a:pt x="27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0" y="1"/>
                      <a:pt x="0" y="3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8"/>
                      <a:pt x="2" y="19"/>
                      <a:pt x="3" y="19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10" y="19"/>
                      <a:pt x="9" y="19"/>
                      <a:pt x="9" y="20"/>
                    </a:cubicBezTo>
                    <a:cubicBezTo>
                      <a:pt x="5" y="20"/>
                      <a:pt x="5" y="20"/>
                      <a:pt x="5" y="20"/>
                    </a:cubicBezTo>
                    <a:cubicBezTo>
                      <a:pt x="4" y="20"/>
                      <a:pt x="3" y="20"/>
                      <a:pt x="3" y="21"/>
                    </a:cubicBezTo>
                    <a:cubicBezTo>
                      <a:pt x="3" y="21"/>
                      <a:pt x="4" y="22"/>
                      <a:pt x="5" y="22"/>
                    </a:cubicBezTo>
                    <a:cubicBezTo>
                      <a:pt x="24" y="22"/>
                      <a:pt x="24" y="22"/>
                      <a:pt x="24" y="22"/>
                    </a:cubicBezTo>
                    <a:cubicBezTo>
                      <a:pt x="25" y="22"/>
                      <a:pt x="26" y="21"/>
                      <a:pt x="26" y="21"/>
                    </a:cubicBezTo>
                    <a:cubicBezTo>
                      <a:pt x="26" y="20"/>
                      <a:pt x="25" y="20"/>
                      <a:pt x="24" y="20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20" y="19"/>
                      <a:pt x="20" y="19"/>
                      <a:pt x="19" y="19"/>
                    </a:cubicBezTo>
                    <a:cubicBezTo>
                      <a:pt x="27" y="19"/>
                      <a:pt x="27" y="19"/>
                      <a:pt x="27" y="19"/>
                    </a:cubicBezTo>
                    <a:cubicBezTo>
                      <a:pt x="28" y="19"/>
                      <a:pt x="29" y="18"/>
                      <a:pt x="29" y="16"/>
                    </a:cubicBezTo>
                    <a:cubicBezTo>
                      <a:pt x="29" y="3"/>
                      <a:pt x="29" y="3"/>
                      <a:pt x="29" y="3"/>
                    </a:cubicBezTo>
                    <a:cubicBezTo>
                      <a:pt x="29" y="1"/>
                      <a:pt x="28" y="0"/>
                      <a:pt x="27" y="0"/>
                    </a:cubicBezTo>
                    <a:close/>
                    <a:moveTo>
                      <a:pt x="28" y="16"/>
                    </a:moveTo>
                    <a:cubicBezTo>
                      <a:pt x="28" y="17"/>
                      <a:pt x="27" y="17"/>
                      <a:pt x="27" y="17"/>
                    </a:cubicBezTo>
                    <a:cubicBezTo>
                      <a:pt x="3" y="17"/>
                      <a:pt x="3" y="17"/>
                      <a:pt x="3" y="17"/>
                    </a:cubicBezTo>
                    <a:cubicBezTo>
                      <a:pt x="2" y="17"/>
                      <a:pt x="2" y="17"/>
                      <a:pt x="2" y="16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2"/>
                      <a:pt x="2" y="2"/>
                      <a:pt x="3" y="2"/>
                    </a:cubicBezTo>
                    <a:cubicBezTo>
                      <a:pt x="27" y="2"/>
                      <a:pt x="27" y="2"/>
                      <a:pt x="27" y="2"/>
                    </a:cubicBezTo>
                    <a:cubicBezTo>
                      <a:pt x="27" y="2"/>
                      <a:pt x="28" y="2"/>
                      <a:pt x="28" y="3"/>
                    </a:cubicBezTo>
                    <a:lnTo>
                      <a:pt x="28" y="1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3" name="淘宝网Chenying0907出品 22"/>
              <p:cNvSpPr>
                <a:spLocks noEditPoints="1"/>
              </p:cNvSpPr>
              <p:nvPr/>
            </p:nvSpPr>
            <p:spPr bwMode="auto">
              <a:xfrm>
                <a:off x="3917" y="2241"/>
                <a:ext cx="25" cy="27"/>
              </a:xfrm>
              <a:custGeom>
                <a:avLst/>
                <a:gdLst>
                  <a:gd name="T0" fmla="*/ 10 w 10"/>
                  <a:gd name="T1" fmla="*/ 6 h 10"/>
                  <a:gd name="T2" fmla="*/ 10 w 10"/>
                  <a:gd name="T3" fmla="*/ 4 h 10"/>
                  <a:gd name="T4" fmla="*/ 9 w 10"/>
                  <a:gd name="T5" fmla="*/ 4 h 10"/>
                  <a:gd name="T6" fmla="*/ 8 w 10"/>
                  <a:gd name="T7" fmla="*/ 3 h 10"/>
                  <a:gd name="T8" fmla="*/ 9 w 10"/>
                  <a:gd name="T9" fmla="*/ 2 h 10"/>
                  <a:gd name="T10" fmla="*/ 8 w 10"/>
                  <a:gd name="T11" fmla="*/ 1 h 10"/>
                  <a:gd name="T12" fmla="*/ 8 w 10"/>
                  <a:gd name="T13" fmla="*/ 2 h 10"/>
                  <a:gd name="T14" fmla="*/ 6 w 10"/>
                  <a:gd name="T15" fmla="*/ 1 h 10"/>
                  <a:gd name="T16" fmla="*/ 6 w 10"/>
                  <a:gd name="T17" fmla="*/ 0 h 10"/>
                  <a:gd name="T18" fmla="*/ 4 w 10"/>
                  <a:gd name="T19" fmla="*/ 0 h 10"/>
                  <a:gd name="T20" fmla="*/ 4 w 10"/>
                  <a:gd name="T21" fmla="*/ 1 h 10"/>
                  <a:gd name="T22" fmla="*/ 3 w 10"/>
                  <a:gd name="T23" fmla="*/ 2 h 10"/>
                  <a:gd name="T24" fmla="*/ 2 w 10"/>
                  <a:gd name="T25" fmla="*/ 1 h 10"/>
                  <a:gd name="T26" fmla="*/ 1 w 10"/>
                  <a:gd name="T27" fmla="*/ 2 h 10"/>
                  <a:gd name="T28" fmla="*/ 2 w 10"/>
                  <a:gd name="T29" fmla="*/ 3 h 10"/>
                  <a:gd name="T30" fmla="*/ 1 w 10"/>
                  <a:gd name="T31" fmla="*/ 4 h 10"/>
                  <a:gd name="T32" fmla="*/ 0 w 10"/>
                  <a:gd name="T33" fmla="*/ 4 h 10"/>
                  <a:gd name="T34" fmla="*/ 0 w 10"/>
                  <a:gd name="T35" fmla="*/ 6 h 10"/>
                  <a:gd name="T36" fmla="*/ 1 w 10"/>
                  <a:gd name="T37" fmla="*/ 6 h 10"/>
                  <a:gd name="T38" fmla="*/ 2 w 10"/>
                  <a:gd name="T39" fmla="*/ 8 h 10"/>
                  <a:gd name="T40" fmla="*/ 1 w 10"/>
                  <a:gd name="T41" fmla="*/ 8 h 10"/>
                  <a:gd name="T42" fmla="*/ 2 w 10"/>
                  <a:gd name="T43" fmla="*/ 9 h 10"/>
                  <a:gd name="T44" fmla="*/ 3 w 10"/>
                  <a:gd name="T45" fmla="*/ 8 h 10"/>
                  <a:gd name="T46" fmla="*/ 4 w 10"/>
                  <a:gd name="T47" fmla="*/ 9 h 10"/>
                  <a:gd name="T48" fmla="*/ 4 w 10"/>
                  <a:gd name="T49" fmla="*/ 10 h 10"/>
                  <a:gd name="T50" fmla="*/ 6 w 10"/>
                  <a:gd name="T51" fmla="*/ 10 h 10"/>
                  <a:gd name="T52" fmla="*/ 6 w 10"/>
                  <a:gd name="T53" fmla="*/ 9 h 10"/>
                  <a:gd name="T54" fmla="*/ 8 w 10"/>
                  <a:gd name="T55" fmla="*/ 8 h 10"/>
                  <a:gd name="T56" fmla="*/ 8 w 10"/>
                  <a:gd name="T57" fmla="*/ 9 h 10"/>
                  <a:gd name="T58" fmla="*/ 9 w 10"/>
                  <a:gd name="T59" fmla="*/ 8 h 10"/>
                  <a:gd name="T60" fmla="*/ 8 w 10"/>
                  <a:gd name="T61" fmla="*/ 8 h 10"/>
                  <a:gd name="T62" fmla="*/ 9 w 10"/>
                  <a:gd name="T63" fmla="*/ 6 h 10"/>
                  <a:gd name="T64" fmla="*/ 10 w 10"/>
                  <a:gd name="T65" fmla="*/ 6 h 10"/>
                  <a:gd name="T66" fmla="*/ 8 w 10"/>
                  <a:gd name="T67" fmla="*/ 5 h 10"/>
                  <a:gd name="T68" fmla="*/ 5 w 10"/>
                  <a:gd name="T69" fmla="*/ 8 h 10"/>
                  <a:gd name="T70" fmla="*/ 2 w 10"/>
                  <a:gd name="T71" fmla="*/ 5 h 10"/>
                  <a:gd name="T72" fmla="*/ 5 w 10"/>
                  <a:gd name="T73" fmla="*/ 2 h 10"/>
                  <a:gd name="T74" fmla="*/ 8 w 10"/>
                  <a:gd name="T75" fmla="*/ 5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0" h="10">
                    <a:moveTo>
                      <a:pt x="10" y="6"/>
                    </a:moveTo>
                    <a:cubicBezTo>
                      <a:pt x="10" y="4"/>
                      <a:pt x="10" y="4"/>
                      <a:pt x="10" y="4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9" y="4"/>
                      <a:pt x="9" y="3"/>
                      <a:pt x="8" y="3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8" y="2"/>
                      <a:pt x="8" y="2"/>
                      <a:pt x="8" y="2"/>
                    </a:cubicBezTo>
                    <a:cubicBezTo>
                      <a:pt x="7" y="1"/>
                      <a:pt x="6" y="1"/>
                      <a:pt x="6" y="1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3" y="1"/>
                      <a:pt x="3" y="2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1" y="3"/>
                      <a:pt x="1" y="4"/>
                      <a:pt x="1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" y="6"/>
                      <a:pt x="1" y="6"/>
                      <a:pt x="1" y="6"/>
                    </a:cubicBezTo>
                    <a:cubicBezTo>
                      <a:pt x="1" y="6"/>
                      <a:pt x="1" y="7"/>
                      <a:pt x="2" y="8"/>
                    </a:cubicBezTo>
                    <a:cubicBezTo>
                      <a:pt x="1" y="8"/>
                      <a:pt x="1" y="8"/>
                      <a:pt x="1" y="8"/>
                    </a:cubicBezTo>
                    <a:cubicBezTo>
                      <a:pt x="2" y="9"/>
                      <a:pt x="2" y="9"/>
                      <a:pt x="2" y="9"/>
                    </a:cubicBezTo>
                    <a:cubicBezTo>
                      <a:pt x="3" y="8"/>
                      <a:pt x="3" y="8"/>
                      <a:pt x="3" y="8"/>
                    </a:cubicBezTo>
                    <a:cubicBezTo>
                      <a:pt x="3" y="9"/>
                      <a:pt x="4" y="9"/>
                      <a:pt x="4" y="9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6" y="9"/>
                      <a:pt x="6" y="9"/>
                      <a:pt x="6" y="9"/>
                    </a:cubicBezTo>
                    <a:cubicBezTo>
                      <a:pt x="6" y="9"/>
                      <a:pt x="7" y="9"/>
                      <a:pt x="8" y="8"/>
                    </a:cubicBezTo>
                    <a:cubicBezTo>
                      <a:pt x="8" y="9"/>
                      <a:pt x="8" y="9"/>
                      <a:pt x="8" y="9"/>
                    </a:cubicBezTo>
                    <a:cubicBezTo>
                      <a:pt x="9" y="8"/>
                      <a:pt x="9" y="8"/>
                      <a:pt x="9" y="8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9" y="7"/>
                      <a:pt x="9" y="6"/>
                      <a:pt x="9" y="6"/>
                    </a:cubicBezTo>
                    <a:lnTo>
                      <a:pt x="10" y="6"/>
                    </a:lnTo>
                    <a:close/>
                    <a:moveTo>
                      <a:pt x="8" y="5"/>
                    </a:moveTo>
                    <a:cubicBezTo>
                      <a:pt x="8" y="7"/>
                      <a:pt x="7" y="8"/>
                      <a:pt x="5" y="8"/>
                    </a:cubicBezTo>
                    <a:cubicBezTo>
                      <a:pt x="3" y="8"/>
                      <a:pt x="2" y="7"/>
                      <a:pt x="2" y="5"/>
                    </a:cubicBezTo>
                    <a:cubicBezTo>
                      <a:pt x="2" y="3"/>
                      <a:pt x="3" y="2"/>
                      <a:pt x="5" y="2"/>
                    </a:cubicBezTo>
                    <a:cubicBezTo>
                      <a:pt x="7" y="2"/>
                      <a:pt x="8" y="3"/>
                      <a:pt x="8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4" name="淘宝网Chenying0907出品 23"/>
              <p:cNvSpPr>
                <a:spLocks noEditPoints="1"/>
              </p:cNvSpPr>
              <p:nvPr/>
            </p:nvSpPr>
            <p:spPr bwMode="auto">
              <a:xfrm>
                <a:off x="3942" y="2252"/>
                <a:ext cx="13" cy="13"/>
              </a:xfrm>
              <a:custGeom>
                <a:avLst/>
                <a:gdLst>
                  <a:gd name="T0" fmla="*/ 5 w 5"/>
                  <a:gd name="T1" fmla="*/ 3 h 5"/>
                  <a:gd name="T2" fmla="*/ 5 w 5"/>
                  <a:gd name="T3" fmla="*/ 2 h 5"/>
                  <a:gd name="T4" fmla="*/ 5 w 5"/>
                  <a:gd name="T5" fmla="*/ 2 h 5"/>
                  <a:gd name="T6" fmla="*/ 4 w 5"/>
                  <a:gd name="T7" fmla="*/ 1 h 5"/>
                  <a:gd name="T8" fmla="*/ 5 w 5"/>
                  <a:gd name="T9" fmla="*/ 1 h 5"/>
                  <a:gd name="T10" fmla="*/ 4 w 5"/>
                  <a:gd name="T11" fmla="*/ 1 h 5"/>
                  <a:gd name="T12" fmla="*/ 4 w 5"/>
                  <a:gd name="T13" fmla="*/ 1 h 5"/>
                  <a:gd name="T14" fmla="*/ 3 w 5"/>
                  <a:gd name="T15" fmla="*/ 1 h 5"/>
                  <a:gd name="T16" fmla="*/ 3 w 5"/>
                  <a:gd name="T17" fmla="*/ 0 h 5"/>
                  <a:gd name="T18" fmla="*/ 2 w 5"/>
                  <a:gd name="T19" fmla="*/ 0 h 5"/>
                  <a:gd name="T20" fmla="*/ 2 w 5"/>
                  <a:gd name="T21" fmla="*/ 1 h 5"/>
                  <a:gd name="T22" fmla="*/ 1 w 5"/>
                  <a:gd name="T23" fmla="*/ 1 h 5"/>
                  <a:gd name="T24" fmla="*/ 1 w 5"/>
                  <a:gd name="T25" fmla="*/ 1 h 5"/>
                  <a:gd name="T26" fmla="*/ 1 w 5"/>
                  <a:gd name="T27" fmla="*/ 1 h 5"/>
                  <a:gd name="T28" fmla="*/ 1 w 5"/>
                  <a:gd name="T29" fmla="*/ 1 h 5"/>
                  <a:gd name="T30" fmla="*/ 1 w 5"/>
                  <a:gd name="T31" fmla="*/ 2 h 5"/>
                  <a:gd name="T32" fmla="*/ 0 w 5"/>
                  <a:gd name="T33" fmla="*/ 2 h 5"/>
                  <a:gd name="T34" fmla="*/ 0 w 5"/>
                  <a:gd name="T35" fmla="*/ 3 h 5"/>
                  <a:gd name="T36" fmla="*/ 1 w 5"/>
                  <a:gd name="T37" fmla="*/ 3 h 5"/>
                  <a:gd name="T38" fmla="*/ 1 w 5"/>
                  <a:gd name="T39" fmla="*/ 4 h 5"/>
                  <a:gd name="T40" fmla="*/ 1 w 5"/>
                  <a:gd name="T41" fmla="*/ 4 h 5"/>
                  <a:gd name="T42" fmla="*/ 1 w 5"/>
                  <a:gd name="T43" fmla="*/ 5 h 5"/>
                  <a:gd name="T44" fmla="*/ 1 w 5"/>
                  <a:gd name="T45" fmla="*/ 4 h 5"/>
                  <a:gd name="T46" fmla="*/ 2 w 5"/>
                  <a:gd name="T47" fmla="*/ 5 h 5"/>
                  <a:gd name="T48" fmla="*/ 2 w 5"/>
                  <a:gd name="T49" fmla="*/ 5 h 5"/>
                  <a:gd name="T50" fmla="*/ 3 w 5"/>
                  <a:gd name="T51" fmla="*/ 5 h 5"/>
                  <a:gd name="T52" fmla="*/ 3 w 5"/>
                  <a:gd name="T53" fmla="*/ 5 h 5"/>
                  <a:gd name="T54" fmla="*/ 4 w 5"/>
                  <a:gd name="T55" fmla="*/ 4 h 5"/>
                  <a:gd name="T56" fmla="*/ 4 w 5"/>
                  <a:gd name="T57" fmla="*/ 5 h 5"/>
                  <a:gd name="T58" fmla="*/ 5 w 5"/>
                  <a:gd name="T59" fmla="*/ 4 h 5"/>
                  <a:gd name="T60" fmla="*/ 4 w 5"/>
                  <a:gd name="T61" fmla="*/ 4 h 5"/>
                  <a:gd name="T62" fmla="*/ 5 w 5"/>
                  <a:gd name="T63" fmla="*/ 3 h 5"/>
                  <a:gd name="T64" fmla="*/ 4 w 5"/>
                  <a:gd name="T65" fmla="*/ 3 h 5"/>
                  <a:gd name="T66" fmla="*/ 3 w 5"/>
                  <a:gd name="T67" fmla="*/ 4 h 5"/>
                  <a:gd name="T68" fmla="*/ 1 w 5"/>
                  <a:gd name="T69" fmla="*/ 3 h 5"/>
                  <a:gd name="T70" fmla="*/ 3 w 5"/>
                  <a:gd name="T71" fmla="*/ 1 h 5"/>
                  <a:gd name="T72" fmla="*/ 4 w 5"/>
                  <a:gd name="T73" fmla="*/ 3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5" h="5">
                    <a:moveTo>
                      <a:pt x="5" y="3"/>
                    </a:moveTo>
                    <a:cubicBezTo>
                      <a:pt x="5" y="2"/>
                      <a:pt x="5" y="2"/>
                      <a:pt x="5" y="2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5" y="2"/>
                      <a:pt x="4" y="2"/>
                      <a:pt x="4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1"/>
                      <a:pt x="3" y="1"/>
                      <a:pt x="3" y="1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3"/>
                      <a:pt x="1" y="4"/>
                      <a:pt x="1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2" y="4"/>
                      <a:pt x="2" y="5"/>
                      <a:pt x="2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3" y="5"/>
                      <a:pt x="4" y="4"/>
                      <a:pt x="4" y="4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5" y="4"/>
                      <a:pt x="5" y="4"/>
                      <a:pt x="5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5" y="3"/>
                      <a:pt x="5" y="3"/>
                    </a:cubicBezTo>
                    <a:close/>
                    <a:moveTo>
                      <a:pt x="4" y="3"/>
                    </a:moveTo>
                    <a:cubicBezTo>
                      <a:pt x="4" y="3"/>
                      <a:pt x="3" y="4"/>
                      <a:pt x="3" y="4"/>
                    </a:cubicBezTo>
                    <a:cubicBezTo>
                      <a:pt x="2" y="4"/>
                      <a:pt x="1" y="3"/>
                      <a:pt x="1" y="3"/>
                    </a:cubicBezTo>
                    <a:cubicBezTo>
                      <a:pt x="1" y="2"/>
                      <a:pt x="2" y="1"/>
                      <a:pt x="3" y="1"/>
                    </a:cubicBezTo>
                    <a:cubicBezTo>
                      <a:pt x="3" y="1"/>
                      <a:pt x="4" y="2"/>
                      <a:pt x="4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5" name="淘宝网Chenying0907出品 24"/>
              <p:cNvSpPr>
                <a:spLocks noEditPoints="1"/>
              </p:cNvSpPr>
              <p:nvPr/>
            </p:nvSpPr>
            <p:spPr bwMode="auto">
              <a:xfrm>
                <a:off x="3937" y="2233"/>
                <a:ext cx="18" cy="19"/>
              </a:xfrm>
              <a:custGeom>
                <a:avLst/>
                <a:gdLst>
                  <a:gd name="T0" fmla="*/ 7 w 7"/>
                  <a:gd name="T1" fmla="*/ 4 h 7"/>
                  <a:gd name="T2" fmla="*/ 7 w 7"/>
                  <a:gd name="T3" fmla="*/ 3 h 7"/>
                  <a:gd name="T4" fmla="*/ 6 w 7"/>
                  <a:gd name="T5" fmla="*/ 3 h 7"/>
                  <a:gd name="T6" fmla="*/ 6 w 7"/>
                  <a:gd name="T7" fmla="*/ 2 h 7"/>
                  <a:gd name="T8" fmla="*/ 6 w 7"/>
                  <a:gd name="T9" fmla="*/ 1 h 7"/>
                  <a:gd name="T10" fmla="*/ 6 w 7"/>
                  <a:gd name="T11" fmla="*/ 1 h 7"/>
                  <a:gd name="T12" fmla="*/ 5 w 7"/>
                  <a:gd name="T13" fmla="*/ 1 h 7"/>
                  <a:gd name="T14" fmla="*/ 4 w 7"/>
                  <a:gd name="T15" fmla="*/ 1 h 7"/>
                  <a:gd name="T16" fmla="*/ 4 w 7"/>
                  <a:gd name="T17" fmla="*/ 0 h 7"/>
                  <a:gd name="T18" fmla="*/ 3 w 7"/>
                  <a:gd name="T19" fmla="*/ 0 h 7"/>
                  <a:gd name="T20" fmla="*/ 3 w 7"/>
                  <a:gd name="T21" fmla="*/ 1 h 7"/>
                  <a:gd name="T22" fmla="*/ 2 w 7"/>
                  <a:gd name="T23" fmla="*/ 1 h 7"/>
                  <a:gd name="T24" fmla="*/ 2 w 7"/>
                  <a:gd name="T25" fmla="*/ 1 h 7"/>
                  <a:gd name="T26" fmla="*/ 1 w 7"/>
                  <a:gd name="T27" fmla="*/ 1 h 7"/>
                  <a:gd name="T28" fmla="*/ 2 w 7"/>
                  <a:gd name="T29" fmla="*/ 2 h 7"/>
                  <a:gd name="T30" fmla="*/ 1 w 7"/>
                  <a:gd name="T31" fmla="*/ 3 h 7"/>
                  <a:gd name="T32" fmla="*/ 0 w 7"/>
                  <a:gd name="T33" fmla="*/ 3 h 7"/>
                  <a:gd name="T34" fmla="*/ 0 w 7"/>
                  <a:gd name="T35" fmla="*/ 4 h 7"/>
                  <a:gd name="T36" fmla="*/ 1 w 7"/>
                  <a:gd name="T37" fmla="*/ 4 h 7"/>
                  <a:gd name="T38" fmla="*/ 2 w 7"/>
                  <a:gd name="T39" fmla="*/ 5 h 7"/>
                  <a:gd name="T40" fmla="*/ 1 w 7"/>
                  <a:gd name="T41" fmla="*/ 5 h 7"/>
                  <a:gd name="T42" fmla="*/ 2 w 7"/>
                  <a:gd name="T43" fmla="*/ 6 h 7"/>
                  <a:gd name="T44" fmla="*/ 2 w 7"/>
                  <a:gd name="T45" fmla="*/ 5 h 7"/>
                  <a:gd name="T46" fmla="*/ 3 w 7"/>
                  <a:gd name="T47" fmla="*/ 6 h 7"/>
                  <a:gd name="T48" fmla="*/ 3 w 7"/>
                  <a:gd name="T49" fmla="*/ 7 h 7"/>
                  <a:gd name="T50" fmla="*/ 4 w 7"/>
                  <a:gd name="T51" fmla="*/ 7 h 7"/>
                  <a:gd name="T52" fmla="*/ 4 w 7"/>
                  <a:gd name="T53" fmla="*/ 6 h 7"/>
                  <a:gd name="T54" fmla="*/ 5 w 7"/>
                  <a:gd name="T55" fmla="*/ 5 h 7"/>
                  <a:gd name="T56" fmla="*/ 6 w 7"/>
                  <a:gd name="T57" fmla="*/ 6 h 7"/>
                  <a:gd name="T58" fmla="*/ 6 w 7"/>
                  <a:gd name="T59" fmla="*/ 5 h 7"/>
                  <a:gd name="T60" fmla="*/ 6 w 7"/>
                  <a:gd name="T61" fmla="*/ 5 h 7"/>
                  <a:gd name="T62" fmla="*/ 6 w 7"/>
                  <a:gd name="T63" fmla="*/ 4 h 7"/>
                  <a:gd name="T64" fmla="*/ 7 w 7"/>
                  <a:gd name="T65" fmla="*/ 4 h 7"/>
                  <a:gd name="T66" fmla="*/ 6 w 7"/>
                  <a:gd name="T67" fmla="*/ 3 h 7"/>
                  <a:gd name="T68" fmla="*/ 4 w 7"/>
                  <a:gd name="T69" fmla="*/ 5 h 7"/>
                  <a:gd name="T70" fmla="*/ 2 w 7"/>
                  <a:gd name="T71" fmla="*/ 3 h 7"/>
                  <a:gd name="T72" fmla="*/ 4 w 7"/>
                  <a:gd name="T73" fmla="*/ 1 h 7"/>
                  <a:gd name="T74" fmla="*/ 6 w 7"/>
                  <a:gd name="T75" fmla="*/ 3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7" h="7">
                    <a:moveTo>
                      <a:pt x="7" y="4"/>
                    </a:moveTo>
                    <a:cubicBezTo>
                      <a:pt x="7" y="3"/>
                      <a:pt x="7" y="3"/>
                      <a:pt x="7" y="3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5" y="1"/>
                      <a:pt x="5" y="1"/>
                      <a:pt x="4" y="1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1"/>
                      <a:pt x="2" y="1"/>
                      <a:pt x="2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1" y="2"/>
                      <a:pt x="1" y="2"/>
                      <a:pt x="1" y="3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1" y="4"/>
                      <a:pt x="1" y="5"/>
                      <a:pt x="2" y="5"/>
                    </a:cubicBezTo>
                    <a:cubicBezTo>
                      <a:pt x="1" y="5"/>
                      <a:pt x="1" y="5"/>
                      <a:pt x="1" y="5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2" y="6"/>
                      <a:pt x="3" y="6"/>
                      <a:pt x="3" y="6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4" y="7"/>
                      <a:pt x="4" y="7"/>
                      <a:pt x="4" y="7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5" y="6"/>
                      <a:pt x="5" y="6"/>
                      <a:pt x="5" y="5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5"/>
                      <a:pt x="6" y="4"/>
                      <a:pt x="6" y="4"/>
                    </a:cubicBezTo>
                    <a:lnTo>
                      <a:pt x="7" y="4"/>
                    </a:lnTo>
                    <a:close/>
                    <a:moveTo>
                      <a:pt x="6" y="3"/>
                    </a:moveTo>
                    <a:cubicBezTo>
                      <a:pt x="6" y="4"/>
                      <a:pt x="5" y="5"/>
                      <a:pt x="4" y="5"/>
                    </a:cubicBezTo>
                    <a:cubicBezTo>
                      <a:pt x="3" y="5"/>
                      <a:pt x="2" y="4"/>
                      <a:pt x="2" y="3"/>
                    </a:cubicBezTo>
                    <a:cubicBezTo>
                      <a:pt x="2" y="2"/>
                      <a:pt x="3" y="1"/>
                      <a:pt x="4" y="1"/>
                    </a:cubicBezTo>
                    <a:cubicBezTo>
                      <a:pt x="5" y="1"/>
                      <a:pt x="6" y="2"/>
                      <a:pt x="6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50" name="淘宝网Chenying0907出品 62"/>
            <p:cNvSpPr txBox="1"/>
            <p:nvPr/>
          </p:nvSpPr>
          <p:spPr>
            <a:xfrm>
              <a:off x="1944952" y="2666959"/>
              <a:ext cx="15986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>
                  <a:solidFill>
                    <a:srgbClr val="FFB8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添加标题文字</a:t>
              </a:r>
            </a:p>
          </p:txBody>
        </p:sp>
        <p:sp>
          <p:nvSpPr>
            <p:cNvPr id="51" name="淘宝网Chenying0907出品 63"/>
            <p:cNvSpPr txBox="1"/>
            <p:nvPr/>
          </p:nvSpPr>
          <p:spPr>
            <a:xfrm>
              <a:off x="1458293" y="3028580"/>
              <a:ext cx="204210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您的内容打在这里，或者通过复制您的文本后，在此框中粘贴。</a:t>
              </a:r>
            </a:p>
          </p:txBody>
        </p:sp>
      </p:grpSp>
      <p:grpSp>
        <p:nvGrpSpPr>
          <p:cNvPr id="56" name="淘宝网Chenying0907出品 55"/>
          <p:cNvGrpSpPr/>
          <p:nvPr/>
        </p:nvGrpSpPr>
        <p:grpSpPr>
          <a:xfrm>
            <a:off x="6205534" y="2023049"/>
            <a:ext cx="2210793" cy="1097089"/>
            <a:chOff x="3522268" y="1749175"/>
            <a:chExt cx="2210793" cy="1097089"/>
          </a:xfrm>
        </p:grpSpPr>
        <p:grpSp>
          <p:nvGrpSpPr>
            <p:cNvPr id="57" name="Group 32"/>
            <p:cNvGrpSpPr>
              <a:grpSpLocks noChangeAspect="1"/>
            </p:cNvGrpSpPr>
            <p:nvPr/>
          </p:nvGrpSpPr>
          <p:grpSpPr bwMode="auto">
            <a:xfrm>
              <a:off x="3622122" y="1810453"/>
              <a:ext cx="354115" cy="230585"/>
              <a:chOff x="3798" y="2129"/>
              <a:chExt cx="86" cy="56"/>
            </a:xfrm>
            <a:solidFill>
              <a:srgbClr val="E87071"/>
            </a:solidFill>
            <a:effectLst/>
          </p:grpSpPr>
          <p:sp>
            <p:nvSpPr>
              <p:cNvPr id="60" name="淘宝网Chenying0907出品 33"/>
              <p:cNvSpPr/>
              <p:nvPr/>
            </p:nvSpPr>
            <p:spPr bwMode="auto">
              <a:xfrm>
                <a:off x="3798" y="2129"/>
                <a:ext cx="86" cy="51"/>
              </a:xfrm>
              <a:custGeom>
                <a:avLst/>
                <a:gdLst>
                  <a:gd name="T0" fmla="*/ 32 w 33"/>
                  <a:gd name="T1" fmla="*/ 3 h 19"/>
                  <a:gd name="T2" fmla="*/ 32 w 33"/>
                  <a:gd name="T3" fmla="*/ 3 h 19"/>
                  <a:gd name="T4" fmla="*/ 32 w 33"/>
                  <a:gd name="T5" fmla="*/ 1 h 19"/>
                  <a:gd name="T6" fmla="*/ 32 w 33"/>
                  <a:gd name="T7" fmla="*/ 1 h 19"/>
                  <a:gd name="T8" fmla="*/ 32 w 33"/>
                  <a:gd name="T9" fmla="*/ 0 h 19"/>
                  <a:gd name="T10" fmla="*/ 32 w 33"/>
                  <a:gd name="T11" fmla="*/ 0 h 19"/>
                  <a:gd name="T12" fmla="*/ 30 w 33"/>
                  <a:gd name="T13" fmla="*/ 1 h 19"/>
                  <a:gd name="T14" fmla="*/ 29 w 33"/>
                  <a:gd name="T15" fmla="*/ 1 h 19"/>
                  <a:gd name="T16" fmla="*/ 29 w 33"/>
                  <a:gd name="T17" fmla="*/ 2 h 19"/>
                  <a:gd name="T18" fmla="*/ 29 w 33"/>
                  <a:gd name="T19" fmla="*/ 2 h 19"/>
                  <a:gd name="T20" fmla="*/ 30 w 33"/>
                  <a:gd name="T21" fmla="*/ 2 h 19"/>
                  <a:gd name="T22" fmla="*/ 20 w 33"/>
                  <a:gd name="T23" fmla="*/ 11 h 19"/>
                  <a:gd name="T24" fmla="*/ 15 w 33"/>
                  <a:gd name="T25" fmla="*/ 5 h 19"/>
                  <a:gd name="T26" fmla="*/ 0 w 33"/>
                  <a:gd name="T27" fmla="*/ 19 h 19"/>
                  <a:gd name="T28" fmla="*/ 0 w 33"/>
                  <a:gd name="T29" fmla="*/ 19 h 19"/>
                  <a:gd name="T30" fmla="*/ 14 w 33"/>
                  <a:gd name="T31" fmla="*/ 6 h 19"/>
                  <a:gd name="T32" fmla="*/ 20 w 33"/>
                  <a:gd name="T33" fmla="*/ 12 h 19"/>
                  <a:gd name="T34" fmla="*/ 30 w 33"/>
                  <a:gd name="T35" fmla="*/ 3 h 19"/>
                  <a:gd name="T36" fmla="*/ 31 w 33"/>
                  <a:gd name="T37" fmla="*/ 3 h 19"/>
                  <a:gd name="T38" fmla="*/ 31 w 33"/>
                  <a:gd name="T39" fmla="*/ 4 h 19"/>
                  <a:gd name="T40" fmla="*/ 32 w 33"/>
                  <a:gd name="T41" fmla="*/ 3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3" h="19">
                    <a:moveTo>
                      <a:pt x="32" y="3"/>
                    </a:moveTo>
                    <a:cubicBezTo>
                      <a:pt x="32" y="3"/>
                      <a:pt x="32" y="3"/>
                      <a:pt x="32" y="3"/>
                    </a:cubicBezTo>
                    <a:cubicBezTo>
                      <a:pt x="32" y="3"/>
                      <a:pt x="32" y="2"/>
                      <a:pt x="32" y="1"/>
                    </a:cubicBezTo>
                    <a:cubicBezTo>
                      <a:pt x="32" y="1"/>
                      <a:pt x="32" y="1"/>
                      <a:pt x="32" y="1"/>
                    </a:cubicBezTo>
                    <a:cubicBezTo>
                      <a:pt x="33" y="0"/>
                      <a:pt x="32" y="0"/>
                      <a:pt x="32" y="0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31" y="0"/>
                      <a:pt x="30" y="1"/>
                      <a:pt x="30" y="1"/>
                    </a:cubicBezTo>
                    <a:cubicBezTo>
                      <a:pt x="29" y="1"/>
                      <a:pt x="29" y="1"/>
                      <a:pt x="29" y="1"/>
                    </a:cubicBezTo>
                    <a:cubicBezTo>
                      <a:pt x="29" y="1"/>
                      <a:pt x="29" y="1"/>
                      <a:pt x="29" y="2"/>
                    </a:cubicBezTo>
                    <a:cubicBezTo>
                      <a:pt x="29" y="2"/>
                      <a:pt x="29" y="2"/>
                      <a:pt x="29" y="2"/>
                    </a:cubicBezTo>
                    <a:cubicBezTo>
                      <a:pt x="29" y="2"/>
                      <a:pt x="29" y="2"/>
                      <a:pt x="30" y="2"/>
                    </a:cubicBezTo>
                    <a:cubicBezTo>
                      <a:pt x="20" y="11"/>
                      <a:pt x="20" y="11"/>
                      <a:pt x="20" y="11"/>
                    </a:cubicBezTo>
                    <a:cubicBezTo>
                      <a:pt x="15" y="5"/>
                      <a:pt x="15" y="5"/>
                      <a:pt x="15" y="5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14" y="6"/>
                      <a:pt x="14" y="6"/>
                      <a:pt x="14" y="6"/>
                    </a:cubicBezTo>
                    <a:cubicBezTo>
                      <a:pt x="20" y="12"/>
                      <a:pt x="20" y="12"/>
                      <a:pt x="20" y="12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3"/>
                      <a:pt x="30" y="3"/>
                      <a:pt x="31" y="3"/>
                    </a:cubicBezTo>
                    <a:cubicBezTo>
                      <a:pt x="31" y="4"/>
                      <a:pt x="31" y="4"/>
                      <a:pt x="31" y="4"/>
                    </a:cubicBezTo>
                    <a:cubicBezTo>
                      <a:pt x="31" y="4"/>
                      <a:pt x="32" y="4"/>
                      <a:pt x="32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1" name="淘宝网Chenying0907出品 34"/>
              <p:cNvSpPr/>
              <p:nvPr/>
            </p:nvSpPr>
            <p:spPr bwMode="auto">
              <a:xfrm>
                <a:off x="3866" y="2140"/>
                <a:ext cx="8" cy="45"/>
              </a:xfrm>
              <a:custGeom>
                <a:avLst/>
                <a:gdLst>
                  <a:gd name="T0" fmla="*/ 0 w 8"/>
                  <a:gd name="T1" fmla="*/ 11 h 45"/>
                  <a:gd name="T2" fmla="*/ 0 w 8"/>
                  <a:gd name="T3" fmla="*/ 45 h 45"/>
                  <a:gd name="T4" fmla="*/ 8 w 8"/>
                  <a:gd name="T5" fmla="*/ 45 h 45"/>
                  <a:gd name="T6" fmla="*/ 8 w 8"/>
                  <a:gd name="T7" fmla="*/ 0 h 45"/>
                  <a:gd name="T8" fmla="*/ 0 w 8"/>
                  <a:gd name="T9" fmla="*/ 11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45">
                    <a:moveTo>
                      <a:pt x="0" y="11"/>
                    </a:moveTo>
                    <a:lnTo>
                      <a:pt x="0" y="45"/>
                    </a:lnTo>
                    <a:lnTo>
                      <a:pt x="8" y="45"/>
                    </a:lnTo>
                    <a:lnTo>
                      <a:pt x="8" y="0"/>
                    </a:lnTo>
                    <a:lnTo>
                      <a:pt x="0" y="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2" name="淘宝网Chenying0907出品 35"/>
              <p:cNvSpPr/>
              <p:nvPr/>
            </p:nvSpPr>
            <p:spPr bwMode="auto">
              <a:xfrm>
                <a:off x="3853" y="2153"/>
                <a:ext cx="8" cy="32"/>
              </a:xfrm>
              <a:custGeom>
                <a:avLst/>
                <a:gdLst>
                  <a:gd name="T0" fmla="*/ 0 w 8"/>
                  <a:gd name="T1" fmla="*/ 8 h 32"/>
                  <a:gd name="T2" fmla="*/ 0 w 8"/>
                  <a:gd name="T3" fmla="*/ 32 h 32"/>
                  <a:gd name="T4" fmla="*/ 8 w 8"/>
                  <a:gd name="T5" fmla="*/ 32 h 32"/>
                  <a:gd name="T6" fmla="*/ 8 w 8"/>
                  <a:gd name="T7" fmla="*/ 0 h 32"/>
                  <a:gd name="T8" fmla="*/ 0 w 8"/>
                  <a:gd name="T9" fmla="*/ 8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32">
                    <a:moveTo>
                      <a:pt x="0" y="8"/>
                    </a:moveTo>
                    <a:lnTo>
                      <a:pt x="0" y="32"/>
                    </a:lnTo>
                    <a:lnTo>
                      <a:pt x="8" y="32"/>
                    </a:lnTo>
                    <a:lnTo>
                      <a:pt x="8" y="0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3" name="淘宝网Chenying0907出品 36"/>
              <p:cNvSpPr/>
              <p:nvPr/>
            </p:nvSpPr>
            <p:spPr bwMode="auto">
              <a:xfrm>
                <a:off x="3840" y="2153"/>
                <a:ext cx="8" cy="32"/>
              </a:xfrm>
              <a:custGeom>
                <a:avLst/>
                <a:gdLst>
                  <a:gd name="T0" fmla="*/ 0 w 8"/>
                  <a:gd name="T1" fmla="*/ 0 h 32"/>
                  <a:gd name="T2" fmla="*/ 0 w 8"/>
                  <a:gd name="T3" fmla="*/ 32 h 32"/>
                  <a:gd name="T4" fmla="*/ 8 w 8"/>
                  <a:gd name="T5" fmla="*/ 32 h 32"/>
                  <a:gd name="T6" fmla="*/ 8 w 8"/>
                  <a:gd name="T7" fmla="*/ 8 h 32"/>
                  <a:gd name="T8" fmla="*/ 0 w 8"/>
                  <a:gd name="T9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32">
                    <a:moveTo>
                      <a:pt x="0" y="0"/>
                    </a:moveTo>
                    <a:lnTo>
                      <a:pt x="0" y="32"/>
                    </a:lnTo>
                    <a:lnTo>
                      <a:pt x="8" y="32"/>
                    </a:lnTo>
                    <a:lnTo>
                      <a:pt x="8" y="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4" name="淘宝网Chenying0907出品 37"/>
              <p:cNvSpPr/>
              <p:nvPr/>
            </p:nvSpPr>
            <p:spPr bwMode="auto">
              <a:xfrm>
                <a:off x="3827" y="2148"/>
                <a:ext cx="8" cy="37"/>
              </a:xfrm>
              <a:custGeom>
                <a:avLst/>
                <a:gdLst>
                  <a:gd name="T0" fmla="*/ 8 w 8"/>
                  <a:gd name="T1" fmla="*/ 0 h 37"/>
                  <a:gd name="T2" fmla="*/ 0 w 8"/>
                  <a:gd name="T3" fmla="*/ 8 h 37"/>
                  <a:gd name="T4" fmla="*/ 0 w 8"/>
                  <a:gd name="T5" fmla="*/ 37 h 37"/>
                  <a:gd name="T6" fmla="*/ 8 w 8"/>
                  <a:gd name="T7" fmla="*/ 37 h 37"/>
                  <a:gd name="T8" fmla="*/ 8 w 8"/>
                  <a:gd name="T9" fmla="*/ 0 h 37"/>
                  <a:gd name="T10" fmla="*/ 8 w 8"/>
                  <a:gd name="T11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37">
                    <a:moveTo>
                      <a:pt x="8" y="0"/>
                    </a:moveTo>
                    <a:lnTo>
                      <a:pt x="0" y="8"/>
                    </a:lnTo>
                    <a:lnTo>
                      <a:pt x="0" y="37"/>
                    </a:lnTo>
                    <a:lnTo>
                      <a:pt x="8" y="37"/>
                    </a:lnTo>
                    <a:lnTo>
                      <a:pt x="8" y="0"/>
                    </a:lnTo>
                    <a:lnTo>
                      <a:pt x="8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5" name="淘宝网Chenying0907出品 38"/>
              <p:cNvSpPr/>
              <p:nvPr/>
            </p:nvSpPr>
            <p:spPr bwMode="auto">
              <a:xfrm>
                <a:off x="3814" y="2161"/>
                <a:ext cx="8" cy="24"/>
              </a:xfrm>
              <a:custGeom>
                <a:avLst/>
                <a:gdLst>
                  <a:gd name="T0" fmla="*/ 0 w 8"/>
                  <a:gd name="T1" fmla="*/ 8 h 24"/>
                  <a:gd name="T2" fmla="*/ 0 w 8"/>
                  <a:gd name="T3" fmla="*/ 24 h 24"/>
                  <a:gd name="T4" fmla="*/ 8 w 8"/>
                  <a:gd name="T5" fmla="*/ 24 h 24"/>
                  <a:gd name="T6" fmla="*/ 8 w 8"/>
                  <a:gd name="T7" fmla="*/ 0 h 24"/>
                  <a:gd name="T8" fmla="*/ 0 w 8"/>
                  <a:gd name="T9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24">
                    <a:moveTo>
                      <a:pt x="0" y="8"/>
                    </a:moveTo>
                    <a:lnTo>
                      <a:pt x="0" y="24"/>
                    </a:lnTo>
                    <a:lnTo>
                      <a:pt x="8" y="24"/>
                    </a:lnTo>
                    <a:lnTo>
                      <a:pt x="8" y="0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6" name="淘宝网Chenying0907出品 39"/>
              <p:cNvSpPr/>
              <p:nvPr/>
            </p:nvSpPr>
            <p:spPr bwMode="auto">
              <a:xfrm>
                <a:off x="3801" y="2172"/>
                <a:ext cx="8" cy="13"/>
              </a:xfrm>
              <a:custGeom>
                <a:avLst/>
                <a:gdLst>
                  <a:gd name="T0" fmla="*/ 0 w 8"/>
                  <a:gd name="T1" fmla="*/ 8 h 13"/>
                  <a:gd name="T2" fmla="*/ 0 w 8"/>
                  <a:gd name="T3" fmla="*/ 13 h 13"/>
                  <a:gd name="T4" fmla="*/ 8 w 8"/>
                  <a:gd name="T5" fmla="*/ 13 h 13"/>
                  <a:gd name="T6" fmla="*/ 8 w 8"/>
                  <a:gd name="T7" fmla="*/ 0 h 13"/>
                  <a:gd name="T8" fmla="*/ 0 w 8"/>
                  <a:gd name="T9" fmla="*/ 8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13">
                    <a:moveTo>
                      <a:pt x="0" y="8"/>
                    </a:moveTo>
                    <a:lnTo>
                      <a:pt x="0" y="13"/>
                    </a:lnTo>
                    <a:lnTo>
                      <a:pt x="8" y="13"/>
                    </a:lnTo>
                    <a:lnTo>
                      <a:pt x="8" y="0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7" name="淘宝网Chenying0907出品 40"/>
              <p:cNvSpPr/>
              <p:nvPr/>
            </p:nvSpPr>
            <p:spPr bwMode="auto">
              <a:xfrm>
                <a:off x="3798" y="2129"/>
                <a:ext cx="86" cy="51"/>
              </a:xfrm>
              <a:custGeom>
                <a:avLst/>
                <a:gdLst>
                  <a:gd name="T0" fmla="*/ 32 w 33"/>
                  <a:gd name="T1" fmla="*/ 3 h 19"/>
                  <a:gd name="T2" fmla="*/ 32 w 33"/>
                  <a:gd name="T3" fmla="*/ 3 h 19"/>
                  <a:gd name="T4" fmla="*/ 32 w 33"/>
                  <a:gd name="T5" fmla="*/ 1 h 19"/>
                  <a:gd name="T6" fmla="*/ 32 w 33"/>
                  <a:gd name="T7" fmla="*/ 1 h 19"/>
                  <a:gd name="T8" fmla="*/ 32 w 33"/>
                  <a:gd name="T9" fmla="*/ 0 h 19"/>
                  <a:gd name="T10" fmla="*/ 32 w 33"/>
                  <a:gd name="T11" fmla="*/ 0 h 19"/>
                  <a:gd name="T12" fmla="*/ 30 w 33"/>
                  <a:gd name="T13" fmla="*/ 1 h 19"/>
                  <a:gd name="T14" fmla="*/ 29 w 33"/>
                  <a:gd name="T15" fmla="*/ 1 h 19"/>
                  <a:gd name="T16" fmla="*/ 29 w 33"/>
                  <a:gd name="T17" fmla="*/ 2 h 19"/>
                  <a:gd name="T18" fmla="*/ 29 w 33"/>
                  <a:gd name="T19" fmla="*/ 2 h 19"/>
                  <a:gd name="T20" fmla="*/ 30 w 33"/>
                  <a:gd name="T21" fmla="*/ 2 h 19"/>
                  <a:gd name="T22" fmla="*/ 20 w 33"/>
                  <a:gd name="T23" fmla="*/ 11 h 19"/>
                  <a:gd name="T24" fmla="*/ 15 w 33"/>
                  <a:gd name="T25" fmla="*/ 5 h 19"/>
                  <a:gd name="T26" fmla="*/ 0 w 33"/>
                  <a:gd name="T27" fmla="*/ 19 h 19"/>
                  <a:gd name="T28" fmla="*/ 0 w 33"/>
                  <a:gd name="T29" fmla="*/ 19 h 19"/>
                  <a:gd name="T30" fmla="*/ 14 w 33"/>
                  <a:gd name="T31" fmla="*/ 6 h 19"/>
                  <a:gd name="T32" fmla="*/ 20 w 33"/>
                  <a:gd name="T33" fmla="*/ 12 h 19"/>
                  <a:gd name="T34" fmla="*/ 30 w 33"/>
                  <a:gd name="T35" fmla="*/ 3 h 19"/>
                  <a:gd name="T36" fmla="*/ 31 w 33"/>
                  <a:gd name="T37" fmla="*/ 3 h 19"/>
                  <a:gd name="T38" fmla="*/ 31 w 33"/>
                  <a:gd name="T39" fmla="*/ 4 h 19"/>
                  <a:gd name="T40" fmla="*/ 32 w 33"/>
                  <a:gd name="T41" fmla="*/ 3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3" h="19">
                    <a:moveTo>
                      <a:pt x="32" y="3"/>
                    </a:moveTo>
                    <a:cubicBezTo>
                      <a:pt x="32" y="3"/>
                      <a:pt x="32" y="3"/>
                      <a:pt x="32" y="3"/>
                    </a:cubicBezTo>
                    <a:cubicBezTo>
                      <a:pt x="32" y="3"/>
                      <a:pt x="32" y="2"/>
                      <a:pt x="32" y="1"/>
                    </a:cubicBezTo>
                    <a:cubicBezTo>
                      <a:pt x="32" y="1"/>
                      <a:pt x="32" y="1"/>
                      <a:pt x="32" y="1"/>
                    </a:cubicBezTo>
                    <a:cubicBezTo>
                      <a:pt x="33" y="0"/>
                      <a:pt x="32" y="0"/>
                      <a:pt x="32" y="0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31" y="0"/>
                      <a:pt x="30" y="1"/>
                      <a:pt x="30" y="1"/>
                    </a:cubicBezTo>
                    <a:cubicBezTo>
                      <a:pt x="29" y="1"/>
                      <a:pt x="29" y="1"/>
                      <a:pt x="29" y="1"/>
                    </a:cubicBezTo>
                    <a:cubicBezTo>
                      <a:pt x="29" y="1"/>
                      <a:pt x="29" y="1"/>
                      <a:pt x="29" y="2"/>
                    </a:cubicBezTo>
                    <a:cubicBezTo>
                      <a:pt x="29" y="2"/>
                      <a:pt x="29" y="2"/>
                      <a:pt x="29" y="2"/>
                    </a:cubicBezTo>
                    <a:cubicBezTo>
                      <a:pt x="29" y="2"/>
                      <a:pt x="29" y="2"/>
                      <a:pt x="30" y="2"/>
                    </a:cubicBezTo>
                    <a:cubicBezTo>
                      <a:pt x="20" y="11"/>
                      <a:pt x="20" y="11"/>
                      <a:pt x="20" y="11"/>
                    </a:cubicBezTo>
                    <a:cubicBezTo>
                      <a:pt x="15" y="5"/>
                      <a:pt x="15" y="5"/>
                      <a:pt x="15" y="5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14" y="6"/>
                      <a:pt x="14" y="6"/>
                      <a:pt x="14" y="6"/>
                    </a:cubicBezTo>
                    <a:cubicBezTo>
                      <a:pt x="20" y="12"/>
                      <a:pt x="20" y="12"/>
                      <a:pt x="20" y="12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0" y="3"/>
                      <a:pt x="30" y="3"/>
                      <a:pt x="31" y="3"/>
                    </a:cubicBezTo>
                    <a:cubicBezTo>
                      <a:pt x="31" y="4"/>
                      <a:pt x="31" y="4"/>
                      <a:pt x="31" y="4"/>
                    </a:cubicBezTo>
                    <a:cubicBezTo>
                      <a:pt x="31" y="4"/>
                      <a:pt x="32" y="4"/>
                      <a:pt x="32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8" name="淘宝网Chenying0907出品 41"/>
              <p:cNvSpPr/>
              <p:nvPr/>
            </p:nvSpPr>
            <p:spPr bwMode="auto">
              <a:xfrm>
                <a:off x="3866" y="2140"/>
                <a:ext cx="8" cy="45"/>
              </a:xfrm>
              <a:custGeom>
                <a:avLst/>
                <a:gdLst>
                  <a:gd name="T0" fmla="*/ 0 w 8"/>
                  <a:gd name="T1" fmla="*/ 11 h 45"/>
                  <a:gd name="T2" fmla="*/ 0 w 8"/>
                  <a:gd name="T3" fmla="*/ 45 h 45"/>
                  <a:gd name="T4" fmla="*/ 8 w 8"/>
                  <a:gd name="T5" fmla="*/ 45 h 45"/>
                  <a:gd name="T6" fmla="*/ 8 w 8"/>
                  <a:gd name="T7" fmla="*/ 0 h 45"/>
                  <a:gd name="T8" fmla="*/ 0 w 8"/>
                  <a:gd name="T9" fmla="*/ 11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45">
                    <a:moveTo>
                      <a:pt x="0" y="11"/>
                    </a:moveTo>
                    <a:lnTo>
                      <a:pt x="0" y="45"/>
                    </a:lnTo>
                    <a:lnTo>
                      <a:pt x="8" y="45"/>
                    </a:lnTo>
                    <a:lnTo>
                      <a:pt x="8" y="0"/>
                    </a:lnTo>
                    <a:lnTo>
                      <a:pt x="0" y="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9" name="淘宝网Chenying0907出品 42"/>
              <p:cNvSpPr/>
              <p:nvPr/>
            </p:nvSpPr>
            <p:spPr bwMode="auto">
              <a:xfrm>
                <a:off x="3853" y="2153"/>
                <a:ext cx="8" cy="32"/>
              </a:xfrm>
              <a:custGeom>
                <a:avLst/>
                <a:gdLst>
                  <a:gd name="T0" fmla="*/ 0 w 8"/>
                  <a:gd name="T1" fmla="*/ 8 h 32"/>
                  <a:gd name="T2" fmla="*/ 0 w 8"/>
                  <a:gd name="T3" fmla="*/ 32 h 32"/>
                  <a:gd name="T4" fmla="*/ 8 w 8"/>
                  <a:gd name="T5" fmla="*/ 32 h 32"/>
                  <a:gd name="T6" fmla="*/ 8 w 8"/>
                  <a:gd name="T7" fmla="*/ 0 h 32"/>
                  <a:gd name="T8" fmla="*/ 0 w 8"/>
                  <a:gd name="T9" fmla="*/ 8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32">
                    <a:moveTo>
                      <a:pt x="0" y="8"/>
                    </a:moveTo>
                    <a:lnTo>
                      <a:pt x="0" y="32"/>
                    </a:lnTo>
                    <a:lnTo>
                      <a:pt x="8" y="32"/>
                    </a:lnTo>
                    <a:lnTo>
                      <a:pt x="8" y="0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0" name="淘宝网Chenying0907出品 43"/>
              <p:cNvSpPr/>
              <p:nvPr/>
            </p:nvSpPr>
            <p:spPr bwMode="auto">
              <a:xfrm>
                <a:off x="3840" y="2153"/>
                <a:ext cx="8" cy="32"/>
              </a:xfrm>
              <a:custGeom>
                <a:avLst/>
                <a:gdLst>
                  <a:gd name="T0" fmla="*/ 0 w 8"/>
                  <a:gd name="T1" fmla="*/ 0 h 32"/>
                  <a:gd name="T2" fmla="*/ 0 w 8"/>
                  <a:gd name="T3" fmla="*/ 32 h 32"/>
                  <a:gd name="T4" fmla="*/ 8 w 8"/>
                  <a:gd name="T5" fmla="*/ 32 h 32"/>
                  <a:gd name="T6" fmla="*/ 8 w 8"/>
                  <a:gd name="T7" fmla="*/ 8 h 32"/>
                  <a:gd name="T8" fmla="*/ 0 w 8"/>
                  <a:gd name="T9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32">
                    <a:moveTo>
                      <a:pt x="0" y="0"/>
                    </a:moveTo>
                    <a:lnTo>
                      <a:pt x="0" y="32"/>
                    </a:lnTo>
                    <a:lnTo>
                      <a:pt x="8" y="32"/>
                    </a:lnTo>
                    <a:lnTo>
                      <a:pt x="8" y="8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1" name="淘宝网Chenying0907出品 44"/>
              <p:cNvSpPr/>
              <p:nvPr/>
            </p:nvSpPr>
            <p:spPr bwMode="auto">
              <a:xfrm>
                <a:off x="3827" y="2148"/>
                <a:ext cx="8" cy="37"/>
              </a:xfrm>
              <a:custGeom>
                <a:avLst/>
                <a:gdLst>
                  <a:gd name="T0" fmla="*/ 8 w 8"/>
                  <a:gd name="T1" fmla="*/ 0 h 37"/>
                  <a:gd name="T2" fmla="*/ 0 w 8"/>
                  <a:gd name="T3" fmla="*/ 8 h 37"/>
                  <a:gd name="T4" fmla="*/ 0 w 8"/>
                  <a:gd name="T5" fmla="*/ 37 h 37"/>
                  <a:gd name="T6" fmla="*/ 8 w 8"/>
                  <a:gd name="T7" fmla="*/ 37 h 37"/>
                  <a:gd name="T8" fmla="*/ 8 w 8"/>
                  <a:gd name="T9" fmla="*/ 0 h 37"/>
                  <a:gd name="T10" fmla="*/ 8 w 8"/>
                  <a:gd name="T11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37">
                    <a:moveTo>
                      <a:pt x="8" y="0"/>
                    </a:moveTo>
                    <a:lnTo>
                      <a:pt x="0" y="8"/>
                    </a:lnTo>
                    <a:lnTo>
                      <a:pt x="0" y="37"/>
                    </a:lnTo>
                    <a:lnTo>
                      <a:pt x="8" y="37"/>
                    </a:lnTo>
                    <a:lnTo>
                      <a:pt x="8" y="0"/>
                    </a:lnTo>
                    <a:lnTo>
                      <a:pt x="8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2" name="淘宝网Chenying0907出品 45"/>
              <p:cNvSpPr/>
              <p:nvPr/>
            </p:nvSpPr>
            <p:spPr bwMode="auto">
              <a:xfrm>
                <a:off x="3814" y="2161"/>
                <a:ext cx="8" cy="24"/>
              </a:xfrm>
              <a:custGeom>
                <a:avLst/>
                <a:gdLst>
                  <a:gd name="T0" fmla="*/ 0 w 8"/>
                  <a:gd name="T1" fmla="*/ 8 h 24"/>
                  <a:gd name="T2" fmla="*/ 0 w 8"/>
                  <a:gd name="T3" fmla="*/ 24 h 24"/>
                  <a:gd name="T4" fmla="*/ 8 w 8"/>
                  <a:gd name="T5" fmla="*/ 24 h 24"/>
                  <a:gd name="T6" fmla="*/ 8 w 8"/>
                  <a:gd name="T7" fmla="*/ 0 h 24"/>
                  <a:gd name="T8" fmla="*/ 0 w 8"/>
                  <a:gd name="T9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24">
                    <a:moveTo>
                      <a:pt x="0" y="8"/>
                    </a:moveTo>
                    <a:lnTo>
                      <a:pt x="0" y="24"/>
                    </a:lnTo>
                    <a:lnTo>
                      <a:pt x="8" y="24"/>
                    </a:lnTo>
                    <a:lnTo>
                      <a:pt x="8" y="0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3" name="淘宝网Chenying0907出品 46"/>
              <p:cNvSpPr/>
              <p:nvPr/>
            </p:nvSpPr>
            <p:spPr bwMode="auto">
              <a:xfrm>
                <a:off x="3801" y="2172"/>
                <a:ext cx="8" cy="13"/>
              </a:xfrm>
              <a:custGeom>
                <a:avLst/>
                <a:gdLst>
                  <a:gd name="T0" fmla="*/ 0 w 8"/>
                  <a:gd name="T1" fmla="*/ 8 h 13"/>
                  <a:gd name="T2" fmla="*/ 0 w 8"/>
                  <a:gd name="T3" fmla="*/ 13 h 13"/>
                  <a:gd name="T4" fmla="*/ 8 w 8"/>
                  <a:gd name="T5" fmla="*/ 13 h 13"/>
                  <a:gd name="T6" fmla="*/ 8 w 8"/>
                  <a:gd name="T7" fmla="*/ 0 h 13"/>
                  <a:gd name="T8" fmla="*/ 0 w 8"/>
                  <a:gd name="T9" fmla="*/ 8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13">
                    <a:moveTo>
                      <a:pt x="0" y="8"/>
                    </a:moveTo>
                    <a:lnTo>
                      <a:pt x="0" y="13"/>
                    </a:lnTo>
                    <a:lnTo>
                      <a:pt x="8" y="13"/>
                    </a:lnTo>
                    <a:lnTo>
                      <a:pt x="8" y="0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58" name="淘宝网Chenying0907出品 93"/>
            <p:cNvSpPr txBox="1"/>
            <p:nvPr/>
          </p:nvSpPr>
          <p:spPr>
            <a:xfrm>
              <a:off x="4134401" y="1749175"/>
              <a:ext cx="15986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>
                  <a:solidFill>
                    <a:srgbClr val="F8353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添加标题文字</a:t>
              </a:r>
            </a:p>
          </p:txBody>
        </p:sp>
        <p:sp>
          <p:nvSpPr>
            <p:cNvPr id="59" name="淘宝网Chenying0907出品 94"/>
            <p:cNvSpPr txBox="1"/>
            <p:nvPr/>
          </p:nvSpPr>
          <p:spPr>
            <a:xfrm>
              <a:off x="3522268" y="2107600"/>
              <a:ext cx="2199024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您的内容打在这里，或者通过复制您的文本后，在此框中粘贴。</a:t>
              </a:r>
            </a:p>
          </p:txBody>
        </p:sp>
      </p:grpSp>
      <p:grpSp>
        <p:nvGrpSpPr>
          <p:cNvPr id="74" name="淘宝网Chenying0907出品 73"/>
          <p:cNvGrpSpPr/>
          <p:nvPr/>
        </p:nvGrpSpPr>
        <p:grpSpPr>
          <a:xfrm>
            <a:off x="8404557" y="4173368"/>
            <a:ext cx="2085518" cy="1127840"/>
            <a:chOff x="5158027" y="793630"/>
            <a:chExt cx="2085518" cy="1127840"/>
          </a:xfrm>
        </p:grpSpPr>
        <p:grpSp>
          <p:nvGrpSpPr>
            <p:cNvPr id="75" name="Group 13"/>
            <p:cNvGrpSpPr>
              <a:grpSpLocks noChangeAspect="1"/>
            </p:cNvGrpSpPr>
            <p:nvPr/>
          </p:nvGrpSpPr>
          <p:grpSpPr bwMode="auto">
            <a:xfrm>
              <a:off x="5236593" y="871987"/>
              <a:ext cx="308818" cy="242938"/>
              <a:chOff x="3996" y="2321"/>
              <a:chExt cx="75" cy="59"/>
            </a:xfrm>
            <a:solidFill>
              <a:srgbClr val="663A77"/>
            </a:solidFill>
            <a:effectLst/>
          </p:grpSpPr>
          <p:sp>
            <p:nvSpPr>
              <p:cNvPr id="78" name="淘宝网Chenying0907出品 14"/>
              <p:cNvSpPr>
                <a:spLocks noEditPoints="1"/>
              </p:cNvSpPr>
              <p:nvPr/>
            </p:nvSpPr>
            <p:spPr bwMode="auto">
              <a:xfrm>
                <a:off x="4014" y="2329"/>
                <a:ext cx="39" cy="22"/>
              </a:xfrm>
              <a:custGeom>
                <a:avLst/>
                <a:gdLst>
                  <a:gd name="T0" fmla="*/ 6 w 15"/>
                  <a:gd name="T1" fmla="*/ 8 h 8"/>
                  <a:gd name="T2" fmla="*/ 6 w 15"/>
                  <a:gd name="T3" fmla="*/ 7 h 8"/>
                  <a:gd name="T4" fmla="*/ 7 w 15"/>
                  <a:gd name="T5" fmla="*/ 7 h 8"/>
                  <a:gd name="T6" fmla="*/ 8 w 15"/>
                  <a:gd name="T7" fmla="*/ 7 h 8"/>
                  <a:gd name="T8" fmla="*/ 8 w 15"/>
                  <a:gd name="T9" fmla="*/ 7 h 8"/>
                  <a:gd name="T10" fmla="*/ 8 w 15"/>
                  <a:gd name="T11" fmla="*/ 8 h 8"/>
                  <a:gd name="T12" fmla="*/ 15 w 15"/>
                  <a:gd name="T13" fmla="*/ 5 h 8"/>
                  <a:gd name="T14" fmla="*/ 12 w 15"/>
                  <a:gd name="T15" fmla="*/ 3 h 8"/>
                  <a:gd name="T16" fmla="*/ 10 w 15"/>
                  <a:gd name="T17" fmla="*/ 3 h 8"/>
                  <a:gd name="T18" fmla="*/ 7 w 15"/>
                  <a:gd name="T19" fmla="*/ 0 h 8"/>
                  <a:gd name="T20" fmla="*/ 4 w 15"/>
                  <a:gd name="T21" fmla="*/ 3 h 8"/>
                  <a:gd name="T22" fmla="*/ 2 w 15"/>
                  <a:gd name="T23" fmla="*/ 3 h 8"/>
                  <a:gd name="T24" fmla="*/ 0 w 15"/>
                  <a:gd name="T25" fmla="*/ 5 h 8"/>
                  <a:gd name="T26" fmla="*/ 6 w 15"/>
                  <a:gd name="T27" fmla="*/ 8 h 8"/>
                  <a:gd name="T28" fmla="*/ 7 w 15"/>
                  <a:gd name="T29" fmla="*/ 1 h 8"/>
                  <a:gd name="T30" fmla="*/ 10 w 15"/>
                  <a:gd name="T31" fmla="*/ 3 h 8"/>
                  <a:gd name="T32" fmla="*/ 5 w 15"/>
                  <a:gd name="T33" fmla="*/ 3 h 8"/>
                  <a:gd name="T34" fmla="*/ 7 w 15"/>
                  <a:gd name="T35" fmla="*/ 1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5" h="8">
                    <a:moveTo>
                      <a:pt x="6" y="8"/>
                    </a:moveTo>
                    <a:cubicBezTo>
                      <a:pt x="6" y="7"/>
                      <a:pt x="6" y="7"/>
                      <a:pt x="6" y="7"/>
                    </a:cubicBezTo>
                    <a:cubicBezTo>
                      <a:pt x="6" y="7"/>
                      <a:pt x="7" y="7"/>
                      <a:pt x="7" y="7"/>
                    </a:cubicBezTo>
                    <a:cubicBezTo>
                      <a:pt x="8" y="7"/>
                      <a:pt x="8" y="7"/>
                      <a:pt x="8" y="7"/>
                    </a:cubicBezTo>
                    <a:cubicBezTo>
                      <a:pt x="8" y="7"/>
                      <a:pt x="8" y="7"/>
                      <a:pt x="8" y="7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15" y="5"/>
                      <a:pt x="15" y="5"/>
                      <a:pt x="15" y="5"/>
                    </a:cubicBezTo>
                    <a:cubicBezTo>
                      <a:pt x="15" y="4"/>
                      <a:pt x="14" y="3"/>
                      <a:pt x="12" y="3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10" y="1"/>
                      <a:pt x="9" y="0"/>
                      <a:pt x="7" y="0"/>
                    </a:cubicBezTo>
                    <a:cubicBezTo>
                      <a:pt x="6" y="0"/>
                      <a:pt x="4" y="1"/>
                      <a:pt x="4" y="3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1" y="3"/>
                      <a:pt x="0" y="4"/>
                      <a:pt x="0" y="5"/>
                    </a:cubicBezTo>
                    <a:lnTo>
                      <a:pt x="6" y="8"/>
                    </a:lnTo>
                    <a:close/>
                    <a:moveTo>
                      <a:pt x="7" y="1"/>
                    </a:moveTo>
                    <a:cubicBezTo>
                      <a:pt x="8" y="1"/>
                      <a:pt x="10" y="2"/>
                      <a:pt x="10" y="3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5" y="2"/>
                      <a:pt x="6" y="1"/>
                      <a:pt x="7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9" name="淘宝网Chenying0907出品 15"/>
              <p:cNvSpPr/>
              <p:nvPr/>
            </p:nvSpPr>
            <p:spPr bwMode="auto">
              <a:xfrm>
                <a:off x="4032" y="2348"/>
                <a:ext cx="3" cy="3"/>
              </a:xfrm>
              <a:custGeom>
                <a:avLst/>
                <a:gdLst>
                  <a:gd name="T0" fmla="*/ 0 w 1"/>
                  <a:gd name="T1" fmla="*/ 0 h 1"/>
                  <a:gd name="T2" fmla="*/ 0 w 1"/>
                  <a:gd name="T3" fmla="*/ 0 h 1"/>
                  <a:gd name="T4" fmla="*/ 0 w 1"/>
                  <a:gd name="T5" fmla="*/ 1 h 1"/>
                  <a:gd name="T6" fmla="*/ 0 w 1"/>
                  <a:gd name="T7" fmla="*/ 1 h 1"/>
                  <a:gd name="T8" fmla="*/ 0 w 1"/>
                  <a:gd name="T9" fmla="*/ 1 h 1"/>
                  <a:gd name="T10" fmla="*/ 1 w 1"/>
                  <a:gd name="T11" fmla="*/ 1 h 1"/>
                  <a:gd name="T12" fmla="*/ 1 w 1"/>
                  <a:gd name="T13" fmla="*/ 0 h 1"/>
                  <a:gd name="T14" fmla="*/ 0 w 1"/>
                  <a:gd name="T1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" h="1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0" name="淘宝网Chenying0907出品 16"/>
              <p:cNvSpPr/>
              <p:nvPr/>
            </p:nvSpPr>
            <p:spPr bwMode="auto">
              <a:xfrm>
                <a:off x="4014" y="2343"/>
                <a:ext cx="39" cy="18"/>
              </a:xfrm>
              <a:custGeom>
                <a:avLst/>
                <a:gdLst>
                  <a:gd name="T0" fmla="*/ 8 w 15"/>
                  <a:gd name="T1" fmla="*/ 3 h 7"/>
                  <a:gd name="T2" fmla="*/ 8 w 15"/>
                  <a:gd name="T3" fmla="*/ 3 h 7"/>
                  <a:gd name="T4" fmla="*/ 7 w 15"/>
                  <a:gd name="T5" fmla="*/ 3 h 7"/>
                  <a:gd name="T6" fmla="*/ 6 w 15"/>
                  <a:gd name="T7" fmla="*/ 3 h 7"/>
                  <a:gd name="T8" fmla="*/ 6 w 15"/>
                  <a:gd name="T9" fmla="*/ 3 h 7"/>
                  <a:gd name="T10" fmla="*/ 0 w 15"/>
                  <a:gd name="T11" fmla="*/ 0 h 7"/>
                  <a:gd name="T12" fmla="*/ 0 w 15"/>
                  <a:gd name="T13" fmla="*/ 5 h 7"/>
                  <a:gd name="T14" fmla="*/ 2 w 15"/>
                  <a:gd name="T15" fmla="*/ 7 h 7"/>
                  <a:gd name="T16" fmla="*/ 12 w 15"/>
                  <a:gd name="T17" fmla="*/ 7 h 7"/>
                  <a:gd name="T18" fmla="*/ 15 w 15"/>
                  <a:gd name="T19" fmla="*/ 5 h 7"/>
                  <a:gd name="T20" fmla="*/ 15 w 15"/>
                  <a:gd name="T21" fmla="*/ 0 h 7"/>
                  <a:gd name="T22" fmla="*/ 8 w 15"/>
                  <a:gd name="T23" fmla="*/ 3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5" h="7">
                    <a:moveTo>
                      <a:pt x="8" y="3"/>
                    </a:moveTo>
                    <a:cubicBezTo>
                      <a:pt x="8" y="3"/>
                      <a:pt x="8" y="3"/>
                      <a:pt x="8" y="3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7" y="3"/>
                      <a:pt x="6" y="3"/>
                      <a:pt x="6" y="3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6"/>
                      <a:pt x="1" y="7"/>
                      <a:pt x="2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4" y="7"/>
                      <a:pt x="15" y="6"/>
                      <a:pt x="15" y="5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8" y="3"/>
                      <a:pt x="8" y="3"/>
                      <a:pt x="8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1" name="淘宝网Chenying0907出品 17"/>
              <p:cNvSpPr>
                <a:spLocks noEditPoints="1"/>
              </p:cNvSpPr>
              <p:nvPr/>
            </p:nvSpPr>
            <p:spPr bwMode="auto">
              <a:xfrm>
                <a:off x="3996" y="2321"/>
                <a:ext cx="75" cy="59"/>
              </a:xfrm>
              <a:custGeom>
                <a:avLst/>
                <a:gdLst>
                  <a:gd name="T0" fmla="*/ 26 w 29"/>
                  <a:gd name="T1" fmla="*/ 0 h 22"/>
                  <a:gd name="T2" fmla="*/ 3 w 29"/>
                  <a:gd name="T3" fmla="*/ 0 h 22"/>
                  <a:gd name="T4" fmla="*/ 0 w 29"/>
                  <a:gd name="T5" fmla="*/ 3 h 22"/>
                  <a:gd name="T6" fmla="*/ 0 w 29"/>
                  <a:gd name="T7" fmla="*/ 16 h 22"/>
                  <a:gd name="T8" fmla="*/ 3 w 29"/>
                  <a:gd name="T9" fmla="*/ 19 h 22"/>
                  <a:gd name="T10" fmla="*/ 10 w 29"/>
                  <a:gd name="T11" fmla="*/ 19 h 22"/>
                  <a:gd name="T12" fmla="*/ 8 w 29"/>
                  <a:gd name="T13" fmla="*/ 20 h 22"/>
                  <a:gd name="T14" fmla="*/ 5 w 29"/>
                  <a:gd name="T15" fmla="*/ 20 h 22"/>
                  <a:gd name="T16" fmla="*/ 3 w 29"/>
                  <a:gd name="T17" fmla="*/ 21 h 22"/>
                  <a:gd name="T18" fmla="*/ 5 w 29"/>
                  <a:gd name="T19" fmla="*/ 22 h 22"/>
                  <a:gd name="T20" fmla="*/ 24 w 29"/>
                  <a:gd name="T21" fmla="*/ 22 h 22"/>
                  <a:gd name="T22" fmla="*/ 26 w 29"/>
                  <a:gd name="T23" fmla="*/ 21 h 22"/>
                  <a:gd name="T24" fmla="*/ 24 w 29"/>
                  <a:gd name="T25" fmla="*/ 20 h 22"/>
                  <a:gd name="T26" fmla="*/ 20 w 29"/>
                  <a:gd name="T27" fmla="*/ 20 h 22"/>
                  <a:gd name="T28" fmla="*/ 19 w 29"/>
                  <a:gd name="T29" fmla="*/ 19 h 22"/>
                  <a:gd name="T30" fmla="*/ 26 w 29"/>
                  <a:gd name="T31" fmla="*/ 19 h 22"/>
                  <a:gd name="T32" fmla="*/ 29 w 29"/>
                  <a:gd name="T33" fmla="*/ 16 h 22"/>
                  <a:gd name="T34" fmla="*/ 29 w 29"/>
                  <a:gd name="T35" fmla="*/ 3 h 22"/>
                  <a:gd name="T36" fmla="*/ 26 w 29"/>
                  <a:gd name="T37" fmla="*/ 0 h 22"/>
                  <a:gd name="T38" fmla="*/ 27 w 29"/>
                  <a:gd name="T39" fmla="*/ 16 h 22"/>
                  <a:gd name="T40" fmla="*/ 26 w 29"/>
                  <a:gd name="T41" fmla="*/ 17 h 22"/>
                  <a:gd name="T42" fmla="*/ 3 w 29"/>
                  <a:gd name="T43" fmla="*/ 17 h 22"/>
                  <a:gd name="T44" fmla="*/ 1 w 29"/>
                  <a:gd name="T45" fmla="*/ 16 h 22"/>
                  <a:gd name="T46" fmla="*/ 1 w 29"/>
                  <a:gd name="T47" fmla="*/ 3 h 22"/>
                  <a:gd name="T48" fmla="*/ 3 w 29"/>
                  <a:gd name="T49" fmla="*/ 2 h 22"/>
                  <a:gd name="T50" fmla="*/ 26 w 29"/>
                  <a:gd name="T51" fmla="*/ 2 h 22"/>
                  <a:gd name="T52" fmla="*/ 27 w 29"/>
                  <a:gd name="T53" fmla="*/ 3 h 22"/>
                  <a:gd name="T54" fmla="*/ 27 w 29"/>
                  <a:gd name="T55" fmla="*/ 16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29" h="22">
                    <a:moveTo>
                      <a:pt x="26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8"/>
                      <a:pt x="1" y="19"/>
                      <a:pt x="3" y="19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9" y="19"/>
                      <a:pt x="9" y="19"/>
                      <a:pt x="8" y="20"/>
                    </a:cubicBezTo>
                    <a:cubicBezTo>
                      <a:pt x="5" y="20"/>
                      <a:pt x="5" y="20"/>
                      <a:pt x="5" y="20"/>
                    </a:cubicBezTo>
                    <a:cubicBezTo>
                      <a:pt x="4" y="20"/>
                      <a:pt x="3" y="20"/>
                      <a:pt x="3" y="21"/>
                    </a:cubicBezTo>
                    <a:cubicBezTo>
                      <a:pt x="3" y="21"/>
                      <a:pt x="4" y="22"/>
                      <a:pt x="5" y="22"/>
                    </a:cubicBezTo>
                    <a:cubicBezTo>
                      <a:pt x="24" y="22"/>
                      <a:pt x="24" y="22"/>
                      <a:pt x="24" y="22"/>
                    </a:cubicBezTo>
                    <a:cubicBezTo>
                      <a:pt x="25" y="22"/>
                      <a:pt x="26" y="21"/>
                      <a:pt x="26" y="21"/>
                    </a:cubicBezTo>
                    <a:cubicBezTo>
                      <a:pt x="26" y="20"/>
                      <a:pt x="25" y="20"/>
                      <a:pt x="24" y="20"/>
                    </a:cubicBezTo>
                    <a:cubicBezTo>
                      <a:pt x="20" y="20"/>
                      <a:pt x="20" y="20"/>
                      <a:pt x="20" y="20"/>
                    </a:cubicBezTo>
                    <a:cubicBezTo>
                      <a:pt x="20" y="19"/>
                      <a:pt x="20" y="19"/>
                      <a:pt x="19" y="19"/>
                    </a:cubicBezTo>
                    <a:cubicBezTo>
                      <a:pt x="26" y="19"/>
                      <a:pt x="26" y="19"/>
                      <a:pt x="26" y="19"/>
                    </a:cubicBezTo>
                    <a:cubicBezTo>
                      <a:pt x="28" y="19"/>
                      <a:pt x="29" y="18"/>
                      <a:pt x="29" y="16"/>
                    </a:cubicBezTo>
                    <a:cubicBezTo>
                      <a:pt x="29" y="3"/>
                      <a:pt x="29" y="3"/>
                      <a:pt x="29" y="3"/>
                    </a:cubicBezTo>
                    <a:cubicBezTo>
                      <a:pt x="29" y="1"/>
                      <a:pt x="28" y="0"/>
                      <a:pt x="26" y="0"/>
                    </a:cubicBezTo>
                    <a:close/>
                    <a:moveTo>
                      <a:pt x="27" y="16"/>
                    </a:moveTo>
                    <a:cubicBezTo>
                      <a:pt x="27" y="17"/>
                      <a:pt x="27" y="17"/>
                      <a:pt x="26" y="17"/>
                    </a:cubicBezTo>
                    <a:cubicBezTo>
                      <a:pt x="3" y="17"/>
                      <a:pt x="3" y="17"/>
                      <a:pt x="3" y="17"/>
                    </a:cubicBezTo>
                    <a:cubicBezTo>
                      <a:pt x="2" y="17"/>
                      <a:pt x="1" y="17"/>
                      <a:pt x="1" y="16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1" y="2"/>
                      <a:pt x="2" y="2"/>
                      <a:pt x="3" y="2"/>
                    </a:cubicBezTo>
                    <a:cubicBezTo>
                      <a:pt x="26" y="2"/>
                      <a:pt x="26" y="2"/>
                      <a:pt x="26" y="2"/>
                    </a:cubicBezTo>
                    <a:cubicBezTo>
                      <a:pt x="27" y="2"/>
                      <a:pt x="27" y="2"/>
                      <a:pt x="27" y="3"/>
                    </a:cubicBezTo>
                    <a:lnTo>
                      <a:pt x="27" y="1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76" name="淘宝网Chenying0907出品 95"/>
            <p:cNvSpPr txBox="1"/>
            <p:nvPr/>
          </p:nvSpPr>
          <p:spPr>
            <a:xfrm>
              <a:off x="5644885" y="793630"/>
              <a:ext cx="15986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>
                  <a:solidFill>
                    <a:srgbClr val="7030A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添加标题文字</a:t>
              </a:r>
            </a:p>
          </p:txBody>
        </p:sp>
        <p:sp>
          <p:nvSpPr>
            <p:cNvPr id="77" name="淘宝网Chenying0907出品 96"/>
            <p:cNvSpPr txBox="1"/>
            <p:nvPr/>
          </p:nvSpPr>
          <p:spPr>
            <a:xfrm>
              <a:off x="5158027" y="1182806"/>
              <a:ext cx="2085517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您的内容打在这里，或者通过复制您的文本后，在此框中粘贴。</a:t>
              </a:r>
            </a:p>
          </p:txBody>
        </p:sp>
      </p:grpSp>
      <p:grpSp>
        <p:nvGrpSpPr>
          <p:cNvPr id="82" name="淘宝网Chenying0907出品 81"/>
          <p:cNvGrpSpPr/>
          <p:nvPr/>
        </p:nvGrpSpPr>
        <p:grpSpPr>
          <a:xfrm>
            <a:off x="4050138" y="4189759"/>
            <a:ext cx="2047449" cy="1111449"/>
            <a:chOff x="5844016" y="4614557"/>
            <a:chExt cx="2047449" cy="1111449"/>
          </a:xfrm>
        </p:grpSpPr>
        <p:grpSp>
          <p:nvGrpSpPr>
            <p:cNvPr id="83" name="Group 27"/>
            <p:cNvGrpSpPr>
              <a:grpSpLocks noChangeAspect="1"/>
            </p:cNvGrpSpPr>
            <p:nvPr/>
          </p:nvGrpSpPr>
          <p:grpSpPr bwMode="auto">
            <a:xfrm>
              <a:off x="5955898" y="4632559"/>
              <a:ext cx="276289" cy="303467"/>
              <a:chOff x="3811" y="2125"/>
              <a:chExt cx="61" cy="67"/>
            </a:xfrm>
            <a:solidFill>
              <a:srgbClr val="01ACBE"/>
            </a:solidFill>
            <a:effectLst/>
          </p:grpSpPr>
          <p:sp>
            <p:nvSpPr>
              <p:cNvPr id="86" name="淘宝网Chenying0907出品 28"/>
              <p:cNvSpPr>
                <a:spLocks noEditPoints="1"/>
              </p:cNvSpPr>
              <p:nvPr/>
            </p:nvSpPr>
            <p:spPr bwMode="auto">
              <a:xfrm>
                <a:off x="3811" y="2125"/>
                <a:ext cx="61" cy="67"/>
              </a:xfrm>
              <a:custGeom>
                <a:avLst/>
                <a:gdLst>
                  <a:gd name="T0" fmla="*/ 20 w 23"/>
                  <a:gd name="T1" fmla="*/ 14 h 25"/>
                  <a:gd name="T2" fmla="*/ 18 w 23"/>
                  <a:gd name="T3" fmla="*/ 20 h 25"/>
                  <a:gd name="T4" fmla="*/ 17 w 23"/>
                  <a:gd name="T5" fmla="*/ 16 h 25"/>
                  <a:gd name="T6" fmla="*/ 15 w 23"/>
                  <a:gd name="T7" fmla="*/ 15 h 25"/>
                  <a:gd name="T8" fmla="*/ 15 w 23"/>
                  <a:gd name="T9" fmla="*/ 15 h 25"/>
                  <a:gd name="T10" fmla="*/ 14 w 23"/>
                  <a:gd name="T11" fmla="*/ 15 h 25"/>
                  <a:gd name="T12" fmla="*/ 13 w 23"/>
                  <a:gd name="T13" fmla="*/ 17 h 25"/>
                  <a:gd name="T14" fmla="*/ 12 w 23"/>
                  <a:gd name="T15" fmla="*/ 18 h 25"/>
                  <a:gd name="T16" fmla="*/ 12 w 23"/>
                  <a:gd name="T17" fmla="*/ 15 h 25"/>
                  <a:gd name="T18" fmla="*/ 12 w 23"/>
                  <a:gd name="T19" fmla="*/ 15 h 25"/>
                  <a:gd name="T20" fmla="*/ 12 w 23"/>
                  <a:gd name="T21" fmla="*/ 15 h 25"/>
                  <a:gd name="T22" fmla="*/ 11 w 23"/>
                  <a:gd name="T23" fmla="*/ 15 h 25"/>
                  <a:gd name="T24" fmla="*/ 11 w 23"/>
                  <a:gd name="T25" fmla="*/ 15 h 25"/>
                  <a:gd name="T26" fmla="*/ 11 w 23"/>
                  <a:gd name="T27" fmla="*/ 18 h 25"/>
                  <a:gd name="T28" fmla="*/ 11 w 23"/>
                  <a:gd name="T29" fmla="*/ 17 h 25"/>
                  <a:gd name="T30" fmla="*/ 10 w 23"/>
                  <a:gd name="T31" fmla="*/ 15 h 25"/>
                  <a:gd name="T32" fmla="*/ 8 w 23"/>
                  <a:gd name="T33" fmla="*/ 15 h 25"/>
                  <a:gd name="T34" fmla="*/ 8 w 23"/>
                  <a:gd name="T35" fmla="*/ 15 h 25"/>
                  <a:gd name="T36" fmla="*/ 6 w 23"/>
                  <a:gd name="T37" fmla="*/ 16 h 25"/>
                  <a:gd name="T38" fmla="*/ 5 w 23"/>
                  <a:gd name="T39" fmla="*/ 20 h 25"/>
                  <a:gd name="T40" fmla="*/ 3 w 23"/>
                  <a:gd name="T41" fmla="*/ 14 h 25"/>
                  <a:gd name="T42" fmla="*/ 12 w 23"/>
                  <a:gd name="T43" fmla="*/ 5 h 25"/>
                  <a:gd name="T44" fmla="*/ 12 w 23"/>
                  <a:gd name="T45" fmla="*/ 6 h 25"/>
                  <a:gd name="T46" fmla="*/ 13 w 23"/>
                  <a:gd name="T47" fmla="*/ 7 h 25"/>
                  <a:gd name="T48" fmla="*/ 14 w 23"/>
                  <a:gd name="T49" fmla="*/ 6 h 25"/>
                  <a:gd name="T50" fmla="*/ 16 w 23"/>
                  <a:gd name="T51" fmla="*/ 5 h 25"/>
                  <a:gd name="T52" fmla="*/ 17 w 23"/>
                  <a:gd name="T53" fmla="*/ 4 h 25"/>
                  <a:gd name="T54" fmla="*/ 17 w 23"/>
                  <a:gd name="T55" fmla="*/ 3 h 25"/>
                  <a:gd name="T56" fmla="*/ 16 w 23"/>
                  <a:gd name="T57" fmla="*/ 2 h 25"/>
                  <a:gd name="T58" fmla="*/ 14 w 23"/>
                  <a:gd name="T59" fmla="*/ 1 h 25"/>
                  <a:gd name="T60" fmla="*/ 13 w 23"/>
                  <a:gd name="T61" fmla="*/ 0 h 25"/>
                  <a:gd name="T62" fmla="*/ 12 w 23"/>
                  <a:gd name="T63" fmla="*/ 1 h 25"/>
                  <a:gd name="T64" fmla="*/ 12 w 23"/>
                  <a:gd name="T65" fmla="*/ 2 h 25"/>
                  <a:gd name="T66" fmla="*/ 0 w 23"/>
                  <a:gd name="T67" fmla="*/ 14 h 25"/>
                  <a:gd name="T68" fmla="*/ 12 w 23"/>
                  <a:gd name="T69" fmla="*/ 25 h 25"/>
                  <a:gd name="T70" fmla="*/ 23 w 23"/>
                  <a:gd name="T71" fmla="*/ 14 h 25"/>
                  <a:gd name="T72" fmla="*/ 20 w 23"/>
                  <a:gd name="T73" fmla="*/ 14 h 25"/>
                  <a:gd name="T74" fmla="*/ 15 w 23"/>
                  <a:gd name="T75" fmla="*/ 18 h 25"/>
                  <a:gd name="T76" fmla="*/ 15 w 23"/>
                  <a:gd name="T77" fmla="*/ 18 h 25"/>
                  <a:gd name="T78" fmla="*/ 15 w 23"/>
                  <a:gd name="T79" fmla="*/ 22 h 25"/>
                  <a:gd name="T80" fmla="*/ 15 w 23"/>
                  <a:gd name="T81" fmla="*/ 22 h 25"/>
                  <a:gd name="T82" fmla="*/ 15 w 23"/>
                  <a:gd name="T83" fmla="*/ 18 h 25"/>
                  <a:gd name="T84" fmla="*/ 15 w 23"/>
                  <a:gd name="T85" fmla="*/ 18 h 25"/>
                  <a:gd name="T86" fmla="*/ 8 w 23"/>
                  <a:gd name="T87" fmla="*/ 18 h 25"/>
                  <a:gd name="T88" fmla="*/ 8 w 23"/>
                  <a:gd name="T89" fmla="*/ 22 h 25"/>
                  <a:gd name="T90" fmla="*/ 7 w 23"/>
                  <a:gd name="T91" fmla="*/ 21 h 25"/>
                  <a:gd name="T92" fmla="*/ 8 w 23"/>
                  <a:gd name="T93" fmla="*/ 18 h 25"/>
                  <a:gd name="T94" fmla="*/ 8 w 23"/>
                  <a:gd name="T95" fmla="*/ 18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23" h="25">
                    <a:moveTo>
                      <a:pt x="20" y="14"/>
                    </a:moveTo>
                    <a:cubicBezTo>
                      <a:pt x="20" y="16"/>
                      <a:pt x="19" y="19"/>
                      <a:pt x="18" y="20"/>
                    </a:cubicBezTo>
                    <a:cubicBezTo>
                      <a:pt x="17" y="18"/>
                      <a:pt x="17" y="17"/>
                      <a:pt x="17" y="16"/>
                    </a:cubicBezTo>
                    <a:cubicBezTo>
                      <a:pt x="17" y="15"/>
                      <a:pt x="16" y="15"/>
                      <a:pt x="15" y="15"/>
                    </a:cubicBezTo>
                    <a:cubicBezTo>
                      <a:pt x="15" y="15"/>
                      <a:pt x="15" y="15"/>
                      <a:pt x="15" y="15"/>
                    </a:cubicBezTo>
                    <a:cubicBezTo>
                      <a:pt x="14" y="15"/>
                      <a:pt x="14" y="15"/>
                      <a:pt x="14" y="15"/>
                    </a:cubicBezTo>
                    <a:cubicBezTo>
                      <a:pt x="13" y="17"/>
                      <a:pt x="13" y="17"/>
                      <a:pt x="13" y="17"/>
                    </a:cubicBezTo>
                    <a:cubicBezTo>
                      <a:pt x="12" y="18"/>
                      <a:pt x="12" y="18"/>
                      <a:pt x="12" y="18"/>
                    </a:cubicBezTo>
                    <a:cubicBezTo>
                      <a:pt x="12" y="15"/>
                      <a:pt x="12" y="15"/>
                      <a:pt x="12" y="15"/>
                    </a:cubicBezTo>
                    <a:cubicBezTo>
                      <a:pt x="12" y="15"/>
                      <a:pt x="12" y="15"/>
                      <a:pt x="12" y="15"/>
                    </a:cubicBezTo>
                    <a:cubicBezTo>
                      <a:pt x="12" y="15"/>
                      <a:pt x="12" y="15"/>
                      <a:pt x="12" y="15"/>
                    </a:cubicBezTo>
                    <a:cubicBezTo>
                      <a:pt x="11" y="15"/>
                      <a:pt x="11" y="15"/>
                      <a:pt x="11" y="15"/>
                    </a:cubicBezTo>
                    <a:cubicBezTo>
                      <a:pt x="11" y="15"/>
                      <a:pt x="11" y="15"/>
                      <a:pt x="11" y="15"/>
                    </a:cubicBezTo>
                    <a:cubicBezTo>
                      <a:pt x="11" y="18"/>
                      <a:pt x="11" y="18"/>
                      <a:pt x="11" y="18"/>
                    </a:cubicBezTo>
                    <a:cubicBezTo>
                      <a:pt x="11" y="17"/>
                      <a:pt x="11" y="17"/>
                      <a:pt x="11" y="17"/>
                    </a:cubicBezTo>
                    <a:cubicBezTo>
                      <a:pt x="10" y="15"/>
                      <a:pt x="10" y="15"/>
                      <a:pt x="10" y="15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8" y="15"/>
                      <a:pt x="8" y="15"/>
                      <a:pt x="8" y="15"/>
                    </a:cubicBezTo>
                    <a:cubicBezTo>
                      <a:pt x="7" y="15"/>
                      <a:pt x="6" y="15"/>
                      <a:pt x="6" y="16"/>
                    </a:cubicBezTo>
                    <a:cubicBezTo>
                      <a:pt x="6" y="17"/>
                      <a:pt x="5" y="18"/>
                      <a:pt x="5" y="20"/>
                    </a:cubicBezTo>
                    <a:cubicBezTo>
                      <a:pt x="4" y="18"/>
                      <a:pt x="3" y="16"/>
                      <a:pt x="3" y="14"/>
                    </a:cubicBezTo>
                    <a:cubicBezTo>
                      <a:pt x="3" y="9"/>
                      <a:pt x="7" y="5"/>
                      <a:pt x="12" y="5"/>
                    </a:cubicBezTo>
                    <a:cubicBezTo>
                      <a:pt x="12" y="6"/>
                      <a:pt x="12" y="6"/>
                      <a:pt x="12" y="6"/>
                    </a:cubicBezTo>
                    <a:cubicBezTo>
                      <a:pt x="12" y="7"/>
                      <a:pt x="12" y="7"/>
                      <a:pt x="13" y="7"/>
                    </a:cubicBezTo>
                    <a:cubicBezTo>
                      <a:pt x="14" y="6"/>
                      <a:pt x="14" y="6"/>
                      <a:pt x="14" y="6"/>
                    </a:cubicBezTo>
                    <a:cubicBezTo>
                      <a:pt x="15" y="6"/>
                      <a:pt x="16" y="5"/>
                      <a:pt x="16" y="5"/>
                    </a:cubicBezTo>
                    <a:cubicBezTo>
                      <a:pt x="17" y="4"/>
                      <a:pt x="17" y="4"/>
                      <a:pt x="17" y="4"/>
                    </a:cubicBezTo>
                    <a:cubicBezTo>
                      <a:pt x="18" y="4"/>
                      <a:pt x="18" y="3"/>
                      <a:pt x="17" y="3"/>
                    </a:cubicBezTo>
                    <a:cubicBezTo>
                      <a:pt x="16" y="2"/>
                      <a:pt x="16" y="2"/>
                      <a:pt x="16" y="2"/>
                    </a:cubicBezTo>
                    <a:cubicBezTo>
                      <a:pt x="16" y="2"/>
                      <a:pt x="15" y="1"/>
                      <a:pt x="14" y="1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2" y="0"/>
                      <a:pt x="12" y="0"/>
                      <a:pt x="12" y="1"/>
                    </a:cubicBezTo>
                    <a:cubicBezTo>
                      <a:pt x="12" y="2"/>
                      <a:pt x="12" y="2"/>
                      <a:pt x="12" y="2"/>
                    </a:cubicBezTo>
                    <a:cubicBezTo>
                      <a:pt x="5" y="2"/>
                      <a:pt x="0" y="7"/>
                      <a:pt x="0" y="14"/>
                    </a:cubicBezTo>
                    <a:cubicBezTo>
                      <a:pt x="0" y="20"/>
                      <a:pt x="5" y="25"/>
                      <a:pt x="12" y="25"/>
                    </a:cubicBezTo>
                    <a:cubicBezTo>
                      <a:pt x="18" y="25"/>
                      <a:pt x="23" y="20"/>
                      <a:pt x="23" y="14"/>
                    </a:cubicBezTo>
                    <a:lnTo>
                      <a:pt x="20" y="14"/>
                    </a:lnTo>
                    <a:close/>
                    <a:moveTo>
                      <a:pt x="15" y="18"/>
                    </a:moveTo>
                    <a:cubicBezTo>
                      <a:pt x="15" y="18"/>
                      <a:pt x="15" y="18"/>
                      <a:pt x="15" y="18"/>
                    </a:cubicBezTo>
                    <a:cubicBezTo>
                      <a:pt x="15" y="22"/>
                      <a:pt x="15" y="22"/>
                      <a:pt x="15" y="22"/>
                    </a:cubicBezTo>
                    <a:cubicBezTo>
                      <a:pt x="15" y="22"/>
                      <a:pt x="15" y="22"/>
                      <a:pt x="15" y="22"/>
                    </a:cubicBezTo>
                    <a:cubicBezTo>
                      <a:pt x="15" y="18"/>
                      <a:pt x="15" y="18"/>
                      <a:pt x="15" y="18"/>
                    </a:cubicBezTo>
                    <a:cubicBezTo>
                      <a:pt x="15" y="18"/>
                      <a:pt x="15" y="18"/>
                      <a:pt x="15" y="18"/>
                    </a:cubicBezTo>
                    <a:close/>
                    <a:moveTo>
                      <a:pt x="8" y="18"/>
                    </a:moveTo>
                    <a:cubicBezTo>
                      <a:pt x="8" y="22"/>
                      <a:pt x="8" y="22"/>
                      <a:pt x="8" y="22"/>
                    </a:cubicBezTo>
                    <a:cubicBezTo>
                      <a:pt x="8" y="21"/>
                      <a:pt x="8" y="21"/>
                      <a:pt x="7" y="21"/>
                    </a:cubicBezTo>
                    <a:cubicBezTo>
                      <a:pt x="8" y="18"/>
                      <a:pt x="8" y="18"/>
                      <a:pt x="8" y="18"/>
                    </a:cubicBezTo>
                    <a:cubicBezTo>
                      <a:pt x="8" y="18"/>
                      <a:pt x="8" y="18"/>
                      <a:pt x="8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7" name="Oval 29"/>
              <p:cNvSpPr>
                <a:spLocks noChangeArrowheads="1"/>
              </p:cNvSpPr>
              <p:nvPr/>
            </p:nvSpPr>
            <p:spPr bwMode="auto">
              <a:xfrm>
                <a:off x="3835" y="2149"/>
                <a:ext cx="13" cy="1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84" name="淘宝网Chenying0907出品 97"/>
            <p:cNvSpPr txBox="1"/>
            <p:nvPr/>
          </p:nvSpPr>
          <p:spPr>
            <a:xfrm>
              <a:off x="6292805" y="4614557"/>
              <a:ext cx="15986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>
                  <a:solidFill>
                    <a:srgbClr val="01ACB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添加标题文字</a:t>
              </a:r>
            </a:p>
          </p:txBody>
        </p:sp>
        <p:sp>
          <p:nvSpPr>
            <p:cNvPr id="85" name="淘宝网Chenying0907出品 98"/>
            <p:cNvSpPr txBox="1"/>
            <p:nvPr/>
          </p:nvSpPr>
          <p:spPr>
            <a:xfrm>
              <a:off x="5844016" y="4987342"/>
              <a:ext cx="201549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您的内容打在这里，或者通过复制您的文本后，在此框中粘贴。</a:t>
              </a:r>
            </a:p>
          </p:txBody>
        </p:sp>
      </p:grpSp>
      <p:grpSp>
        <p:nvGrpSpPr>
          <p:cNvPr id="88" name="淘宝网Chenying0907出品 87"/>
          <p:cNvGrpSpPr/>
          <p:nvPr/>
        </p:nvGrpSpPr>
        <p:grpSpPr>
          <a:xfrm>
            <a:off x="3482711" y="3250502"/>
            <a:ext cx="830914" cy="537022"/>
            <a:chOff x="3482711" y="3250502"/>
            <a:chExt cx="830914" cy="537022"/>
          </a:xfrm>
        </p:grpSpPr>
        <p:grpSp>
          <p:nvGrpSpPr>
            <p:cNvPr id="89" name="淘宝网Chenying0907出品 88"/>
            <p:cNvGrpSpPr/>
            <p:nvPr/>
          </p:nvGrpSpPr>
          <p:grpSpPr>
            <a:xfrm>
              <a:off x="4155615" y="3250502"/>
              <a:ext cx="158010" cy="158012"/>
              <a:chOff x="4486616" y="3001075"/>
              <a:chExt cx="274695" cy="274699"/>
            </a:xfrm>
          </p:grpSpPr>
          <p:sp>
            <p:nvSpPr>
              <p:cNvPr id="95" name="淘宝网Chenying0907出品 94"/>
              <p:cNvSpPr/>
              <p:nvPr/>
            </p:nvSpPr>
            <p:spPr>
              <a:xfrm rot="16200000">
                <a:off x="4486614" y="3001077"/>
                <a:ext cx="274699" cy="274695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6" name="淘宝网Chenying0907出品 95"/>
              <p:cNvSpPr/>
              <p:nvPr/>
            </p:nvSpPr>
            <p:spPr>
              <a:xfrm rot="16200000">
                <a:off x="4511585" y="3026055"/>
                <a:ext cx="224753" cy="224751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90" name="淘宝网Chenying0907出品 89"/>
            <p:cNvGrpSpPr/>
            <p:nvPr/>
          </p:nvGrpSpPr>
          <p:grpSpPr>
            <a:xfrm>
              <a:off x="3482711" y="3629512"/>
              <a:ext cx="158010" cy="158012"/>
              <a:chOff x="4486616" y="3001075"/>
              <a:chExt cx="274695" cy="274699"/>
            </a:xfrm>
          </p:grpSpPr>
          <p:sp>
            <p:nvSpPr>
              <p:cNvPr id="93" name="淘宝网Chenying0907出品 92"/>
              <p:cNvSpPr/>
              <p:nvPr/>
            </p:nvSpPr>
            <p:spPr>
              <a:xfrm rot="16200000">
                <a:off x="4486614" y="3001077"/>
                <a:ext cx="274699" cy="274695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4" name="淘宝网Chenying0907出品 93"/>
              <p:cNvSpPr/>
              <p:nvPr/>
            </p:nvSpPr>
            <p:spPr>
              <a:xfrm rot="16200000">
                <a:off x="4511585" y="3026055"/>
                <a:ext cx="224753" cy="224751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91" name="圆角淘宝网Chenying0907出品 90"/>
            <p:cNvSpPr/>
            <p:nvPr/>
          </p:nvSpPr>
          <p:spPr>
            <a:xfrm rot="14400000" flipH="1" flipV="1">
              <a:off x="3897416" y="3159700"/>
              <a:ext cx="22409" cy="748925"/>
            </a:xfrm>
            <a:prstGeom prst="roundRect">
              <a:avLst>
                <a:gd name="adj" fmla="val 50000"/>
              </a:avLst>
            </a:prstGeom>
            <a:gradFill>
              <a:gsLst>
                <a:gs pos="74000">
                  <a:schemeClr val="bg1"/>
                </a:gs>
                <a:gs pos="52000">
                  <a:schemeClr val="bg1">
                    <a:lumMod val="85000"/>
                  </a:schemeClr>
                </a:gs>
                <a:gs pos="23000">
                  <a:schemeClr val="bg1">
                    <a:lumMod val="65000"/>
                  </a:schemeClr>
                </a:gs>
                <a:gs pos="0">
                  <a:schemeClr val="bg1">
                    <a:lumMod val="50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1"/>
            </a:gradFill>
            <a:ln w="9525">
              <a:gradFill flip="none" rotWithShape="1">
                <a:gsLst>
                  <a:gs pos="0">
                    <a:schemeClr val="bg1">
                      <a:lumMod val="65000"/>
                    </a:schemeClr>
                  </a:gs>
                  <a:gs pos="44000">
                    <a:schemeClr val="bg1">
                      <a:lumMod val="75000"/>
                    </a:schemeClr>
                  </a:gs>
                  <a:gs pos="78000">
                    <a:schemeClr val="bg1"/>
                  </a:gs>
                  <a:gs pos="61000">
                    <a:schemeClr val="bg1">
                      <a:lumMod val="10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0"/>
                <a:tileRect/>
              </a:gradFill>
            </a:ln>
            <a:effectLst>
              <a:outerShdw blurRad="254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92" name="圆角淘宝网Chenying0907出品 91"/>
            <p:cNvSpPr/>
            <p:nvPr/>
          </p:nvSpPr>
          <p:spPr>
            <a:xfrm rot="14400000" flipH="1" flipV="1">
              <a:off x="3878126" y="3121268"/>
              <a:ext cx="22409" cy="748925"/>
            </a:xfrm>
            <a:prstGeom prst="roundRect">
              <a:avLst>
                <a:gd name="adj" fmla="val 50000"/>
              </a:avLst>
            </a:prstGeom>
            <a:gradFill>
              <a:gsLst>
                <a:gs pos="74000">
                  <a:schemeClr val="bg1"/>
                </a:gs>
                <a:gs pos="52000">
                  <a:schemeClr val="bg1">
                    <a:lumMod val="85000"/>
                  </a:schemeClr>
                </a:gs>
                <a:gs pos="23000">
                  <a:schemeClr val="bg1">
                    <a:lumMod val="65000"/>
                  </a:schemeClr>
                </a:gs>
                <a:gs pos="0">
                  <a:schemeClr val="bg1">
                    <a:lumMod val="50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1"/>
            </a:gradFill>
            <a:ln w="9525">
              <a:gradFill flip="none" rotWithShape="1">
                <a:gsLst>
                  <a:gs pos="0">
                    <a:schemeClr val="bg1">
                      <a:lumMod val="65000"/>
                    </a:schemeClr>
                  </a:gs>
                  <a:gs pos="44000">
                    <a:schemeClr val="bg1">
                      <a:lumMod val="75000"/>
                    </a:schemeClr>
                  </a:gs>
                  <a:gs pos="78000">
                    <a:schemeClr val="bg1"/>
                  </a:gs>
                  <a:gs pos="61000">
                    <a:schemeClr val="bg1">
                      <a:lumMod val="10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0"/>
                <a:tileRect/>
              </a:gradFill>
            </a:ln>
            <a:effectLst>
              <a:outerShdw blurRad="254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97" name="淘宝网Chenying0907出品 96"/>
          <p:cNvGrpSpPr/>
          <p:nvPr/>
        </p:nvGrpSpPr>
        <p:grpSpPr>
          <a:xfrm>
            <a:off x="7835317" y="3266377"/>
            <a:ext cx="830914" cy="537022"/>
            <a:chOff x="3482711" y="3250502"/>
            <a:chExt cx="830914" cy="537022"/>
          </a:xfrm>
        </p:grpSpPr>
        <p:grpSp>
          <p:nvGrpSpPr>
            <p:cNvPr id="98" name="淘宝网Chenying0907出品 97"/>
            <p:cNvGrpSpPr/>
            <p:nvPr/>
          </p:nvGrpSpPr>
          <p:grpSpPr>
            <a:xfrm>
              <a:off x="4155615" y="3250502"/>
              <a:ext cx="158010" cy="158012"/>
              <a:chOff x="4486616" y="3001075"/>
              <a:chExt cx="274695" cy="274699"/>
            </a:xfrm>
          </p:grpSpPr>
          <p:sp>
            <p:nvSpPr>
              <p:cNvPr id="104" name="淘宝网Chenying0907出品 103"/>
              <p:cNvSpPr/>
              <p:nvPr/>
            </p:nvSpPr>
            <p:spPr>
              <a:xfrm rot="16200000">
                <a:off x="4486614" y="3001077"/>
                <a:ext cx="274699" cy="274695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05" name="淘宝网Chenying0907出品 104"/>
              <p:cNvSpPr/>
              <p:nvPr/>
            </p:nvSpPr>
            <p:spPr>
              <a:xfrm rot="16200000">
                <a:off x="4511585" y="3026055"/>
                <a:ext cx="224753" cy="224751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99" name="淘宝网Chenying0907出品 98"/>
            <p:cNvGrpSpPr/>
            <p:nvPr/>
          </p:nvGrpSpPr>
          <p:grpSpPr>
            <a:xfrm>
              <a:off x="3482711" y="3629512"/>
              <a:ext cx="158010" cy="158012"/>
              <a:chOff x="4486616" y="3001075"/>
              <a:chExt cx="274695" cy="274699"/>
            </a:xfrm>
          </p:grpSpPr>
          <p:sp>
            <p:nvSpPr>
              <p:cNvPr id="102" name="淘宝网Chenying0907出品 101"/>
              <p:cNvSpPr/>
              <p:nvPr/>
            </p:nvSpPr>
            <p:spPr>
              <a:xfrm rot="16200000">
                <a:off x="4486614" y="3001077"/>
                <a:ext cx="274699" cy="274695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03" name="淘宝网Chenying0907出品 102"/>
              <p:cNvSpPr/>
              <p:nvPr/>
            </p:nvSpPr>
            <p:spPr>
              <a:xfrm rot="16200000">
                <a:off x="4511585" y="3026055"/>
                <a:ext cx="224753" cy="224751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00" name="圆角淘宝网Chenying0907出品 99"/>
            <p:cNvSpPr/>
            <p:nvPr/>
          </p:nvSpPr>
          <p:spPr>
            <a:xfrm rot="14400000" flipH="1" flipV="1">
              <a:off x="3897416" y="3159700"/>
              <a:ext cx="22409" cy="748925"/>
            </a:xfrm>
            <a:prstGeom prst="roundRect">
              <a:avLst>
                <a:gd name="adj" fmla="val 50000"/>
              </a:avLst>
            </a:prstGeom>
            <a:gradFill>
              <a:gsLst>
                <a:gs pos="74000">
                  <a:schemeClr val="bg1"/>
                </a:gs>
                <a:gs pos="52000">
                  <a:schemeClr val="bg1">
                    <a:lumMod val="85000"/>
                  </a:schemeClr>
                </a:gs>
                <a:gs pos="23000">
                  <a:schemeClr val="bg1">
                    <a:lumMod val="65000"/>
                  </a:schemeClr>
                </a:gs>
                <a:gs pos="0">
                  <a:schemeClr val="bg1">
                    <a:lumMod val="50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1"/>
            </a:gradFill>
            <a:ln w="9525">
              <a:gradFill flip="none" rotWithShape="1">
                <a:gsLst>
                  <a:gs pos="0">
                    <a:schemeClr val="bg1">
                      <a:lumMod val="65000"/>
                    </a:schemeClr>
                  </a:gs>
                  <a:gs pos="44000">
                    <a:schemeClr val="bg1">
                      <a:lumMod val="75000"/>
                    </a:schemeClr>
                  </a:gs>
                  <a:gs pos="78000">
                    <a:schemeClr val="bg1"/>
                  </a:gs>
                  <a:gs pos="61000">
                    <a:schemeClr val="bg1">
                      <a:lumMod val="10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0"/>
                <a:tileRect/>
              </a:gradFill>
            </a:ln>
            <a:effectLst>
              <a:outerShdw blurRad="254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01" name="圆角淘宝网Chenying0907出品 100"/>
            <p:cNvSpPr/>
            <p:nvPr/>
          </p:nvSpPr>
          <p:spPr>
            <a:xfrm rot="14400000" flipH="1" flipV="1">
              <a:off x="3878126" y="3121268"/>
              <a:ext cx="22409" cy="748925"/>
            </a:xfrm>
            <a:prstGeom prst="roundRect">
              <a:avLst>
                <a:gd name="adj" fmla="val 50000"/>
              </a:avLst>
            </a:prstGeom>
            <a:gradFill>
              <a:gsLst>
                <a:gs pos="74000">
                  <a:schemeClr val="bg1"/>
                </a:gs>
                <a:gs pos="52000">
                  <a:schemeClr val="bg1">
                    <a:lumMod val="85000"/>
                  </a:schemeClr>
                </a:gs>
                <a:gs pos="23000">
                  <a:schemeClr val="bg1">
                    <a:lumMod val="65000"/>
                  </a:schemeClr>
                </a:gs>
                <a:gs pos="0">
                  <a:schemeClr val="bg1">
                    <a:lumMod val="50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1"/>
            </a:gradFill>
            <a:ln w="9525">
              <a:gradFill flip="none" rotWithShape="1">
                <a:gsLst>
                  <a:gs pos="0">
                    <a:schemeClr val="bg1">
                      <a:lumMod val="65000"/>
                    </a:schemeClr>
                  </a:gs>
                  <a:gs pos="44000">
                    <a:schemeClr val="bg1">
                      <a:lumMod val="75000"/>
                    </a:schemeClr>
                  </a:gs>
                  <a:gs pos="78000">
                    <a:schemeClr val="bg1"/>
                  </a:gs>
                  <a:gs pos="61000">
                    <a:schemeClr val="bg1">
                      <a:lumMod val="10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0"/>
                <a:tileRect/>
              </a:gradFill>
            </a:ln>
            <a:effectLst>
              <a:outerShdw blurRad="254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06" name="淘宝网Chenying0907出品 105"/>
          <p:cNvGrpSpPr/>
          <p:nvPr/>
        </p:nvGrpSpPr>
        <p:grpSpPr>
          <a:xfrm flipV="1">
            <a:off x="5659017" y="3266377"/>
            <a:ext cx="830914" cy="537022"/>
            <a:chOff x="3482711" y="3250502"/>
            <a:chExt cx="830914" cy="537022"/>
          </a:xfrm>
        </p:grpSpPr>
        <p:grpSp>
          <p:nvGrpSpPr>
            <p:cNvPr id="107" name="淘宝网Chenying0907出品 106"/>
            <p:cNvGrpSpPr/>
            <p:nvPr/>
          </p:nvGrpSpPr>
          <p:grpSpPr>
            <a:xfrm>
              <a:off x="4155615" y="3250502"/>
              <a:ext cx="158010" cy="158012"/>
              <a:chOff x="4486616" y="3001075"/>
              <a:chExt cx="274695" cy="274699"/>
            </a:xfrm>
          </p:grpSpPr>
          <p:sp>
            <p:nvSpPr>
              <p:cNvPr id="113" name="淘宝网Chenying0907出品 112"/>
              <p:cNvSpPr/>
              <p:nvPr/>
            </p:nvSpPr>
            <p:spPr>
              <a:xfrm rot="16200000">
                <a:off x="4486614" y="3001077"/>
                <a:ext cx="274699" cy="274695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4" name="淘宝网Chenying0907出品 113"/>
              <p:cNvSpPr/>
              <p:nvPr/>
            </p:nvSpPr>
            <p:spPr>
              <a:xfrm rot="16200000">
                <a:off x="4511585" y="3026055"/>
                <a:ext cx="224753" cy="224751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08" name="淘宝网Chenying0907出品 107"/>
            <p:cNvGrpSpPr/>
            <p:nvPr/>
          </p:nvGrpSpPr>
          <p:grpSpPr>
            <a:xfrm>
              <a:off x="3482711" y="3629512"/>
              <a:ext cx="158010" cy="158012"/>
              <a:chOff x="4486616" y="3001075"/>
              <a:chExt cx="274695" cy="274699"/>
            </a:xfrm>
          </p:grpSpPr>
          <p:sp>
            <p:nvSpPr>
              <p:cNvPr id="111" name="淘宝网Chenying0907出品 110"/>
              <p:cNvSpPr/>
              <p:nvPr/>
            </p:nvSpPr>
            <p:spPr>
              <a:xfrm rot="16200000">
                <a:off x="4486614" y="3001077"/>
                <a:ext cx="274699" cy="274695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2" name="淘宝网Chenying0907出品 111"/>
              <p:cNvSpPr/>
              <p:nvPr/>
            </p:nvSpPr>
            <p:spPr>
              <a:xfrm rot="16200000">
                <a:off x="4511585" y="3026055"/>
                <a:ext cx="224753" cy="224751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09" name="圆角淘宝网Chenying0907出品 108"/>
            <p:cNvSpPr/>
            <p:nvPr/>
          </p:nvSpPr>
          <p:spPr>
            <a:xfrm rot="14400000" flipH="1" flipV="1">
              <a:off x="3897416" y="3159700"/>
              <a:ext cx="22409" cy="748925"/>
            </a:xfrm>
            <a:prstGeom prst="roundRect">
              <a:avLst>
                <a:gd name="adj" fmla="val 50000"/>
              </a:avLst>
            </a:prstGeom>
            <a:gradFill>
              <a:gsLst>
                <a:gs pos="74000">
                  <a:schemeClr val="bg1"/>
                </a:gs>
                <a:gs pos="52000">
                  <a:schemeClr val="bg1">
                    <a:lumMod val="85000"/>
                  </a:schemeClr>
                </a:gs>
                <a:gs pos="23000">
                  <a:schemeClr val="bg1">
                    <a:lumMod val="65000"/>
                  </a:schemeClr>
                </a:gs>
                <a:gs pos="0">
                  <a:schemeClr val="bg1">
                    <a:lumMod val="50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1"/>
            </a:gradFill>
            <a:ln w="9525">
              <a:gradFill flip="none" rotWithShape="1">
                <a:gsLst>
                  <a:gs pos="0">
                    <a:schemeClr val="bg1">
                      <a:lumMod val="65000"/>
                    </a:schemeClr>
                  </a:gs>
                  <a:gs pos="44000">
                    <a:schemeClr val="bg1">
                      <a:lumMod val="75000"/>
                    </a:schemeClr>
                  </a:gs>
                  <a:gs pos="78000">
                    <a:schemeClr val="bg1"/>
                  </a:gs>
                  <a:gs pos="61000">
                    <a:schemeClr val="bg1">
                      <a:lumMod val="10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0"/>
                <a:tileRect/>
              </a:gradFill>
            </a:ln>
            <a:effectLst>
              <a:outerShdw blurRad="254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10" name="圆角淘宝网Chenying0907出品 109"/>
            <p:cNvSpPr/>
            <p:nvPr/>
          </p:nvSpPr>
          <p:spPr>
            <a:xfrm rot="14400000" flipH="1" flipV="1">
              <a:off x="3878126" y="3121268"/>
              <a:ext cx="22409" cy="748925"/>
            </a:xfrm>
            <a:prstGeom prst="roundRect">
              <a:avLst>
                <a:gd name="adj" fmla="val 50000"/>
              </a:avLst>
            </a:prstGeom>
            <a:gradFill>
              <a:gsLst>
                <a:gs pos="74000">
                  <a:schemeClr val="bg1"/>
                </a:gs>
                <a:gs pos="52000">
                  <a:schemeClr val="bg1">
                    <a:lumMod val="85000"/>
                  </a:schemeClr>
                </a:gs>
                <a:gs pos="23000">
                  <a:schemeClr val="bg1">
                    <a:lumMod val="65000"/>
                  </a:schemeClr>
                </a:gs>
                <a:gs pos="0">
                  <a:schemeClr val="bg1">
                    <a:lumMod val="50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1"/>
            </a:gradFill>
            <a:ln w="9525">
              <a:gradFill flip="none" rotWithShape="1">
                <a:gsLst>
                  <a:gs pos="0">
                    <a:schemeClr val="bg1">
                      <a:lumMod val="65000"/>
                    </a:schemeClr>
                  </a:gs>
                  <a:gs pos="44000">
                    <a:schemeClr val="bg1">
                      <a:lumMod val="75000"/>
                    </a:schemeClr>
                  </a:gs>
                  <a:gs pos="78000">
                    <a:schemeClr val="bg1"/>
                  </a:gs>
                  <a:gs pos="61000">
                    <a:schemeClr val="bg1">
                      <a:lumMod val="10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0"/>
                <a:tileRect/>
              </a:gradFill>
            </a:ln>
            <a:effectLst>
              <a:outerShdw blurRad="254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 advTm="0">
        <p14:switch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42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42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42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42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 animBg="1"/>
      <p:bldP spid="1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淘宝网Chenying0907出品 1"/>
          <p:cNvGrpSpPr/>
          <p:nvPr/>
        </p:nvGrpSpPr>
        <p:grpSpPr>
          <a:xfrm>
            <a:off x="2572778" y="2085345"/>
            <a:ext cx="2763946" cy="3446339"/>
            <a:chOff x="3295850" y="1908877"/>
            <a:chExt cx="3738030" cy="4660916"/>
          </a:xfrm>
        </p:grpSpPr>
        <p:sp>
          <p:nvSpPr>
            <p:cNvPr id="3" name="圆角淘宝网Chenying0907出品 2"/>
            <p:cNvSpPr/>
            <p:nvPr/>
          </p:nvSpPr>
          <p:spPr>
            <a:xfrm rot="2760000">
              <a:off x="3098889" y="2634801"/>
              <a:ext cx="4660916" cy="3209067"/>
            </a:xfrm>
            <a:prstGeom prst="roundRect">
              <a:avLst>
                <a:gd name="adj" fmla="val 50000"/>
              </a:avLst>
            </a:prstGeom>
            <a:gradFill>
              <a:gsLst>
                <a:gs pos="33000">
                  <a:srgbClr val="6C6C6C">
                    <a:alpha val="42000"/>
                  </a:srgbClr>
                </a:gs>
                <a:gs pos="0">
                  <a:schemeClr val="tx1">
                    <a:alpha val="54000"/>
                  </a:schemeClr>
                </a:gs>
                <a:gs pos="100000">
                  <a:srgbClr val="D8D8D8">
                    <a:alpha val="0"/>
                  </a:srgbClr>
                </a:gs>
              </a:gsLst>
              <a:lin ang="0" scaled="0"/>
            </a:gradFill>
            <a:ln>
              <a:noFill/>
            </a:ln>
            <a:effectLst>
              <a:softEdge rad="254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" name="淘宝网Chenying0907出品 5"/>
            <p:cNvSpPr/>
            <p:nvPr/>
          </p:nvSpPr>
          <p:spPr bwMode="auto">
            <a:xfrm rot="10800000">
              <a:off x="3295850" y="2263222"/>
              <a:ext cx="2643765" cy="2343151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73000">
                  <a:srgbClr val="ECECEC"/>
                </a:gs>
                <a:gs pos="100000">
                  <a:srgbClr val="D9D9D9"/>
                </a:gs>
              </a:gsLst>
              <a:lin ang="2700000" scaled="1"/>
              <a:tileRect/>
            </a:gradFill>
            <a:ln w="25400">
              <a:gradFill flip="none" rotWithShape="1">
                <a:gsLst>
                  <a:gs pos="29000">
                    <a:srgbClr val="E0E0E0"/>
                  </a:gs>
                  <a:gs pos="0">
                    <a:srgbClr val="999999"/>
                  </a:gs>
                  <a:gs pos="83000">
                    <a:schemeClr val="bg1"/>
                  </a:gs>
                </a:gsLst>
                <a:lin ang="2700000" scaled="1"/>
                <a:tileRect/>
              </a:gradFill>
            </a:ln>
            <a:effectLst>
              <a:outerShdw blurRad="355600" dist="88900" dir="2700000" algn="tl" rotWithShape="0">
                <a:prstClr val="black">
                  <a:alpha val="28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" name="圆角淘宝网Chenying0907出品 4"/>
            <p:cNvSpPr/>
            <p:nvPr/>
          </p:nvSpPr>
          <p:spPr>
            <a:xfrm rot="2760000">
              <a:off x="3358628" y="2852802"/>
              <a:ext cx="3953506" cy="2592561"/>
            </a:xfrm>
            <a:prstGeom prst="roundRect">
              <a:avLst>
                <a:gd name="adj" fmla="val 50000"/>
              </a:avLst>
            </a:prstGeom>
            <a:gradFill>
              <a:gsLst>
                <a:gs pos="37000">
                  <a:srgbClr val="6C6C6C">
                    <a:alpha val="50000"/>
                  </a:srgbClr>
                </a:gs>
                <a:gs pos="0">
                  <a:schemeClr val="tx1">
                    <a:alpha val="61000"/>
                  </a:schemeClr>
                </a:gs>
                <a:gs pos="100000">
                  <a:srgbClr val="D8D8D8">
                    <a:alpha val="0"/>
                  </a:srgbClr>
                </a:gs>
              </a:gsLst>
              <a:lin ang="0" scaled="0"/>
            </a:gradFill>
            <a:ln>
              <a:noFill/>
            </a:ln>
            <a:effectLst>
              <a:softEdge rad="254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淘宝网Chenying0907出品 5"/>
            <p:cNvSpPr/>
            <p:nvPr/>
          </p:nvSpPr>
          <p:spPr bwMode="auto">
            <a:xfrm rot="10800000">
              <a:off x="3589408" y="2523401"/>
              <a:ext cx="2056648" cy="1822794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solidFill>
              <a:srgbClr val="F8353D"/>
            </a:solidFill>
            <a:ln w="25400">
              <a:noFill/>
            </a:ln>
            <a:effectLst>
              <a:outerShdw blurRad="254000" dist="114300" dir="2700000" algn="tl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7" name="圆角淘宝网Chenying0907出品 6"/>
          <p:cNvSpPr/>
          <p:nvPr/>
        </p:nvSpPr>
        <p:spPr>
          <a:xfrm>
            <a:off x="4535182" y="2625703"/>
            <a:ext cx="5193268" cy="1001440"/>
          </a:xfrm>
          <a:prstGeom prst="roundRect">
            <a:avLst>
              <a:gd name="adj" fmla="val 9976"/>
            </a:avLst>
          </a:prstGeom>
          <a:solidFill>
            <a:srgbClr val="F8353D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" name="淘宝网Chenying0907出品 7"/>
          <p:cNvGrpSpPr/>
          <p:nvPr/>
        </p:nvGrpSpPr>
        <p:grpSpPr>
          <a:xfrm>
            <a:off x="4628900" y="3044179"/>
            <a:ext cx="158010" cy="158012"/>
            <a:chOff x="4486616" y="3001075"/>
            <a:chExt cx="274695" cy="274699"/>
          </a:xfrm>
        </p:grpSpPr>
        <p:sp>
          <p:nvSpPr>
            <p:cNvPr id="9" name="淘宝网Chenying0907出品 8"/>
            <p:cNvSpPr/>
            <p:nvPr/>
          </p:nvSpPr>
          <p:spPr>
            <a:xfrm rot="16200000">
              <a:off x="4486614" y="3001077"/>
              <a:ext cx="274699" cy="274695"/>
            </a:xfrm>
            <a:prstGeom prst="ellipse">
              <a:avLst/>
            </a:prstGeom>
            <a:gradFill>
              <a:gsLst>
                <a:gs pos="75000">
                  <a:schemeClr val="bg1">
                    <a:lumMod val="95000"/>
                  </a:schemeClr>
                </a:gs>
                <a:gs pos="55000">
                  <a:schemeClr val="bg1">
                    <a:lumMod val="65000"/>
                  </a:schemeClr>
                </a:gs>
                <a:gs pos="35000">
                  <a:schemeClr val="bg1">
                    <a:lumMod val="95000"/>
                  </a:schemeClr>
                </a:gs>
                <a:gs pos="17000">
                  <a:schemeClr val="bg1">
                    <a:lumMod val="65000"/>
                  </a:schemeClr>
                </a:gs>
                <a:gs pos="0">
                  <a:schemeClr val="bg1"/>
                </a:gs>
                <a:gs pos="100000">
                  <a:schemeClr val="bg1">
                    <a:lumMod val="65000"/>
                  </a:schemeClr>
                </a:gs>
              </a:gsLst>
              <a:lin ang="2700000" scaled="1"/>
            </a:gradFill>
            <a:ln>
              <a:noFill/>
            </a:ln>
            <a:effectLst>
              <a:outerShdw blurRad="127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8353D"/>
                </a:solidFill>
              </a:endParaRPr>
            </a:p>
          </p:txBody>
        </p:sp>
        <p:sp>
          <p:nvSpPr>
            <p:cNvPr id="10" name="淘宝网Chenying0907出品 9"/>
            <p:cNvSpPr/>
            <p:nvPr/>
          </p:nvSpPr>
          <p:spPr>
            <a:xfrm rot="16200000">
              <a:off x="4511585" y="3026055"/>
              <a:ext cx="224753" cy="224751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innerShdw blurRad="12700" dist="127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8353D"/>
                </a:solidFill>
              </a:endParaRPr>
            </a:p>
          </p:txBody>
        </p:sp>
      </p:grpSp>
      <p:grpSp>
        <p:nvGrpSpPr>
          <p:cNvPr id="11" name="淘宝网Chenying0907出品 10"/>
          <p:cNvGrpSpPr/>
          <p:nvPr/>
        </p:nvGrpSpPr>
        <p:grpSpPr>
          <a:xfrm>
            <a:off x="4229561" y="3044179"/>
            <a:ext cx="158010" cy="158012"/>
            <a:chOff x="4486616" y="3001075"/>
            <a:chExt cx="274695" cy="274699"/>
          </a:xfrm>
        </p:grpSpPr>
        <p:sp>
          <p:nvSpPr>
            <p:cNvPr id="12" name="淘宝网Chenying0907出品 11"/>
            <p:cNvSpPr/>
            <p:nvPr/>
          </p:nvSpPr>
          <p:spPr>
            <a:xfrm rot="16200000">
              <a:off x="4486614" y="3001077"/>
              <a:ext cx="274699" cy="274695"/>
            </a:xfrm>
            <a:prstGeom prst="ellipse">
              <a:avLst/>
            </a:prstGeom>
            <a:gradFill>
              <a:gsLst>
                <a:gs pos="75000">
                  <a:schemeClr val="bg1">
                    <a:lumMod val="95000"/>
                  </a:schemeClr>
                </a:gs>
                <a:gs pos="55000">
                  <a:schemeClr val="bg1">
                    <a:lumMod val="65000"/>
                  </a:schemeClr>
                </a:gs>
                <a:gs pos="35000">
                  <a:schemeClr val="bg1">
                    <a:lumMod val="95000"/>
                  </a:schemeClr>
                </a:gs>
                <a:gs pos="17000">
                  <a:schemeClr val="bg1">
                    <a:lumMod val="65000"/>
                  </a:schemeClr>
                </a:gs>
                <a:gs pos="0">
                  <a:schemeClr val="bg1"/>
                </a:gs>
                <a:gs pos="100000">
                  <a:schemeClr val="bg1">
                    <a:lumMod val="65000"/>
                  </a:schemeClr>
                </a:gs>
              </a:gsLst>
              <a:lin ang="2700000" scaled="1"/>
            </a:gradFill>
            <a:ln>
              <a:noFill/>
            </a:ln>
            <a:effectLst>
              <a:outerShdw blurRad="127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淘宝网Chenying0907出品 12"/>
            <p:cNvSpPr/>
            <p:nvPr/>
          </p:nvSpPr>
          <p:spPr>
            <a:xfrm rot="16200000">
              <a:off x="4511585" y="3026055"/>
              <a:ext cx="224753" cy="224751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innerShdw blurRad="12700" dist="127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4" name="淘宝网Chenying0907出品 13"/>
          <p:cNvGrpSpPr/>
          <p:nvPr/>
        </p:nvGrpSpPr>
        <p:grpSpPr>
          <a:xfrm>
            <a:off x="4318304" y="3089060"/>
            <a:ext cx="384317" cy="61430"/>
            <a:chOff x="4318304" y="3089060"/>
            <a:chExt cx="384317" cy="61430"/>
          </a:xfrm>
        </p:grpSpPr>
        <p:sp>
          <p:nvSpPr>
            <p:cNvPr id="15" name="圆角淘宝网Chenying0907出品 14"/>
            <p:cNvSpPr/>
            <p:nvPr/>
          </p:nvSpPr>
          <p:spPr>
            <a:xfrm rot="16200000">
              <a:off x="4499257" y="2947128"/>
              <a:ext cx="22409" cy="384316"/>
            </a:xfrm>
            <a:prstGeom prst="roundRect">
              <a:avLst>
                <a:gd name="adj" fmla="val 50000"/>
              </a:avLst>
            </a:prstGeom>
            <a:gradFill>
              <a:gsLst>
                <a:gs pos="74000">
                  <a:schemeClr val="bg1"/>
                </a:gs>
                <a:gs pos="52000">
                  <a:schemeClr val="bg1">
                    <a:lumMod val="85000"/>
                  </a:schemeClr>
                </a:gs>
                <a:gs pos="23000">
                  <a:schemeClr val="bg1">
                    <a:lumMod val="65000"/>
                  </a:schemeClr>
                </a:gs>
                <a:gs pos="0">
                  <a:schemeClr val="bg1">
                    <a:lumMod val="50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1"/>
            </a:gradFill>
            <a:ln w="9525">
              <a:gradFill flip="none" rotWithShape="1">
                <a:gsLst>
                  <a:gs pos="0">
                    <a:schemeClr val="bg1">
                      <a:lumMod val="65000"/>
                    </a:schemeClr>
                  </a:gs>
                  <a:gs pos="44000">
                    <a:schemeClr val="bg1">
                      <a:lumMod val="75000"/>
                    </a:schemeClr>
                  </a:gs>
                  <a:gs pos="78000">
                    <a:schemeClr val="bg1"/>
                  </a:gs>
                  <a:gs pos="61000">
                    <a:schemeClr val="bg1">
                      <a:lumMod val="10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0"/>
                <a:tileRect/>
              </a:gradFill>
            </a:ln>
            <a:effectLst>
              <a:outerShdw blurRad="254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圆角淘宝网Chenying0907出品 15"/>
            <p:cNvSpPr/>
            <p:nvPr/>
          </p:nvSpPr>
          <p:spPr>
            <a:xfrm rot="16200000">
              <a:off x="4499258" y="2908107"/>
              <a:ext cx="22409" cy="384316"/>
            </a:xfrm>
            <a:prstGeom prst="roundRect">
              <a:avLst>
                <a:gd name="adj" fmla="val 50000"/>
              </a:avLst>
            </a:prstGeom>
            <a:gradFill>
              <a:gsLst>
                <a:gs pos="74000">
                  <a:schemeClr val="bg1"/>
                </a:gs>
                <a:gs pos="52000">
                  <a:schemeClr val="bg1">
                    <a:lumMod val="85000"/>
                  </a:schemeClr>
                </a:gs>
                <a:gs pos="23000">
                  <a:schemeClr val="bg1">
                    <a:lumMod val="65000"/>
                  </a:schemeClr>
                </a:gs>
                <a:gs pos="0">
                  <a:schemeClr val="bg1">
                    <a:lumMod val="50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1"/>
            </a:gradFill>
            <a:ln w="9525">
              <a:gradFill flip="none" rotWithShape="1">
                <a:gsLst>
                  <a:gs pos="0">
                    <a:schemeClr val="bg1">
                      <a:lumMod val="65000"/>
                    </a:schemeClr>
                  </a:gs>
                  <a:gs pos="44000">
                    <a:schemeClr val="bg1">
                      <a:lumMod val="75000"/>
                    </a:schemeClr>
                  </a:gs>
                  <a:gs pos="78000">
                    <a:schemeClr val="bg1"/>
                  </a:gs>
                  <a:gs pos="61000">
                    <a:schemeClr val="bg1">
                      <a:lumMod val="10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0"/>
                <a:tileRect/>
              </a:gradFill>
            </a:ln>
            <a:effectLst>
              <a:outerShdw blurRad="254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7" name="淘宝网Chenying0907出品 40"/>
          <p:cNvSpPr txBox="1"/>
          <p:nvPr/>
        </p:nvSpPr>
        <p:spPr>
          <a:xfrm>
            <a:off x="5615378" y="2820062"/>
            <a:ext cx="35065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产品与运营</a:t>
            </a:r>
          </a:p>
        </p:txBody>
      </p:sp>
      <p:grpSp>
        <p:nvGrpSpPr>
          <p:cNvPr id="27" name="淘宝网Chenying0907出品 26"/>
          <p:cNvGrpSpPr/>
          <p:nvPr/>
        </p:nvGrpSpPr>
        <p:grpSpPr>
          <a:xfrm>
            <a:off x="5030931" y="2884106"/>
            <a:ext cx="601529" cy="562742"/>
            <a:chOff x="5030931" y="2884106"/>
            <a:chExt cx="601529" cy="562742"/>
          </a:xfrm>
        </p:grpSpPr>
        <p:sp>
          <p:nvSpPr>
            <p:cNvPr id="28" name="淘宝网Chenying0907出品 27"/>
            <p:cNvSpPr/>
            <p:nvPr/>
          </p:nvSpPr>
          <p:spPr>
            <a:xfrm>
              <a:off x="5055353" y="2884106"/>
              <a:ext cx="562742" cy="56274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8353D"/>
                </a:solidFill>
                <a:latin typeface="Impact MT Std" pitchFamily="34" charset="0"/>
              </a:endParaRPr>
            </a:p>
          </p:txBody>
        </p:sp>
        <p:sp>
          <p:nvSpPr>
            <p:cNvPr id="29" name="淘宝网Chenying0907出品 58"/>
            <p:cNvSpPr txBox="1"/>
            <p:nvPr/>
          </p:nvSpPr>
          <p:spPr>
            <a:xfrm>
              <a:off x="5030931" y="2902999"/>
              <a:ext cx="60152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rgbClr val="F8353D"/>
                  </a:solidFill>
                  <a:latin typeface="Impact MT Std" pitchFamily="34" charset="0"/>
                </a:rPr>
                <a:t>03</a:t>
              </a:r>
              <a:endParaRPr lang="zh-CN" altLang="en-US" sz="2800" dirty="0">
                <a:solidFill>
                  <a:srgbClr val="F8353D"/>
                </a:solidFill>
                <a:latin typeface="Impact MT Std" pitchFamily="34" charset="0"/>
              </a:endParaRPr>
            </a:p>
          </p:txBody>
        </p:sp>
      </p:grpSp>
      <p:sp>
        <p:nvSpPr>
          <p:cNvPr id="23" name="KSO_Shape"/>
          <p:cNvSpPr/>
          <p:nvPr/>
        </p:nvSpPr>
        <p:spPr bwMode="auto">
          <a:xfrm>
            <a:off x="3145790" y="2862101"/>
            <a:ext cx="863565" cy="854931"/>
          </a:xfrm>
          <a:custGeom>
            <a:avLst/>
            <a:gdLst>
              <a:gd name="T0" fmla="*/ 615878 w 2390775"/>
              <a:gd name="T1" fmla="*/ 1467970 h 2365376"/>
              <a:gd name="T2" fmla="*/ 587250 w 2390775"/>
              <a:gd name="T3" fmla="*/ 1401697 h 2365376"/>
              <a:gd name="T4" fmla="*/ 1282649 w 2390775"/>
              <a:gd name="T5" fmla="*/ 1393474 h 2365376"/>
              <a:gd name="T6" fmla="*/ 1180915 w 2390775"/>
              <a:gd name="T7" fmla="*/ 1446870 h 2365376"/>
              <a:gd name="T8" fmla="*/ 1210073 w 2390775"/>
              <a:gd name="T9" fmla="*/ 1382167 h 2365376"/>
              <a:gd name="T10" fmla="*/ 653657 w 2390775"/>
              <a:gd name="T11" fmla="*/ 1314699 h 2365376"/>
              <a:gd name="T12" fmla="*/ 646041 w 2390775"/>
              <a:gd name="T13" fmla="*/ 1180275 h 2365376"/>
              <a:gd name="T14" fmla="*/ 589870 w 2390775"/>
              <a:gd name="T15" fmla="*/ 1105327 h 2365376"/>
              <a:gd name="T16" fmla="*/ 599516 w 2390775"/>
              <a:gd name="T17" fmla="*/ 1141280 h 2365376"/>
              <a:gd name="T18" fmla="*/ 579914 w 2390775"/>
              <a:gd name="T19" fmla="*/ 1158779 h 2365376"/>
              <a:gd name="T20" fmla="*/ 541333 w 2390775"/>
              <a:gd name="T21" fmla="*/ 1105965 h 2365376"/>
              <a:gd name="T22" fmla="*/ 1137260 w 2390775"/>
              <a:gd name="T23" fmla="*/ 1009231 h 2365376"/>
              <a:gd name="T24" fmla="*/ 1143562 w 2390775"/>
              <a:gd name="T25" fmla="*/ 1026145 h 2365376"/>
              <a:gd name="T26" fmla="*/ 1096615 w 2390775"/>
              <a:gd name="T27" fmla="*/ 1069549 h 2365376"/>
              <a:gd name="T28" fmla="*/ 1102602 w 2390775"/>
              <a:gd name="T29" fmla="*/ 1001572 h 2365376"/>
              <a:gd name="T30" fmla="*/ 972739 w 2390775"/>
              <a:gd name="T31" fmla="*/ 835988 h 2365376"/>
              <a:gd name="T32" fmla="*/ 989500 w 2390775"/>
              <a:gd name="T33" fmla="*/ 1138672 h 2365376"/>
              <a:gd name="T34" fmla="*/ 639427 w 2390775"/>
              <a:gd name="T35" fmla="*/ 1423644 h 2365376"/>
              <a:gd name="T36" fmla="*/ 599898 w 2390775"/>
              <a:gd name="T37" fmla="*/ 1003302 h 2365376"/>
              <a:gd name="T38" fmla="*/ 529694 w 2390775"/>
              <a:gd name="T39" fmla="*/ 1090596 h 2365376"/>
              <a:gd name="T40" fmla="*/ 602428 w 2390775"/>
              <a:gd name="T41" fmla="*/ 868249 h 2365376"/>
              <a:gd name="T42" fmla="*/ 861740 w 2390775"/>
              <a:gd name="T43" fmla="*/ 924231 h 2365376"/>
              <a:gd name="T44" fmla="*/ 755609 w 2390775"/>
              <a:gd name="T45" fmla="*/ 542052 h 2365376"/>
              <a:gd name="T46" fmla="*/ 929665 w 2390775"/>
              <a:gd name="T47" fmla="*/ 525915 h 2365376"/>
              <a:gd name="T48" fmla="*/ 909019 w 2390775"/>
              <a:gd name="T49" fmla="*/ 571798 h 2365376"/>
              <a:gd name="T50" fmla="*/ 936652 w 2390775"/>
              <a:gd name="T51" fmla="*/ 586353 h 2365376"/>
              <a:gd name="T52" fmla="*/ 928394 w 2390775"/>
              <a:gd name="T53" fmla="*/ 688879 h 2365376"/>
              <a:gd name="T54" fmla="*/ 840414 w 2390775"/>
              <a:gd name="T55" fmla="*/ 772101 h 2365376"/>
              <a:gd name="T56" fmla="*/ 742269 w 2390775"/>
              <a:gd name="T57" fmla="*/ 675588 h 2365376"/>
              <a:gd name="T58" fmla="*/ 738139 w 2390775"/>
              <a:gd name="T59" fmla="*/ 608504 h 2365376"/>
              <a:gd name="T60" fmla="*/ 761643 w 2390775"/>
              <a:gd name="T61" fmla="*/ 510093 h 2365376"/>
              <a:gd name="T62" fmla="*/ 617010 w 2390775"/>
              <a:gd name="T63" fmla="*/ 449064 h 2365376"/>
              <a:gd name="T64" fmla="*/ 350272 w 2390775"/>
              <a:gd name="T65" fmla="*/ 638327 h 2365376"/>
              <a:gd name="T66" fmla="*/ 215163 w 2390775"/>
              <a:gd name="T67" fmla="*/ 939947 h 2365376"/>
              <a:gd name="T68" fmla="*/ 256613 w 2390775"/>
              <a:gd name="T69" fmla="*/ 1277331 h 2365376"/>
              <a:gd name="T70" fmla="*/ 458486 w 2390775"/>
              <a:gd name="T71" fmla="*/ 1534008 h 2365376"/>
              <a:gd name="T72" fmla="*/ 767308 w 2390775"/>
              <a:gd name="T73" fmla="*/ 1655225 h 2365376"/>
              <a:gd name="T74" fmla="*/ 1101127 w 2390775"/>
              <a:gd name="T75" fmla="*/ 1596674 h 2365376"/>
              <a:gd name="T76" fmla="*/ 1347614 w 2390775"/>
              <a:gd name="T77" fmla="*/ 1383040 h 2365376"/>
              <a:gd name="T78" fmla="*/ 1453614 w 2390775"/>
              <a:gd name="T79" fmla="*/ 1066861 h 2365376"/>
              <a:gd name="T80" fmla="*/ 1378939 w 2390775"/>
              <a:gd name="T81" fmla="*/ 738024 h 2365376"/>
              <a:gd name="T82" fmla="*/ 1153652 w 2390775"/>
              <a:gd name="T83" fmla="*/ 501602 h 2365376"/>
              <a:gd name="T84" fmla="*/ 831224 w 2390775"/>
              <a:gd name="T85" fmla="*/ 411085 h 2365376"/>
              <a:gd name="T86" fmla="*/ 989432 w 2390775"/>
              <a:gd name="T87" fmla="*/ 315187 h 2365376"/>
              <a:gd name="T88" fmla="*/ 1471649 w 2390775"/>
              <a:gd name="T89" fmla="*/ 671876 h 2365376"/>
              <a:gd name="T90" fmla="*/ 1554866 w 2390775"/>
              <a:gd name="T91" fmla="*/ 1171938 h 2365376"/>
              <a:gd name="T92" fmla="*/ 1239716 w 2390775"/>
              <a:gd name="T93" fmla="*/ 1647313 h 2365376"/>
              <a:gd name="T94" fmla="*/ 646121 w 2390775"/>
              <a:gd name="T95" fmla="*/ 1748275 h 2365376"/>
              <a:gd name="T96" fmla="*/ 110112 w 2390775"/>
              <a:gd name="T97" fmla="*/ 1186813 h 2365376"/>
              <a:gd name="T98" fmla="*/ 251551 w 2390775"/>
              <a:gd name="T99" fmla="*/ 580725 h 2365376"/>
              <a:gd name="T100" fmla="*/ 1549044 w 2390775"/>
              <a:gd name="T101" fmla="*/ 160116 h 2365376"/>
              <a:gd name="T102" fmla="*/ 1461002 w 2390775"/>
              <a:gd name="T103" fmla="*/ 284475 h 2365376"/>
              <a:gd name="T104" fmla="*/ 1550307 w 2390775"/>
              <a:gd name="T105" fmla="*/ 426554 h 2365376"/>
              <a:gd name="T106" fmla="*/ 1719764 w 2390775"/>
              <a:gd name="T107" fmla="*/ 380038 h 2365376"/>
              <a:gd name="T108" fmla="*/ 1735543 w 2390775"/>
              <a:gd name="T109" fmla="*/ 232579 h 2365376"/>
              <a:gd name="T110" fmla="*/ 1705909 w 2390775"/>
              <a:gd name="T111" fmla="*/ 94508 h 2365376"/>
              <a:gd name="T112" fmla="*/ 1774050 w 2390775"/>
              <a:gd name="T113" fmla="*/ 148403 h 2365376"/>
              <a:gd name="T114" fmla="*/ 1781614 w 2390775"/>
              <a:gd name="T115" fmla="*/ 428769 h 2365376"/>
              <a:gd name="T116" fmla="*/ 1600166 w 2390775"/>
              <a:gd name="T117" fmla="*/ 516104 h 2365376"/>
              <a:gd name="T118" fmla="*/ 1452167 w 2390775"/>
              <a:gd name="T119" fmla="*/ 455349 h 2365376"/>
              <a:gd name="T120" fmla="*/ 1310478 w 2390775"/>
              <a:gd name="T121" fmla="*/ 259477 h 2365376"/>
              <a:gd name="T122" fmla="*/ 1562614 w 2390775"/>
              <a:gd name="T123" fmla="*/ 74046 h 236537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2390775" h="2365376">
                <a:moveTo>
                  <a:pt x="761351" y="1739900"/>
                </a:moveTo>
                <a:lnTo>
                  <a:pt x="791690" y="1805294"/>
                </a:lnTo>
                <a:lnTo>
                  <a:pt x="794883" y="1808051"/>
                </a:lnTo>
                <a:lnTo>
                  <a:pt x="797278" y="1811991"/>
                </a:lnTo>
                <a:lnTo>
                  <a:pt x="800871" y="1817112"/>
                </a:lnTo>
                <a:lnTo>
                  <a:pt x="803266" y="1822233"/>
                </a:lnTo>
                <a:lnTo>
                  <a:pt x="804065" y="1825384"/>
                </a:lnTo>
                <a:lnTo>
                  <a:pt x="804863" y="1828536"/>
                </a:lnTo>
                <a:lnTo>
                  <a:pt x="804863" y="1831687"/>
                </a:lnTo>
                <a:lnTo>
                  <a:pt x="804863" y="1834839"/>
                </a:lnTo>
                <a:lnTo>
                  <a:pt x="804065" y="1837990"/>
                </a:lnTo>
                <a:lnTo>
                  <a:pt x="802867" y="1841142"/>
                </a:lnTo>
                <a:lnTo>
                  <a:pt x="801670" y="1842718"/>
                </a:lnTo>
                <a:lnTo>
                  <a:pt x="799674" y="1844687"/>
                </a:lnTo>
                <a:lnTo>
                  <a:pt x="797278" y="1845475"/>
                </a:lnTo>
                <a:lnTo>
                  <a:pt x="794484" y="1845869"/>
                </a:lnTo>
                <a:lnTo>
                  <a:pt x="790891" y="1846263"/>
                </a:lnTo>
                <a:lnTo>
                  <a:pt x="787698" y="1845869"/>
                </a:lnTo>
                <a:lnTo>
                  <a:pt x="784105" y="1845475"/>
                </a:lnTo>
                <a:lnTo>
                  <a:pt x="780512" y="1844293"/>
                </a:lnTo>
                <a:lnTo>
                  <a:pt x="776520" y="1842718"/>
                </a:lnTo>
                <a:lnTo>
                  <a:pt x="772927" y="1841142"/>
                </a:lnTo>
                <a:lnTo>
                  <a:pt x="768935" y="1839172"/>
                </a:lnTo>
                <a:lnTo>
                  <a:pt x="765343" y="1836809"/>
                </a:lnTo>
                <a:lnTo>
                  <a:pt x="761750" y="1834051"/>
                </a:lnTo>
                <a:lnTo>
                  <a:pt x="758955" y="1831294"/>
                </a:lnTo>
                <a:lnTo>
                  <a:pt x="756161" y="1827748"/>
                </a:lnTo>
                <a:lnTo>
                  <a:pt x="754165" y="1824597"/>
                </a:lnTo>
                <a:lnTo>
                  <a:pt x="748975" y="1815536"/>
                </a:lnTo>
                <a:lnTo>
                  <a:pt x="745782" y="1808839"/>
                </a:lnTo>
                <a:lnTo>
                  <a:pt x="743387" y="1803718"/>
                </a:lnTo>
                <a:lnTo>
                  <a:pt x="742588" y="1799385"/>
                </a:lnTo>
                <a:lnTo>
                  <a:pt x="742588" y="1795051"/>
                </a:lnTo>
                <a:lnTo>
                  <a:pt x="743387" y="1790718"/>
                </a:lnTo>
                <a:lnTo>
                  <a:pt x="746181" y="1778112"/>
                </a:lnTo>
                <a:lnTo>
                  <a:pt x="746979" y="1774173"/>
                </a:lnTo>
                <a:lnTo>
                  <a:pt x="746979" y="1772203"/>
                </a:lnTo>
                <a:lnTo>
                  <a:pt x="746181" y="1771021"/>
                </a:lnTo>
                <a:lnTo>
                  <a:pt x="745383" y="1770627"/>
                </a:lnTo>
                <a:lnTo>
                  <a:pt x="742987" y="1770627"/>
                </a:lnTo>
                <a:lnTo>
                  <a:pt x="742189" y="1770233"/>
                </a:lnTo>
                <a:lnTo>
                  <a:pt x="741790" y="1769839"/>
                </a:lnTo>
                <a:lnTo>
                  <a:pt x="738596" y="1761961"/>
                </a:lnTo>
                <a:lnTo>
                  <a:pt x="736999" y="1758021"/>
                </a:lnTo>
                <a:lnTo>
                  <a:pt x="736600" y="1756052"/>
                </a:lnTo>
                <a:lnTo>
                  <a:pt x="736600" y="1754476"/>
                </a:lnTo>
                <a:lnTo>
                  <a:pt x="742189" y="1750536"/>
                </a:lnTo>
                <a:lnTo>
                  <a:pt x="747379" y="1747385"/>
                </a:lnTo>
                <a:lnTo>
                  <a:pt x="750971" y="1745021"/>
                </a:lnTo>
                <a:lnTo>
                  <a:pt x="754165" y="1743839"/>
                </a:lnTo>
                <a:lnTo>
                  <a:pt x="758556" y="1741870"/>
                </a:lnTo>
                <a:lnTo>
                  <a:pt x="759754" y="1741870"/>
                </a:lnTo>
                <a:lnTo>
                  <a:pt x="761351" y="1739900"/>
                </a:lnTo>
                <a:close/>
                <a:moveTo>
                  <a:pt x="1554438" y="1730375"/>
                </a:moveTo>
                <a:lnTo>
                  <a:pt x="1565575" y="1730375"/>
                </a:lnTo>
                <a:lnTo>
                  <a:pt x="1575916" y="1730375"/>
                </a:lnTo>
                <a:lnTo>
                  <a:pt x="1586258" y="1731163"/>
                </a:lnTo>
                <a:lnTo>
                  <a:pt x="1591031" y="1731951"/>
                </a:lnTo>
                <a:lnTo>
                  <a:pt x="1595008" y="1733133"/>
                </a:lnTo>
                <a:lnTo>
                  <a:pt x="1598986" y="1734314"/>
                </a:lnTo>
                <a:lnTo>
                  <a:pt x="1602168" y="1735890"/>
                </a:lnTo>
                <a:lnTo>
                  <a:pt x="1605350" y="1737860"/>
                </a:lnTo>
                <a:lnTo>
                  <a:pt x="1607339" y="1739830"/>
                </a:lnTo>
                <a:lnTo>
                  <a:pt x="1608929" y="1741799"/>
                </a:lnTo>
                <a:lnTo>
                  <a:pt x="1609725" y="1744951"/>
                </a:lnTo>
                <a:lnTo>
                  <a:pt x="1609725" y="1747708"/>
                </a:lnTo>
                <a:lnTo>
                  <a:pt x="1608929" y="1751648"/>
                </a:lnTo>
                <a:lnTo>
                  <a:pt x="1607339" y="1755193"/>
                </a:lnTo>
                <a:lnTo>
                  <a:pt x="1604554" y="1759920"/>
                </a:lnTo>
                <a:lnTo>
                  <a:pt x="1600577" y="1764648"/>
                </a:lnTo>
                <a:lnTo>
                  <a:pt x="1595804" y="1769769"/>
                </a:lnTo>
                <a:lnTo>
                  <a:pt x="1589042" y="1776072"/>
                </a:lnTo>
                <a:lnTo>
                  <a:pt x="1582678" y="1781193"/>
                </a:lnTo>
                <a:lnTo>
                  <a:pt x="1576314" y="1786314"/>
                </a:lnTo>
                <a:lnTo>
                  <a:pt x="1570348" y="1790647"/>
                </a:lnTo>
                <a:lnTo>
                  <a:pt x="1563586" y="1794193"/>
                </a:lnTo>
                <a:lnTo>
                  <a:pt x="1557222" y="1797738"/>
                </a:lnTo>
                <a:lnTo>
                  <a:pt x="1550461" y="1800496"/>
                </a:lnTo>
                <a:lnTo>
                  <a:pt x="1544097" y="1802466"/>
                </a:lnTo>
                <a:lnTo>
                  <a:pt x="1537733" y="1804829"/>
                </a:lnTo>
                <a:lnTo>
                  <a:pt x="1530971" y="1806799"/>
                </a:lnTo>
                <a:lnTo>
                  <a:pt x="1524607" y="1807981"/>
                </a:lnTo>
                <a:lnTo>
                  <a:pt x="1518243" y="1809163"/>
                </a:lnTo>
                <a:lnTo>
                  <a:pt x="1505117" y="1811132"/>
                </a:lnTo>
                <a:lnTo>
                  <a:pt x="1491992" y="1812314"/>
                </a:lnTo>
                <a:lnTo>
                  <a:pt x="1486026" y="1813102"/>
                </a:lnTo>
                <a:lnTo>
                  <a:pt x="1483241" y="1813890"/>
                </a:lnTo>
                <a:lnTo>
                  <a:pt x="1482048" y="1814678"/>
                </a:lnTo>
                <a:lnTo>
                  <a:pt x="1481253" y="1815072"/>
                </a:lnTo>
                <a:lnTo>
                  <a:pt x="1480855" y="1815859"/>
                </a:lnTo>
                <a:lnTo>
                  <a:pt x="1480855" y="1817041"/>
                </a:lnTo>
                <a:lnTo>
                  <a:pt x="1481253" y="1818617"/>
                </a:lnTo>
                <a:lnTo>
                  <a:pt x="1482048" y="1819799"/>
                </a:lnTo>
                <a:lnTo>
                  <a:pt x="1482048" y="1821375"/>
                </a:lnTo>
                <a:lnTo>
                  <a:pt x="1482048" y="1821769"/>
                </a:lnTo>
                <a:lnTo>
                  <a:pt x="1480855" y="1822556"/>
                </a:lnTo>
                <a:lnTo>
                  <a:pt x="1471309" y="1830829"/>
                </a:lnTo>
                <a:lnTo>
                  <a:pt x="1465343" y="1834375"/>
                </a:lnTo>
                <a:lnTo>
                  <a:pt x="1463354" y="1835556"/>
                </a:lnTo>
                <a:lnTo>
                  <a:pt x="1461365" y="1836738"/>
                </a:lnTo>
                <a:lnTo>
                  <a:pt x="1452615" y="1830041"/>
                </a:lnTo>
                <a:lnTo>
                  <a:pt x="1445853" y="1824132"/>
                </a:lnTo>
                <a:lnTo>
                  <a:pt x="1440285" y="1819405"/>
                </a:lnTo>
                <a:lnTo>
                  <a:pt x="1437103" y="1815072"/>
                </a:lnTo>
                <a:lnTo>
                  <a:pt x="1434716" y="1812314"/>
                </a:lnTo>
                <a:lnTo>
                  <a:pt x="1433125" y="1810344"/>
                </a:lnTo>
                <a:lnTo>
                  <a:pt x="1432330" y="1808375"/>
                </a:lnTo>
                <a:lnTo>
                  <a:pt x="1428750" y="1806799"/>
                </a:lnTo>
                <a:lnTo>
                  <a:pt x="1512675" y="1734314"/>
                </a:lnTo>
                <a:lnTo>
                  <a:pt x="1518641" y="1733527"/>
                </a:lnTo>
                <a:lnTo>
                  <a:pt x="1533755" y="1731951"/>
                </a:lnTo>
                <a:lnTo>
                  <a:pt x="1543699" y="1731163"/>
                </a:lnTo>
                <a:lnTo>
                  <a:pt x="1554438" y="1730375"/>
                </a:lnTo>
                <a:close/>
                <a:moveTo>
                  <a:pt x="588962" y="1535113"/>
                </a:moveTo>
                <a:lnTo>
                  <a:pt x="694496" y="1535113"/>
                </a:lnTo>
                <a:lnTo>
                  <a:pt x="694496" y="1557872"/>
                </a:lnTo>
                <a:lnTo>
                  <a:pt x="694894" y="1558271"/>
                </a:lnTo>
                <a:lnTo>
                  <a:pt x="696885" y="1560268"/>
                </a:lnTo>
                <a:lnTo>
                  <a:pt x="698478" y="1560667"/>
                </a:lnTo>
                <a:lnTo>
                  <a:pt x="700469" y="1561466"/>
                </a:lnTo>
                <a:lnTo>
                  <a:pt x="704053" y="1561865"/>
                </a:lnTo>
                <a:lnTo>
                  <a:pt x="707239" y="1561865"/>
                </a:lnTo>
                <a:lnTo>
                  <a:pt x="711222" y="1561865"/>
                </a:lnTo>
                <a:lnTo>
                  <a:pt x="714407" y="1561466"/>
                </a:lnTo>
                <a:lnTo>
                  <a:pt x="716797" y="1560667"/>
                </a:lnTo>
                <a:lnTo>
                  <a:pt x="718390" y="1560268"/>
                </a:lnTo>
                <a:lnTo>
                  <a:pt x="720381" y="1558271"/>
                </a:lnTo>
                <a:lnTo>
                  <a:pt x="720779" y="1557872"/>
                </a:lnTo>
                <a:lnTo>
                  <a:pt x="720779" y="1535113"/>
                </a:lnTo>
                <a:lnTo>
                  <a:pt x="820737" y="1535113"/>
                </a:lnTo>
                <a:lnTo>
                  <a:pt x="820737" y="1644117"/>
                </a:lnTo>
                <a:lnTo>
                  <a:pt x="820339" y="1648908"/>
                </a:lnTo>
                <a:lnTo>
                  <a:pt x="819144" y="1652901"/>
                </a:lnTo>
                <a:lnTo>
                  <a:pt x="816755" y="1656894"/>
                </a:lnTo>
                <a:lnTo>
                  <a:pt x="814365" y="1660088"/>
                </a:lnTo>
                <a:lnTo>
                  <a:pt x="810781" y="1663283"/>
                </a:lnTo>
                <a:lnTo>
                  <a:pt x="806799" y="1665279"/>
                </a:lnTo>
                <a:lnTo>
                  <a:pt x="802418" y="1666477"/>
                </a:lnTo>
                <a:lnTo>
                  <a:pt x="797639" y="1666876"/>
                </a:lnTo>
                <a:lnTo>
                  <a:pt x="612060" y="1666876"/>
                </a:lnTo>
                <a:lnTo>
                  <a:pt x="607281" y="1666477"/>
                </a:lnTo>
                <a:lnTo>
                  <a:pt x="602901" y="1665279"/>
                </a:lnTo>
                <a:lnTo>
                  <a:pt x="598918" y="1663283"/>
                </a:lnTo>
                <a:lnTo>
                  <a:pt x="595732" y="1660088"/>
                </a:lnTo>
                <a:lnTo>
                  <a:pt x="592546" y="1656894"/>
                </a:lnTo>
                <a:lnTo>
                  <a:pt x="590555" y="1652901"/>
                </a:lnTo>
                <a:lnTo>
                  <a:pt x="589360" y="1648908"/>
                </a:lnTo>
                <a:lnTo>
                  <a:pt x="588962" y="1644117"/>
                </a:lnTo>
                <a:lnTo>
                  <a:pt x="588962" y="1535113"/>
                </a:lnTo>
                <a:close/>
                <a:moveTo>
                  <a:pt x="612060" y="1476375"/>
                </a:moveTo>
                <a:lnTo>
                  <a:pt x="797639" y="1476375"/>
                </a:lnTo>
                <a:lnTo>
                  <a:pt x="802418" y="1476769"/>
                </a:lnTo>
                <a:lnTo>
                  <a:pt x="806799" y="1477950"/>
                </a:lnTo>
                <a:lnTo>
                  <a:pt x="810781" y="1480312"/>
                </a:lnTo>
                <a:lnTo>
                  <a:pt x="814365" y="1483068"/>
                </a:lnTo>
                <a:lnTo>
                  <a:pt x="816755" y="1486611"/>
                </a:lnTo>
                <a:lnTo>
                  <a:pt x="819144" y="1490155"/>
                </a:lnTo>
                <a:lnTo>
                  <a:pt x="820339" y="1494485"/>
                </a:lnTo>
                <a:lnTo>
                  <a:pt x="820737" y="1498816"/>
                </a:lnTo>
                <a:lnTo>
                  <a:pt x="820737" y="1525588"/>
                </a:lnTo>
                <a:lnTo>
                  <a:pt x="588962" y="1525588"/>
                </a:lnTo>
                <a:lnTo>
                  <a:pt x="588962" y="1498816"/>
                </a:lnTo>
                <a:lnTo>
                  <a:pt x="589360" y="1494485"/>
                </a:lnTo>
                <a:lnTo>
                  <a:pt x="590555" y="1490155"/>
                </a:lnTo>
                <a:lnTo>
                  <a:pt x="592546" y="1486611"/>
                </a:lnTo>
                <a:lnTo>
                  <a:pt x="595732" y="1483068"/>
                </a:lnTo>
                <a:lnTo>
                  <a:pt x="598918" y="1480312"/>
                </a:lnTo>
                <a:lnTo>
                  <a:pt x="602901" y="1477950"/>
                </a:lnTo>
                <a:lnTo>
                  <a:pt x="607281" y="1476769"/>
                </a:lnTo>
                <a:lnTo>
                  <a:pt x="612060" y="1476375"/>
                </a:lnTo>
                <a:close/>
                <a:moveTo>
                  <a:pt x="725449" y="1381125"/>
                </a:moveTo>
                <a:lnTo>
                  <a:pt x="730525" y="1381524"/>
                </a:lnTo>
                <a:lnTo>
                  <a:pt x="732087" y="1381524"/>
                </a:lnTo>
                <a:lnTo>
                  <a:pt x="734430" y="1382322"/>
                </a:lnTo>
                <a:lnTo>
                  <a:pt x="737554" y="1384317"/>
                </a:lnTo>
                <a:lnTo>
                  <a:pt x="740287" y="1386312"/>
                </a:lnTo>
                <a:lnTo>
                  <a:pt x="743411" y="1389505"/>
                </a:lnTo>
                <a:lnTo>
                  <a:pt x="746535" y="1393096"/>
                </a:lnTo>
                <a:lnTo>
                  <a:pt x="749659" y="1397486"/>
                </a:lnTo>
                <a:lnTo>
                  <a:pt x="755906" y="1407063"/>
                </a:lnTo>
                <a:lnTo>
                  <a:pt x="761373" y="1417837"/>
                </a:lnTo>
                <a:lnTo>
                  <a:pt x="766059" y="1427813"/>
                </a:lnTo>
                <a:lnTo>
                  <a:pt x="769182" y="1437390"/>
                </a:lnTo>
                <a:lnTo>
                  <a:pt x="770744" y="1441780"/>
                </a:lnTo>
                <a:lnTo>
                  <a:pt x="771525" y="1445770"/>
                </a:lnTo>
                <a:lnTo>
                  <a:pt x="771525" y="1448164"/>
                </a:lnTo>
                <a:lnTo>
                  <a:pt x="771525" y="1450159"/>
                </a:lnTo>
                <a:lnTo>
                  <a:pt x="770744" y="1451357"/>
                </a:lnTo>
                <a:lnTo>
                  <a:pt x="769182" y="1452155"/>
                </a:lnTo>
                <a:lnTo>
                  <a:pt x="768011" y="1452155"/>
                </a:lnTo>
                <a:lnTo>
                  <a:pt x="766449" y="1450958"/>
                </a:lnTo>
                <a:lnTo>
                  <a:pt x="764887" y="1449760"/>
                </a:lnTo>
                <a:lnTo>
                  <a:pt x="762544" y="1448563"/>
                </a:lnTo>
                <a:lnTo>
                  <a:pt x="759030" y="1444174"/>
                </a:lnTo>
                <a:lnTo>
                  <a:pt x="755516" y="1439784"/>
                </a:lnTo>
                <a:lnTo>
                  <a:pt x="753173" y="1434996"/>
                </a:lnTo>
                <a:lnTo>
                  <a:pt x="752392" y="1433400"/>
                </a:lnTo>
                <a:lnTo>
                  <a:pt x="752392" y="1431404"/>
                </a:lnTo>
                <a:lnTo>
                  <a:pt x="752001" y="1428611"/>
                </a:lnTo>
                <a:lnTo>
                  <a:pt x="750830" y="1426616"/>
                </a:lnTo>
                <a:lnTo>
                  <a:pt x="748878" y="1425419"/>
                </a:lnTo>
                <a:lnTo>
                  <a:pt x="746925" y="1425020"/>
                </a:lnTo>
                <a:lnTo>
                  <a:pt x="746144" y="1425419"/>
                </a:lnTo>
                <a:lnTo>
                  <a:pt x="745363" y="1425818"/>
                </a:lnTo>
                <a:lnTo>
                  <a:pt x="744582" y="1426616"/>
                </a:lnTo>
                <a:lnTo>
                  <a:pt x="743411" y="1427414"/>
                </a:lnTo>
                <a:lnTo>
                  <a:pt x="742630" y="1428611"/>
                </a:lnTo>
                <a:lnTo>
                  <a:pt x="742240" y="1430207"/>
                </a:lnTo>
                <a:lnTo>
                  <a:pt x="741849" y="1432602"/>
                </a:lnTo>
                <a:lnTo>
                  <a:pt x="741849" y="1434597"/>
                </a:lnTo>
                <a:lnTo>
                  <a:pt x="741459" y="1439385"/>
                </a:lnTo>
                <a:lnTo>
                  <a:pt x="740678" y="1443376"/>
                </a:lnTo>
                <a:lnTo>
                  <a:pt x="739897" y="1445371"/>
                </a:lnTo>
                <a:lnTo>
                  <a:pt x="739116" y="1446967"/>
                </a:lnTo>
                <a:lnTo>
                  <a:pt x="737944" y="1448164"/>
                </a:lnTo>
                <a:lnTo>
                  <a:pt x="735992" y="1449361"/>
                </a:lnTo>
                <a:lnTo>
                  <a:pt x="734430" y="1450558"/>
                </a:lnTo>
                <a:lnTo>
                  <a:pt x="732868" y="1452155"/>
                </a:lnTo>
                <a:lnTo>
                  <a:pt x="730525" y="1452953"/>
                </a:lnTo>
                <a:lnTo>
                  <a:pt x="727792" y="1453352"/>
                </a:lnTo>
                <a:lnTo>
                  <a:pt x="721935" y="1454150"/>
                </a:lnTo>
                <a:lnTo>
                  <a:pt x="715297" y="1454150"/>
                </a:lnTo>
                <a:lnTo>
                  <a:pt x="712173" y="1453751"/>
                </a:lnTo>
                <a:lnTo>
                  <a:pt x="709049" y="1452953"/>
                </a:lnTo>
                <a:lnTo>
                  <a:pt x="706706" y="1452155"/>
                </a:lnTo>
                <a:lnTo>
                  <a:pt x="703973" y="1450558"/>
                </a:lnTo>
                <a:lnTo>
                  <a:pt x="701240" y="1448962"/>
                </a:lnTo>
                <a:lnTo>
                  <a:pt x="699287" y="1447366"/>
                </a:lnTo>
                <a:lnTo>
                  <a:pt x="694992" y="1442977"/>
                </a:lnTo>
                <a:lnTo>
                  <a:pt x="691478" y="1438188"/>
                </a:lnTo>
                <a:lnTo>
                  <a:pt x="687963" y="1432602"/>
                </a:lnTo>
                <a:lnTo>
                  <a:pt x="685230" y="1427015"/>
                </a:lnTo>
                <a:lnTo>
                  <a:pt x="682497" y="1421029"/>
                </a:lnTo>
                <a:lnTo>
                  <a:pt x="680544" y="1415044"/>
                </a:lnTo>
                <a:lnTo>
                  <a:pt x="678982" y="1409058"/>
                </a:lnTo>
                <a:lnTo>
                  <a:pt x="676249" y="1399082"/>
                </a:lnTo>
                <a:lnTo>
                  <a:pt x="675078" y="1392298"/>
                </a:lnTo>
                <a:lnTo>
                  <a:pt x="674687" y="1389106"/>
                </a:lnTo>
                <a:lnTo>
                  <a:pt x="674687" y="1388707"/>
                </a:lnTo>
                <a:lnTo>
                  <a:pt x="675078" y="1388308"/>
                </a:lnTo>
                <a:lnTo>
                  <a:pt x="676249" y="1387909"/>
                </a:lnTo>
                <a:lnTo>
                  <a:pt x="679373" y="1387111"/>
                </a:lnTo>
                <a:lnTo>
                  <a:pt x="683278" y="1385913"/>
                </a:lnTo>
                <a:lnTo>
                  <a:pt x="689525" y="1384716"/>
                </a:lnTo>
                <a:lnTo>
                  <a:pt x="698897" y="1383120"/>
                </a:lnTo>
                <a:lnTo>
                  <a:pt x="715297" y="1381524"/>
                </a:lnTo>
                <a:lnTo>
                  <a:pt x="725449" y="1381125"/>
                </a:lnTo>
                <a:close/>
                <a:moveTo>
                  <a:pt x="1433588" y="1247775"/>
                </a:moveTo>
                <a:lnTo>
                  <a:pt x="1439124" y="1247775"/>
                </a:lnTo>
                <a:lnTo>
                  <a:pt x="1444264" y="1248175"/>
                </a:lnTo>
                <a:lnTo>
                  <a:pt x="1448614" y="1248976"/>
                </a:lnTo>
                <a:lnTo>
                  <a:pt x="1451382" y="1249776"/>
                </a:lnTo>
                <a:lnTo>
                  <a:pt x="1453359" y="1250977"/>
                </a:lnTo>
                <a:lnTo>
                  <a:pt x="1454150" y="1252178"/>
                </a:lnTo>
                <a:lnTo>
                  <a:pt x="1454150" y="1253779"/>
                </a:lnTo>
                <a:lnTo>
                  <a:pt x="1453359" y="1255380"/>
                </a:lnTo>
                <a:lnTo>
                  <a:pt x="1452173" y="1256981"/>
                </a:lnTo>
                <a:lnTo>
                  <a:pt x="1450196" y="1258582"/>
                </a:lnTo>
                <a:lnTo>
                  <a:pt x="1447428" y="1260183"/>
                </a:lnTo>
                <a:lnTo>
                  <a:pt x="1441892" y="1262985"/>
                </a:lnTo>
                <a:lnTo>
                  <a:pt x="1435565" y="1264986"/>
                </a:lnTo>
                <a:lnTo>
                  <a:pt x="1432402" y="1265387"/>
                </a:lnTo>
                <a:lnTo>
                  <a:pt x="1429634" y="1265787"/>
                </a:lnTo>
                <a:lnTo>
                  <a:pt x="1427261" y="1265787"/>
                </a:lnTo>
                <a:lnTo>
                  <a:pt x="1425284" y="1265387"/>
                </a:lnTo>
                <a:lnTo>
                  <a:pt x="1423703" y="1264986"/>
                </a:lnTo>
                <a:lnTo>
                  <a:pt x="1422516" y="1264586"/>
                </a:lnTo>
                <a:lnTo>
                  <a:pt x="1420539" y="1264586"/>
                </a:lnTo>
                <a:lnTo>
                  <a:pt x="1419353" y="1264986"/>
                </a:lnTo>
                <a:lnTo>
                  <a:pt x="1418562" y="1265787"/>
                </a:lnTo>
                <a:lnTo>
                  <a:pt x="1417376" y="1266588"/>
                </a:lnTo>
                <a:lnTo>
                  <a:pt x="1416980" y="1267388"/>
                </a:lnTo>
                <a:lnTo>
                  <a:pt x="1416585" y="1268589"/>
                </a:lnTo>
                <a:lnTo>
                  <a:pt x="1416190" y="1269790"/>
                </a:lnTo>
                <a:lnTo>
                  <a:pt x="1416585" y="1270990"/>
                </a:lnTo>
                <a:lnTo>
                  <a:pt x="1416585" y="1272191"/>
                </a:lnTo>
                <a:lnTo>
                  <a:pt x="1417376" y="1273392"/>
                </a:lnTo>
                <a:lnTo>
                  <a:pt x="1418562" y="1274993"/>
                </a:lnTo>
                <a:lnTo>
                  <a:pt x="1419748" y="1276194"/>
                </a:lnTo>
                <a:lnTo>
                  <a:pt x="1422121" y="1277395"/>
                </a:lnTo>
                <a:lnTo>
                  <a:pt x="1424098" y="1278596"/>
                </a:lnTo>
                <a:lnTo>
                  <a:pt x="1428843" y="1280597"/>
                </a:lnTo>
                <a:lnTo>
                  <a:pt x="1430820" y="1282198"/>
                </a:lnTo>
                <a:lnTo>
                  <a:pt x="1432402" y="1283799"/>
                </a:lnTo>
                <a:lnTo>
                  <a:pt x="1433588" y="1285000"/>
                </a:lnTo>
                <a:lnTo>
                  <a:pt x="1435170" y="1287001"/>
                </a:lnTo>
                <a:lnTo>
                  <a:pt x="1436356" y="1289003"/>
                </a:lnTo>
                <a:lnTo>
                  <a:pt x="1436751" y="1291404"/>
                </a:lnTo>
                <a:lnTo>
                  <a:pt x="1437542" y="1293406"/>
                </a:lnTo>
                <a:lnTo>
                  <a:pt x="1437542" y="1296608"/>
                </a:lnTo>
                <a:lnTo>
                  <a:pt x="1437542" y="1299009"/>
                </a:lnTo>
                <a:lnTo>
                  <a:pt x="1437147" y="1302612"/>
                </a:lnTo>
                <a:lnTo>
                  <a:pt x="1436356" y="1305414"/>
                </a:lnTo>
                <a:lnTo>
                  <a:pt x="1435170" y="1309416"/>
                </a:lnTo>
                <a:lnTo>
                  <a:pt x="1431611" y="1317422"/>
                </a:lnTo>
                <a:lnTo>
                  <a:pt x="1430029" y="1320624"/>
                </a:lnTo>
                <a:lnTo>
                  <a:pt x="1428052" y="1323826"/>
                </a:lnTo>
                <a:lnTo>
                  <a:pt x="1425680" y="1326628"/>
                </a:lnTo>
                <a:lnTo>
                  <a:pt x="1423307" y="1328629"/>
                </a:lnTo>
                <a:lnTo>
                  <a:pt x="1420539" y="1331431"/>
                </a:lnTo>
                <a:lnTo>
                  <a:pt x="1417771" y="1333032"/>
                </a:lnTo>
                <a:lnTo>
                  <a:pt x="1414608" y="1334633"/>
                </a:lnTo>
                <a:lnTo>
                  <a:pt x="1411445" y="1336635"/>
                </a:lnTo>
                <a:lnTo>
                  <a:pt x="1404722" y="1338636"/>
                </a:lnTo>
                <a:lnTo>
                  <a:pt x="1397605" y="1340237"/>
                </a:lnTo>
                <a:lnTo>
                  <a:pt x="1390487" y="1341038"/>
                </a:lnTo>
                <a:lnTo>
                  <a:pt x="1383370" y="1341438"/>
                </a:lnTo>
                <a:lnTo>
                  <a:pt x="1376252" y="1341438"/>
                </a:lnTo>
                <a:lnTo>
                  <a:pt x="1369530" y="1341038"/>
                </a:lnTo>
                <a:lnTo>
                  <a:pt x="1358063" y="1339437"/>
                </a:lnTo>
                <a:lnTo>
                  <a:pt x="1350154" y="1338236"/>
                </a:lnTo>
                <a:lnTo>
                  <a:pt x="1347386" y="1337435"/>
                </a:lnTo>
                <a:lnTo>
                  <a:pt x="1347386" y="1337835"/>
                </a:lnTo>
                <a:lnTo>
                  <a:pt x="1346991" y="1337435"/>
                </a:lnTo>
                <a:lnTo>
                  <a:pt x="1346200" y="1337035"/>
                </a:lnTo>
                <a:lnTo>
                  <a:pt x="1346200" y="1334633"/>
                </a:lnTo>
                <a:lnTo>
                  <a:pt x="1346991" y="1331831"/>
                </a:lnTo>
                <a:lnTo>
                  <a:pt x="1347782" y="1326228"/>
                </a:lnTo>
                <a:lnTo>
                  <a:pt x="1349363" y="1318623"/>
                </a:lnTo>
                <a:lnTo>
                  <a:pt x="1351736" y="1307415"/>
                </a:lnTo>
                <a:lnTo>
                  <a:pt x="1355295" y="1296608"/>
                </a:lnTo>
                <a:lnTo>
                  <a:pt x="1357667" y="1287402"/>
                </a:lnTo>
                <a:lnTo>
                  <a:pt x="1361621" y="1275794"/>
                </a:lnTo>
                <a:lnTo>
                  <a:pt x="1363994" y="1270190"/>
                </a:lnTo>
                <a:lnTo>
                  <a:pt x="1364785" y="1268589"/>
                </a:lnTo>
                <a:lnTo>
                  <a:pt x="1366762" y="1265787"/>
                </a:lnTo>
                <a:lnTo>
                  <a:pt x="1369925" y="1262985"/>
                </a:lnTo>
                <a:lnTo>
                  <a:pt x="1373484" y="1260183"/>
                </a:lnTo>
                <a:lnTo>
                  <a:pt x="1378229" y="1258182"/>
                </a:lnTo>
                <a:lnTo>
                  <a:pt x="1383765" y="1256181"/>
                </a:lnTo>
                <a:lnTo>
                  <a:pt x="1389301" y="1253779"/>
                </a:lnTo>
                <a:lnTo>
                  <a:pt x="1395628" y="1252578"/>
                </a:lnTo>
                <a:lnTo>
                  <a:pt x="1401954" y="1250977"/>
                </a:lnTo>
                <a:lnTo>
                  <a:pt x="1415399" y="1248976"/>
                </a:lnTo>
                <a:lnTo>
                  <a:pt x="1428052" y="1248175"/>
                </a:lnTo>
                <a:lnTo>
                  <a:pt x="1433588" y="1247775"/>
                </a:lnTo>
                <a:close/>
                <a:moveTo>
                  <a:pt x="1155700" y="965200"/>
                </a:moveTo>
                <a:lnTo>
                  <a:pt x="1161653" y="965597"/>
                </a:lnTo>
                <a:lnTo>
                  <a:pt x="1167209" y="966787"/>
                </a:lnTo>
                <a:lnTo>
                  <a:pt x="1172766" y="968770"/>
                </a:lnTo>
                <a:lnTo>
                  <a:pt x="1177925" y="971944"/>
                </a:lnTo>
                <a:lnTo>
                  <a:pt x="1182687" y="975514"/>
                </a:lnTo>
                <a:lnTo>
                  <a:pt x="1187450" y="980274"/>
                </a:lnTo>
                <a:lnTo>
                  <a:pt x="1192213" y="985431"/>
                </a:lnTo>
                <a:lnTo>
                  <a:pt x="1196181" y="991381"/>
                </a:lnTo>
                <a:lnTo>
                  <a:pt x="1200150" y="998125"/>
                </a:lnTo>
                <a:lnTo>
                  <a:pt x="1204119" y="1005265"/>
                </a:lnTo>
                <a:lnTo>
                  <a:pt x="1207691" y="1012802"/>
                </a:lnTo>
                <a:lnTo>
                  <a:pt x="1211659" y="1021133"/>
                </a:lnTo>
                <a:lnTo>
                  <a:pt x="1214437" y="1029860"/>
                </a:lnTo>
                <a:lnTo>
                  <a:pt x="1217613" y="1038984"/>
                </a:lnTo>
                <a:lnTo>
                  <a:pt x="1220787" y="1048504"/>
                </a:lnTo>
                <a:lnTo>
                  <a:pt x="1225947" y="1068338"/>
                </a:lnTo>
                <a:lnTo>
                  <a:pt x="1230313" y="1089363"/>
                </a:lnTo>
                <a:lnTo>
                  <a:pt x="1234678" y="1111180"/>
                </a:lnTo>
                <a:lnTo>
                  <a:pt x="1237853" y="1133792"/>
                </a:lnTo>
                <a:lnTo>
                  <a:pt x="1241028" y="1155609"/>
                </a:lnTo>
                <a:lnTo>
                  <a:pt x="1243013" y="1177824"/>
                </a:lnTo>
                <a:lnTo>
                  <a:pt x="1245394" y="1198848"/>
                </a:lnTo>
                <a:lnTo>
                  <a:pt x="1246981" y="1219476"/>
                </a:lnTo>
                <a:lnTo>
                  <a:pt x="1246187" y="1186551"/>
                </a:lnTo>
                <a:lnTo>
                  <a:pt x="1342231" y="1244467"/>
                </a:lnTo>
                <a:lnTo>
                  <a:pt x="1323181" y="1340465"/>
                </a:lnTo>
                <a:lnTo>
                  <a:pt x="1248966" y="1309524"/>
                </a:lnTo>
                <a:lnTo>
                  <a:pt x="1245394" y="1284929"/>
                </a:lnTo>
                <a:lnTo>
                  <a:pt x="1239441" y="1242087"/>
                </a:lnTo>
                <a:lnTo>
                  <a:pt x="1231106" y="1373787"/>
                </a:lnTo>
                <a:lnTo>
                  <a:pt x="1230709" y="1379737"/>
                </a:lnTo>
                <a:lnTo>
                  <a:pt x="1230313" y="1386084"/>
                </a:lnTo>
                <a:lnTo>
                  <a:pt x="1230709" y="1392431"/>
                </a:lnTo>
                <a:lnTo>
                  <a:pt x="1232297" y="1399968"/>
                </a:lnTo>
                <a:lnTo>
                  <a:pt x="1234281" y="1407902"/>
                </a:lnTo>
                <a:lnTo>
                  <a:pt x="1237059" y="1417422"/>
                </a:lnTo>
                <a:lnTo>
                  <a:pt x="1241822" y="1428133"/>
                </a:lnTo>
                <a:lnTo>
                  <a:pt x="1247775" y="1440430"/>
                </a:lnTo>
                <a:lnTo>
                  <a:pt x="1231106" y="1440430"/>
                </a:lnTo>
                <a:lnTo>
                  <a:pt x="1242219" y="1446380"/>
                </a:lnTo>
                <a:lnTo>
                  <a:pt x="1256109" y="1453124"/>
                </a:lnTo>
                <a:lnTo>
                  <a:pt x="1287066" y="1467405"/>
                </a:lnTo>
                <a:lnTo>
                  <a:pt x="1313259" y="1479305"/>
                </a:lnTo>
                <a:lnTo>
                  <a:pt x="1323975" y="1483669"/>
                </a:lnTo>
                <a:lnTo>
                  <a:pt x="1501775" y="1720491"/>
                </a:lnTo>
                <a:lnTo>
                  <a:pt x="1401763" y="1798638"/>
                </a:lnTo>
                <a:lnTo>
                  <a:pt x="1210469" y="1576494"/>
                </a:lnTo>
                <a:lnTo>
                  <a:pt x="1080294" y="1561816"/>
                </a:lnTo>
                <a:lnTo>
                  <a:pt x="1080294" y="1563800"/>
                </a:lnTo>
                <a:lnTo>
                  <a:pt x="1080294" y="1567370"/>
                </a:lnTo>
                <a:lnTo>
                  <a:pt x="1079500" y="1575700"/>
                </a:lnTo>
                <a:lnTo>
                  <a:pt x="1077516" y="1587601"/>
                </a:lnTo>
                <a:lnTo>
                  <a:pt x="1074341" y="1601088"/>
                </a:lnTo>
                <a:lnTo>
                  <a:pt x="1066403" y="1633220"/>
                </a:lnTo>
                <a:lnTo>
                  <a:pt x="1056878" y="1669318"/>
                </a:lnTo>
                <a:lnTo>
                  <a:pt x="1046956" y="1703830"/>
                </a:lnTo>
                <a:lnTo>
                  <a:pt x="1038622" y="1733582"/>
                </a:lnTo>
                <a:lnTo>
                  <a:pt x="1030288" y="1762540"/>
                </a:lnTo>
                <a:lnTo>
                  <a:pt x="802481" y="1785548"/>
                </a:lnTo>
                <a:lnTo>
                  <a:pt x="770731" y="1731201"/>
                </a:lnTo>
                <a:lnTo>
                  <a:pt x="904081" y="1706210"/>
                </a:lnTo>
                <a:lnTo>
                  <a:pt x="903685" y="1489619"/>
                </a:lnTo>
                <a:lnTo>
                  <a:pt x="871935" y="1482479"/>
                </a:lnTo>
                <a:lnTo>
                  <a:pt x="869950" y="1471768"/>
                </a:lnTo>
                <a:lnTo>
                  <a:pt x="867966" y="1461851"/>
                </a:lnTo>
                <a:lnTo>
                  <a:pt x="866378" y="1453124"/>
                </a:lnTo>
                <a:lnTo>
                  <a:pt x="864791" y="1445190"/>
                </a:lnTo>
                <a:lnTo>
                  <a:pt x="863600" y="1428926"/>
                </a:lnTo>
                <a:lnTo>
                  <a:pt x="862806" y="1413455"/>
                </a:lnTo>
                <a:lnTo>
                  <a:pt x="862013" y="1373787"/>
                </a:lnTo>
                <a:lnTo>
                  <a:pt x="860822" y="1346812"/>
                </a:lnTo>
                <a:lnTo>
                  <a:pt x="858044" y="1312697"/>
                </a:lnTo>
                <a:lnTo>
                  <a:pt x="854472" y="1175444"/>
                </a:lnTo>
                <a:lnTo>
                  <a:pt x="843756" y="1181791"/>
                </a:lnTo>
                <a:lnTo>
                  <a:pt x="818753" y="1197658"/>
                </a:lnTo>
                <a:lnTo>
                  <a:pt x="802878" y="1208369"/>
                </a:lnTo>
                <a:lnTo>
                  <a:pt x="786606" y="1219476"/>
                </a:lnTo>
                <a:lnTo>
                  <a:pt x="770731" y="1230980"/>
                </a:lnTo>
                <a:lnTo>
                  <a:pt x="756841" y="1242087"/>
                </a:lnTo>
                <a:lnTo>
                  <a:pt x="754460" y="1250021"/>
                </a:lnTo>
                <a:lnTo>
                  <a:pt x="752872" y="1258351"/>
                </a:lnTo>
                <a:lnTo>
                  <a:pt x="752078" y="1266681"/>
                </a:lnTo>
                <a:lnTo>
                  <a:pt x="751285" y="1275805"/>
                </a:lnTo>
                <a:lnTo>
                  <a:pt x="751285" y="1284532"/>
                </a:lnTo>
                <a:lnTo>
                  <a:pt x="751681" y="1292863"/>
                </a:lnTo>
                <a:lnTo>
                  <a:pt x="752078" y="1301590"/>
                </a:lnTo>
                <a:lnTo>
                  <a:pt x="752872" y="1310317"/>
                </a:lnTo>
                <a:lnTo>
                  <a:pt x="754856" y="1325788"/>
                </a:lnTo>
                <a:lnTo>
                  <a:pt x="756444" y="1339275"/>
                </a:lnTo>
                <a:lnTo>
                  <a:pt x="758031" y="1350382"/>
                </a:lnTo>
                <a:lnTo>
                  <a:pt x="758031" y="1354349"/>
                </a:lnTo>
                <a:lnTo>
                  <a:pt x="756841" y="1357523"/>
                </a:lnTo>
                <a:lnTo>
                  <a:pt x="727869" y="1355539"/>
                </a:lnTo>
                <a:lnTo>
                  <a:pt x="715566" y="1354746"/>
                </a:lnTo>
                <a:lnTo>
                  <a:pt x="709613" y="1354746"/>
                </a:lnTo>
                <a:lnTo>
                  <a:pt x="704453" y="1355143"/>
                </a:lnTo>
                <a:lnTo>
                  <a:pt x="698897" y="1355539"/>
                </a:lnTo>
                <a:lnTo>
                  <a:pt x="693341" y="1356729"/>
                </a:lnTo>
                <a:lnTo>
                  <a:pt x="687785" y="1357919"/>
                </a:lnTo>
                <a:lnTo>
                  <a:pt x="682228" y="1359903"/>
                </a:lnTo>
                <a:lnTo>
                  <a:pt x="677069" y="1361886"/>
                </a:lnTo>
                <a:lnTo>
                  <a:pt x="671116" y="1364663"/>
                </a:lnTo>
                <a:lnTo>
                  <a:pt x="664766" y="1367836"/>
                </a:lnTo>
                <a:lnTo>
                  <a:pt x="658416" y="1372200"/>
                </a:lnTo>
                <a:lnTo>
                  <a:pt x="657225" y="1367043"/>
                </a:lnTo>
                <a:lnTo>
                  <a:pt x="655241" y="1361093"/>
                </a:lnTo>
                <a:lnTo>
                  <a:pt x="654050" y="1355143"/>
                </a:lnTo>
                <a:lnTo>
                  <a:pt x="653256" y="1348399"/>
                </a:lnTo>
                <a:lnTo>
                  <a:pt x="651669" y="1333325"/>
                </a:lnTo>
                <a:lnTo>
                  <a:pt x="650875" y="1316267"/>
                </a:lnTo>
                <a:lnTo>
                  <a:pt x="650875" y="1296830"/>
                </a:lnTo>
                <a:lnTo>
                  <a:pt x="651272" y="1274615"/>
                </a:lnTo>
                <a:lnTo>
                  <a:pt x="652066" y="1251211"/>
                </a:lnTo>
                <a:lnTo>
                  <a:pt x="653653" y="1225029"/>
                </a:lnTo>
                <a:lnTo>
                  <a:pt x="660797" y="1208369"/>
                </a:lnTo>
                <a:lnTo>
                  <a:pt x="667147" y="1194881"/>
                </a:lnTo>
                <a:lnTo>
                  <a:pt x="670322" y="1188931"/>
                </a:lnTo>
                <a:lnTo>
                  <a:pt x="673497" y="1183774"/>
                </a:lnTo>
                <a:lnTo>
                  <a:pt x="680244" y="1174254"/>
                </a:lnTo>
                <a:lnTo>
                  <a:pt x="687388" y="1164733"/>
                </a:lnTo>
                <a:lnTo>
                  <a:pt x="696119" y="1155213"/>
                </a:lnTo>
                <a:lnTo>
                  <a:pt x="706438" y="1143312"/>
                </a:lnTo>
                <a:lnTo>
                  <a:pt x="718741" y="1129031"/>
                </a:lnTo>
                <a:lnTo>
                  <a:pt x="738585" y="1108007"/>
                </a:lnTo>
                <a:lnTo>
                  <a:pt x="756047" y="1088966"/>
                </a:lnTo>
                <a:lnTo>
                  <a:pt x="785416" y="1057231"/>
                </a:lnTo>
                <a:lnTo>
                  <a:pt x="797719" y="1043744"/>
                </a:lnTo>
                <a:lnTo>
                  <a:pt x="809228" y="1032240"/>
                </a:lnTo>
                <a:lnTo>
                  <a:pt x="820738" y="1021926"/>
                </a:lnTo>
                <a:lnTo>
                  <a:pt x="831056" y="1012802"/>
                </a:lnTo>
                <a:lnTo>
                  <a:pt x="836613" y="1008439"/>
                </a:lnTo>
                <a:lnTo>
                  <a:pt x="842169" y="1004869"/>
                </a:lnTo>
                <a:lnTo>
                  <a:pt x="848122" y="1000902"/>
                </a:lnTo>
                <a:lnTo>
                  <a:pt x="854075" y="997331"/>
                </a:lnTo>
                <a:lnTo>
                  <a:pt x="860028" y="994555"/>
                </a:lnTo>
                <a:lnTo>
                  <a:pt x="866378" y="991381"/>
                </a:lnTo>
                <a:lnTo>
                  <a:pt x="873125" y="988208"/>
                </a:lnTo>
                <a:lnTo>
                  <a:pt x="880269" y="985828"/>
                </a:lnTo>
                <a:lnTo>
                  <a:pt x="895350" y="980274"/>
                </a:lnTo>
                <a:lnTo>
                  <a:pt x="912416" y="975117"/>
                </a:lnTo>
                <a:lnTo>
                  <a:pt x="932260" y="970753"/>
                </a:lnTo>
                <a:lnTo>
                  <a:pt x="954881" y="965597"/>
                </a:lnTo>
                <a:lnTo>
                  <a:pt x="963613" y="965993"/>
                </a:lnTo>
                <a:lnTo>
                  <a:pt x="979488" y="966787"/>
                </a:lnTo>
                <a:lnTo>
                  <a:pt x="1004491" y="968373"/>
                </a:lnTo>
                <a:lnTo>
                  <a:pt x="1089819" y="1240103"/>
                </a:lnTo>
                <a:lnTo>
                  <a:pt x="1081484" y="1159179"/>
                </a:lnTo>
                <a:lnTo>
                  <a:pt x="1077516" y="1013199"/>
                </a:lnTo>
                <a:lnTo>
                  <a:pt x="1071959" y="999315"/>
                </a:lnTo>
                <a:lnTo>
                  <a:pt x="1083072" y="980671"/>
                </a:lnTo>
                <a:lnTo>
                  <a:pt x="1107281" y="980671"/>
                </a:lnTo>
                <a:lnTo>
                  <a:pt x="1117600" y="999315"/>
                </a:lnTo>
                <a:lnTo>
                  <a:pt x="1112837" y="1015579"/>
                </a:lnTo>
                <a:lnTo>
                  <a:pt x="1142206" y="1228203"/>
                </a:lnTo>
                <a:lnTo>
                  <a:pt x="1137841" y="971944"/>
                </a:lnTo>
                <a:lnTo>
                  <a:pt x="1146572" y="967580"/>
                </a:lnTo>
                <a:lnTo>
                  <a:pt x="1148953" y="966390"/>
                </a:lnTo>
                <a:lnTo>
                  <a:pt x="1149350" y="965597"/>
                </a:lnTo>
                <a:lnTo>
                  <a:pt x="1155700" y="965200"/>
                </a:lnTo>
                <a:close/>
                <a:moveTo>
                  <a:pt x="931148" y="736601"/>
                </a:moveTo>
                <a:lnTo>
                  <a:pt x="929554" y="751285"/>
                </a:lnTo>
                <a:lnTo>
                  <a:pt x="928757" y="762794"/>
                </a:lnTo>
                <a:lnTo>
                  <a:pt x="929155" y="762794"/>
                </a:lnTo>
                <a:lnTo>
                  <a:pt x="929554" y="751285"/>
                </a:lnTo>
                <a:lnTo>
                  <a:pt x="930351" y="746126"/>
                </a:lnTo>
                <a:lnTo>
                  <a:pt x="931148" y="741363"/>
                </a:lnTo>
                <a:lnTo>
                  <a:pt x="931148" y="736601"/>
                </a:lnTo>
                <a:close/>
                <a:moveTo>
                  <a:pt x="949086" y="679054"/>
                </a:moveTo>
                <a:lnTo>
                  <a:pt x="948289" y="679847"/>
                </a:lnTo>
                <a:lnTo>
                  <a:pt x="945499" y="681435"/>
                </a:lnTo>
                <a:lnTo>
                  <a:pt x="943904" y="683419"/>
                </a:lnTo>
                <a:lnTo>
                  <a:pt x="941911" y="686991"/>
                </a:lnTo>
                <a:lnTo>
                  <a:pt x="945897" y="682625"/>
                </a:lnTo>
                <a:lnTo>
                  <a:pt x="948289" y="681038"/>
                </a:lnTo>
                <a:lnTo>
                  <a:pt x="950282" y="679054"/>
                </a:lnTo>
                <a:lnTo>
                  <a:pt x="949086" y="679054"/>
                </a:lnTo>
                <a:close/>
                <a:moveTo>
                  <a:pt x="1038375" y="620713"/>
                </a:moveTo>
                <a:lnTo>
                  <a:pt x="1049138" y="620713"/>
                </a:lnTo>
                <a:lnTo>
                  <a:pt x="1059502" y="621110"/>
                </a:lnTo>
                <a:lnTo>
                  <a:pt x="1069866" y="622300"/>
                </a:lnTo>
                <a:lnTo>
                  <a:pt x="1079432" y="623491"/>
                </a:lnTo>
                <a:lnTo>
                  <a:pt x="1088999" y="625872"/>
                </a:lnTo>
                <a:lnTo>
                  <a:pt x="1098167" y="627857"/>
                </a:lnTo>
                <a:lnTo>
                  <a:pt x="1106937" y="630238"/>
                </a:lnTo>
                <a:lnTo>
                  <a:pt x="1115307" y="633413"/>
                </a:lnTo>
                <a:lnTo>
                  <a:pt x="1123678" y="636191"/>
                </a:lnTo>
                <a:lnTo>
                  <a:pt x="1130853" y="639763"/>
                </a:lnTo>
                <a:lnTo>
                  <a:pt x="1138028" y="642938"/>
                </a:lnTo>
                <a:lnTo>
                  <a:pt x="1144805" y="646510"/>
                </a:lnTo>
                <a:lnTo>
                  <a:pt x="1156365" y="652860"/>
                </a:lnTo>
                <a:lnTo>
                  <a:pt x="1166729" y="659607"/>
                </a:lnTo>
                <a:lnTo>
                  <a:pt x="1174701" y="664766"/>
                </a:lnTo>
                <a:lnTo>
                  <a:pt x="1180680" y="669529"/>
                </a:lnTo>
                <a:lnTo>
                  <a:pt x="1185862" y="673497"/>
                </a:lnTo>
                <a:lnTo>
                  <a:pt x="1185862" y="676275"/>
                </a:lnTo>
                <a:lnTo>
                  <a:pt x="1185862" y="684213"/>
                </a:lnTo>
                <a:lnTo>
                  <a:pt x="1185065" y="688975"/>
                </a:lnTo>
                <a:lnTo>
                  <a:pt x="1183869" y="694532"/>
                </a:lnTo>
                <a:lnTo>
                  <a:pt x="1182274" y="700088"/>
                </a:lnTo>
                <a:lnTo>
                  <a:pt x="1180281" y="704850"/>
                </a:lnTo>
                <a:lnTo>
                  <a:pt x="1179086" y="707629"/>
                </a:lnTo>
                <a:lnTo>
                  <a:pt x="1177093" y="710010"/>
                </a:lnTo>
                <a:lnTo>
                  <a:pt x="1175498" y="711994"/>
                </a:lnTo>
                <a:lnTo>
                  <a:pt x="1173505" y="713979"/>
                </a:lnTo>
                <a:lnTo>
                  <a:pt x="1170715" y="715963"/>
                </a:lnTo>
                <a:lnTo>
                  <a:pt x="1168323" y="717154"/>
                </a:lnTo>
                <a:lnTo>
                  <a:pt x="1165533" y="718344"/>
                </a:lnTo>
                <a:lnTo>
                  <a:pt x="1161945" y="719138"/>
                </a:lnTo>
                <a:lnTo>
                  <a:pt x="1158756" y="719535"/>
                </a:lnTo>
                <a:lnTo>
                  <a:pt x="1154770" y="719535"/>
                </a:lnTo>
                <a:lnTo>
                  <a:pt x="1150784" y="719138"/>
                </a:lnTo>
                <a:lnTo>
                  <a:pt x="1146001" y="718344"/>
                </a:lnTo>
                <a:lnTo>
                  <a:pt x="1140819" y="717154"/>
                </a:lnTo>
                <a:lnTo>
                  <a:pt x="1135238" y="715566"/>
                </a:lnTo>
                <a:lnTo>
                  <a:pt x="1129259" y="712788"/>
                </a:lnTo>
                <a:lnTo>
                  <a:pt x="1123678" y="710010"/>
                </a:lnTo>
                <a:lnTo>
                  <a:pt x="1120091" y="708819"/>
                </a:lnTo>
                <a:lnTo>
                  <a:pt x="1114112" y="707629"/>
                </a:lnTo>
                <a:lnTo>
                  <a:pt x="1098964" y="704850"/>
                </a:lnTo>
                <a:lnTo>
                  <a:pt x="1083418" y="702072"/>
                </a:lnTo>
                <a:lnTo>
                  <a:pt x="1077439" y="700882"/>
                </a:lnTo>
                <a:lnTo>
                  <a:pt x="1073852" y="700088"/>
                </a:lnTo>
                <a:lnTo>
                  <a:pt x="1104545" y="714772"/>
                </a:lnTo>
                <a:lnTo>
                  <a:pt x="1118895" y="721122"/>
                </a:lnTo>
                <a:lnTo>
                  <a:pt x="1125671" y="723504"/>
                </a:lnTo>
                <a:lnTo>
                  <a:pt x="1132448" y="725885"/>
                </a:lnTo>
                <a:lnTo>
                  <a:pt x="1138826" y="728266"/>
                </a:lnTo>
                <a:lnTo>
                  <a:pt x="1144805" y="729457"/>
                </a:lnTo>
                <a:lnTo>
                  <a:pt x="1150784" y="730647"/>
                </a:lnTo>
                <a:lnTo>
                  <a:pt x="1155966" y="731044"/>
                </a:lnTo>
                <a:lnTo>
                  <a:pt x="1161148" y="730647"/>
                </a:lnTo>
                <a:lnTo>
                  <a:pt x="1165931" y="729457"/>
                </a:lnTo>
                <a:lnTo>
                  <a:pt x="1170316" y="727869"/>
                </a:lnTo>
                <a:lnTo>
                  <a:pt x="1174302" y="725091"/>
                </a:lnTo>
                <a:lnTo>
                  <a:pt x="1175498" y="735410"/>
                </a:lnTo>
                <a:lnTo>
                  <a:pt x="1175897" y="744935"/>
                </a:lnTo>
                <a:lnTo>
                  <a:pt x="1175498" y="753666"/>
                </a:lnTo>
                <a:lnTo>
                  <a:pt x="1175099" y="762397"/>
                </a:lnTo>
                <a:lnTo>
                  <a:pt x="1176694" y="761207"/>
                </a:lnTo>
                <a:lnTo>
                  <a:pt x="1177491" y="760413"/>
                </a:lnTo>
                <a:lnTo>
                  <a:pt x="1178687" y="760016"/>
                </a:lnTo>
                <a:lnTo>
                  <a:pt x="1179086" y="760413"/>
                </a:lnTo>
                <a:lnTo>
                  <a:pt x="1179484" y="761207"/>
                </a:lnTo>
                <a:lnTo>
                  <a:pt x="1179883" y="763985"/>
                </a:lnTo>
                <a:lnTo>
                  <a:pt x="1180281" y="767954"/>
                </a:lnTo>
                <a:lnTo>
                  <a:pt x="1180281" y="773113"/>
                </a:lnTo>
                <a:lnTo>
                  <a:pt x="1179086" y="785813"/>
                </a:lnTo>
                <a:lnTo>
                  <a:pt x="1177491" y="800498"/>
                </a:lnTo>
                <a:lnTo>
                  <a:pt x="1175498" y="814388"/>
                </a:lnTo>
                <a:lnTo>
                  <a:pt x="1173505" y="826294"/>
                </a:lnTo>
                <a:lnTo>
                  <a:pt x="1171911" y="833438"/>
                </a:lnTo>
                <a:lnTo>
                  <a:pt x="1170715" y="834629"/>
                </a:lnTo>
                <a:lnTo>
                  <a:pt x="1170316" y="834232"/>
                </a:lnTo>
                <a:lnTo>
                  <a:pt x="1169519" y="842169"/>
                </a:lnTo>
                <a:lnTo>
                  <a:pt x="1168323" y="849710"/>
                </a:lnTo>
                <a:lnTo>
                  <a:pt x="1166729" y="856854"/>
                </a:lnTo>
                <a:lnTo>
                  <a:pt x="1165134" y="863998"/>
                </a:lnTo>
                <a:lnTo>
                  <a:pt x="1162742" y="870744"/>
                </a:lnTo>
                <a:lnTo>
                  <a:pt x="1160351" y="877491"/>
                </a:lnTo>
                <a:lnTo>
                  <a:pt x="1157959" y="883841"/>
                </a:lnTo>
                <a:lnTo>
                  <a:pt x="1154770" y="890191"/>
                </a:lnTo>
                <a:lnTo>
                  <a:pt x="1151980" y="896541"/>
                </a:lnTo>
                <a:lnTo>
                  <a:pt x="1148791" y="902098"/>
                </a:lnTo>
                <a:lnTo>
                  <a:pt x="1145602" y="907654"/>
                </a:lnTo>
                <a:lnTo>
                  <a:pt x="1141616" y="913210"/>
                </a:lnTo>
                <a:lnTo>
                  <a:pt x="1138028" y="918370"/>
                </a:lnTo>
                <a:lnTo>
                  <a:pt x="1134042" y="923529"/>
                </a:lnTo>
                <a:lnTo>
                  <a:pt x="1126070" y="932260"/>
                </a:lnTo>
                <a:lnTo>
                  <a:pt x="1117699" y="940595"/>
                </a:lnTo>
                <a:lnTo>
                  <a:pt x="1108531" y="947738"/>
                </a:lnTo>
                <a:lnTo>
                  <a:pt x="1099762" y="954088"/>
                </a:lnTo>
                <a:lnTo>
                  <a:pt x="1090593" y="959248"/>
                </a:lnTo>
                <a:lnTo>
                  <a:pt x="1081027" y="963216"/>
                </a:lnTo>
                <a:lnTo>
                  <a:pt x="1077041" y="964804"/>
                </a:lnTo>
                <a:lnTo>
                  <a:pt x="1072257" y="966391"/>
                </a:lnTo>
                <a:lnTo>
                  <a:pt x="1067474" y="967185"/>
                </a:lnTo>
                <a:lnTo>
                  <a:pt x="1063488" y="967979"/>
                </a:lnTo>
                <a:lnTo>
                  <a:pt x="1059103" y="968376"/>
                </a:lnTo>
                <a:lnTo>
                  <a:pt x="1054719" y="968376"/>
                </a:lnTo>
                <a:lnTo>
                  <a:pt x="1051530" y="968376"/>
                </a:lnTo>
                <a:lnTo>
                  <a:pt x="1047543" y="967979"/>
                </a:lnTo>
                <a:lnTo>
                  <a:pt x="1043956" y="967185"/>
                </a:lnTo>
                <a:lnTo>
                  <a:pt x="1039970" y="965995"/>
                </a:lnTo>
                <a:lnTo>
                  <a:pt x="1031998" y="962820"/>
                </a:lnTo>
                <a:lnTo>
                  <a:pt x="1023627" y="958851"/>
                </a:lnTo>
                <a:lnTo>
                  <a:pt x="1014857" y="953295"/>
                </a:lnTo>
                <a:lnTo>
                  <a:pt x="1006088" y="947341"/>
                </a:lnTo>
                <a:lnTo>
                  <a:pt x="997318" y="939801"/>
                </a:lnTo>
                <a:lnTo>
                  <a:pt x="988549" y="931863"/>
                </a:lnTo>
                <a:lnTo>
                  <a:pt x="979779" y="922338"/>
                </a:lnTo>
                <a:lnTo>
                  <a:pt x="971807" y="912813"/>
                </a:lnTo>
                <a:lnTo>
                  <a:pt x="963835" y="902098"/>
                </a:lnTo>
                <a:lnTo>
                  <a:pt x="956660" y="890985"/>
                </a:lnTo>
                <a:lnTo>
                  <a:pt x="949883" y="878682"/>
                </a:lnTo>
                <a:lnTo>
                  <a:pt x="943904" y="865982"/>
                </a:lnTo>
                <a:lnTo>
                  <a:pt x="941512" y="859632"/>
                </a:lnTo>
                <a:lnTo>
                  <a:pt x="938722" y="852885"/>
                </a:lnTo>
                <a:lnTo>
                  <a:pt x="936729" y="846138"/>
                </a:lnTo>
                <a:lnTo>
                  <a:pt x="934736" y="839391"/>
                </a:lnTo>
                <a:lnTo>
                  <a:pt x="933540" y="843757"/>
                </a:lnTo>
                <a:lnTo>
                  <a:pt x="931547" y="847329"/>
                </a:lnTo>
                <a:lnTo>
                  <a:pt x="929554" y="849710"/>
                </a:lnTo>
                <a:lnTo>
                  <a:pt x="928757" y="850107"/>
                </a:lnTo>
                <a:lnTo>
                  <a:pt x="927960" y="850504"/>
                </a:lnTo>
                <a:lnTo>
                  <a:pt x="926764" y="850107"/>
                </a:lnTo>
                <a:lnTo>
                  <a:pt x="925568" y="849710"/>
                </a:lnTo>
                <a:lnTo>
                  <a:pt x="924372" y="848123"/>
                </a:lnTo>
                <a:lnTo>
                  <a:pt x="923575" y="846535"/>
                </a:lnTo>
                <a:lnTo>
                  <a:pt x="921582" y="842963"/>
                </a:lnTo>
                <a:lnTo>
                  <a:pt x="920386" y="837407"/>
                </a:lnTo>
                <a:lnTo>
                  <a:pt x="918791" y="831057"/>
                </a:lnTo>
                <a:lnTo>
                  <a:pt x="917596" y="823516"/>
                </a:lnTo>
                <a:lnTo>
                  <a:pt x="917197" y="815182"/>
                </a:lnTo>
                <a:lnTo>
                  <a:pt x="916798" y="806054"/>
                </a:lnTo>
                <a:lnTo>
                  <a:pt x="917197" y="798116"/>
                </a:lnTo>
                <a:lnTo>
                  <a:pt x="917596" y="790576"/>
                </a:lnTo>
                <a:lnTo>
                  <a:pt x="918393" y="783829"/>
                </a:lnTo>
                <a:lnTo>
                  <a:pt x="919987" y="777479"/>
                </a:lnTo>
                <a:lnTo>
                  <a:pt x="921183" y="772319"/>
                </a:lnTo>
                <a:lnTo>
                  <a:pt x="922379" y="767954"/>
                </a:lnTo>
                <a:lnTo>
                  <a:pt x="924372" y="764779"/>
                </a:lnTo>
                <a:lnTo>
                  <a:pt x="925169" y="763588"/>
                </a:lnTo>
                <a:lnTo>
                  <a:pt x="926365" y="763191"/>
                </a:lnTo>
                <a:lnTo>
                  <a:pt x="923176" y="759619"/>
                </a:lnTo>
                <a:lnTo>
                  <a:pt x="920785" y="756444"/>
                </a:lnTo>
                <a:lnTo>
                  <a:pt x="918393" y="752476"/>
                </a:lnTo>
                <a:lnTo>
                  <a:pt x="916798" y="748507"/>
                </a:lnTo>
                <a:lnTo>
                  <a:pt x="915204" y="744538"/>
                </a:lnTo>
                <a:lnTo>
                  <a:pt x="914407" y="739776"/>
                </a:lnTo>
                <a:lnTo>
                  <a:pt x="913609" y="735807"/>
                </a:lnTo>
                <a:lnTo>
                  <a:pt x="913211" y="731044"/>
                </a:lnTo>
                <a:lnTo>
                  <a:pt x="912812" y="727076"/>
                </a:lnTo>
                <a:lnTo>
                  <a:pt x="912812" y="721916"/>
                </a:lnTo>
                <a:lnTo>
                  <a:pt x="913609" y="712391"/>
                </a:lnTo>
                <a:lnTo>
                  <a:pt x="915204" y="703263"/>
                </a:lnTo>
                <a:lnTo>
                  <a:pt x="917197" y="694135"/>
                </a:lnTo>
                <a:lnTo>
                  <a:pt x="920386" y="685007"/>
                </a:lnTo>
                <a:lnTo>
                  <a:pt x="923575" y="676672"/>
                </a:lnTo>
                <a:lnTo>
                  <a:pt x="927162" y="668735"/>
                </a:lnTo>
                <a:lnTo>
                  <a:pt x="930750" y="661988"/>
                </a:lnTo>
                <a:lnTo>
                  <a:pt x="934337" y="656035"/>
                </a:lnTo>
                <a:lnTo>
                  <a:pt x="937526" y="651272"/>
                </a:lnTo>
                <a:lnTo>
                  <a:pt x="940715" y="647700"/>
                </a:lnTo>
                <a:lnTo>
                  <a:pt x="943107" y="646113"/>
                </a:lnTo>
                <a:lnTo>
                  <a:pt x="955862" y="639763"/>
                </a:lnTo>
                <a:lnTo>
                  <a:pt x="968219" y="634604"/>
                </a:lnTo>
                <a:lnTo>
                  <a:pt x="980178" y="630238"/>
                </a:lnTo>
                <a:lnTo>
                  <a:pt x="992535" y="627063"/>
                </a:lnTo>
                <a:lnTo>
                  <a:pt x="1004493" y="624285"/>
                </a:lnTo>
                <a:lnTo>
                  <a:pt x="1016053" y="622300"/>
                </a:lnTo>
                <a:lnTo>
                  <a:pt x="1027214" y="621110"/>
                </a:lnTo>
                <a:lnTo>
                  <a:pt x="1038375" y="620713"/>
                </a:lnTo>
                <a:close/>
                <a:moveTo>
                  <a:pt x="1043186" y="515586"/>
                </a:moveTo>
                <a:lnTo>
                  <a:pt x="1022934" y="515983"/>
                </a:lnTo>
                <a:lnTo>
                  <a:pt x="1002682" y="516777"/>
                </a:lnTo>
                <a:lnTo>
                  <a:pt x="982827" y="518364"/>
                </a:lnTo>
                <a:lnTo>
                  <a:pt x="962972" y="519952"/>
                </a:lnTo>
                <a:lnTo>
                  <a:pt x="943514" y="521937"/>
                </a:lnTo>
                <a:lnTo>
                  <a:pt x="924056" y="525113"/>
                </a:lnTo>
                <a:lnTo>
                  <a:pt x="904598" y="527891"/>
                </a:lnTo>
                <a:lnTo>
                  <a:pt x="885140" y="531861"/>
                </a:lnTo>
                <a:lnTo>
                  <a:pt x="866476" y="535830"/>
                </a:lnTo>
                <a:lnTo>
                  <a:pt x="847812" y="540594"/>
                </a:lnTo>
                <a:lnTo>
                  <a:pt x="829148" y="545754"/>
                </a:lnTo>
                <a:lnTo>
                  <a:pt x="810485" y="550914"/>
                </a:lnTo>
                <a:lnTo>
                  <a:pt x="792218" y="556869"/>
                </a:lnTo>
                <a:lnTo>
                  <a:pt x="774348" y="563220"/>
                </a:lnTo>
                <a:lnTo>
                  <a:pt x="756082" y="569968"/>
                </a:lnTo>
                <a:lnTo>
                  <a:pt x="738609" y="577113"/>
                </a:lnTo>
                <a:lnTo>
                  <a:pt x="721137" y="585449"/>
                </a:lnTo>
                <a:lnTo>
                  <a:pt x="704061" y="593388"/>
                </a:lnTo>
                <a:lnTo>
                  <a:pt x="686986" y="601724"/>
                </a:lnTo>
                <a:lnTo>
                  <a:pt x="670308" y="610457"/>
                </a:lnTo>
                <a:lnTo>
                  <a:pt x="653630" y="619587"/>
                </a:lnTo>
                <a:lnTo>
                  <a:pt x="637745" y="629114"/>
                </a:lnTo>
                <a:lnTo>
                  <a:pt x="621861" y="639037"/>
                </a:lnTo>
                <a:lnTo>
                  <a:pt x="605977" y="649755"/>
                </a:lnTo>
                <a:lnTo>
                  <a:pt x="590490" y="660473"/>
                </a:lnTo>
                <a:lnTo>
                  <a:pt x="575400" y="671190"/>
                </a:lnTo>
                <a:lnTo>
                  <a:pt x="559913" y="682702"/>
                </a:lnTo>
                <a:lnTo>
                  <a:pt x="545617" y="694610"/>
                </a:lnTo>
                <a:lnTo>
                  <a:pt x="531322" y="706519"/>
                </a:lnTo>
                <a:lnTo>
                  <a:pt x="517026" y="719221"/>
                </a:lnTo>
                <a:lnTo>
                  <a:pt x="503525" y="731924"/>
                </a:lnTo>
                <a:lnTo>
                  <a:pt x="490023" y="745023"/>
                </a:lnTo>
                <a:lnTo>
                  <a:pt x="476919" y="758520"/>
                </a:lnTo>
                <a:lnTo>
                  <a:pt x="464212" y="772413"/>
                </a:lnTo>
                <a:lnTo>
                  <a:pt x="451504" y="786306"/>
                </a:lnTo>
                <a:lnTo>
                  <a:pt x="439591" y="800596"/>
                </a:lnTo>
                <a:lnTo>
                  <a:pt x="427678" y="815680"/>
                </a:lnTo>
                <a:lnTo>
                  <a:pt x="416162" y="830368"/>
                </a:lnTo>
                <a:lnTo>
                  <a:pt x="405441" y="845452"/>
                </a:lnTo>
                <a:lnTo>
                  <a:pt x="394322" y="860933"/>
                </a:lnTo>
                <a:lnTo>
                  <a:pt x="383997" y="876811"/>
                </a:lnTo>
                <a:lnTo>
                  <a:pt x="374070" y="892689"/>
                </a:lnTo>
                <a:lnTo>
                  <a:pt x="364539" y="908964"/>
                </a:lnTo>
                <a:lnTo>
                  <a:pt x="355009" y="925636"/>
                </a:lnTo>
                <a:lnTo>
                  <a:pt x="346272" y="941911"/>
                </a:lnTo>
                <a:lnTo>
                  <a:pt x="337933" y="959377"/>
                </a:lnTo>
                <a:lnTo>
                  <a:pt x="329594" y="976048"/>
                </a:lnTo>
                <a:lnTo>
                  <a:pt x="322049" y="993911"/>
                </a:lnTo>
                <a:lnTo>
                  <a:pt x="314901" y="1011377"/>
                </a:lnTo>
                <a:lnTo>
                  <a:pt x="308151" y="1029240"/>
                </a:lnTo>
                <a:lnTo>
                  <a:pt x="301797" y="1047500"/>
                </a:lnTo>
                <a:lnTo>
                  <a:pt x="295840" y="1065362"/>
                </a:lnTo>
                <a:lnTo>
                  <a:pt x="290678" y="1084019"/>
                </a:lnTo>
                <a:lnTo>
                  <a:pt x="285516" y="1102676"/>
                </a:lnTo>
                <a:lnTo>
                  <a:pt x="280751" y="1121729"/>
                </a:lnTo>
                <a:lnTo>
                  <a:pt x="276780" y="1140783"/>
                </a:lnTo>
                <a:lnTo>
                  <a:pt x="272809" y="1159440"/>
                </a:lnTo>
                <a:lnTo>
                  <a:pt x="270029" y="1178890"/>
                </a:lnTo>
                <a:lnTo>
                  <a:pt x="266852" y="1198341"/>
                </a:lnTo>
                <a:lnTo>
                  <a:pt x="264867" y="1218188"/>
                </a:lnTo>
                <a:lnTo>
                  <a:pt x="263278" y="1237639"/>
                </a:lnTo>
                <a:lnTo>
                  <a:pt x="261690" y="1257883"/>
                </a:lnTo>
                <a:lnTo>
                  <a:pt x="260896" y="1277731"/>
                </a:lnTo>
                <a:lnTo>
                  <a:pt x="260498" y="1297975"/>
                </a:lnTo>
                <a:lnTo>
                  <a:pt x="260896" y="1318220"/>
                </a:lnTo>
                <a:lnTo>
                  <a:pt x="261690" y="1338067"/>
                </a:lnTo>
                <a:lnTo>
                  <a:pt x="263278" y="1357915"/>
                </a:lnTo>
                <a:lnTo>
                  <a:pt x="264867" y="1377763"/>
                </a:lnTo>
                <a:lnTo>
                  <a:pt x="266852" y="1397213"/>
                </a:lnTo>
                <a:lnTo>
                  <a:pt x="270029" y="1416664"/>
                </a:lnTo>
                <a:lnTo>
                  <a:pt x="272809" y="1436114"/>
                </a:lnTo>
                <a:lnTo>
                  <a:pt x="276780" y="1455168"/>
                </a:lnTo>
                <a:lnTo>
                  <a:pt x="280751" y="1474222"/>
                </a:lnTo>
                <a:lnTo>
                  <a:pt x="285516" y="1493275"/>
                </a:lnTo>
                <a:lnTo>
                  <a:pt x="290678" y="1511535"/>
                </a:lnTo>
                <a:lnTo>
                  <a:pt x="295840" y="1530192"/>
                </a:lnTo>
                <a:lnTo>
                  <a:pt x="301797" y="1548452"/>
                </a:lnTo>
                <a:lnTo>
                  <a:pt x="308151" y="1566314"/>
                </a:lnTo>
                <a:lnTo>
                  <a:pt x="314901" y="1584177"/>
                </a:lnTo>
                <a:lnTo>
                  <a:pt x="322049" y="1602040"/>
                </a:lnTo>
                <a:lnTo>
                  <a:pt x="329594" y="1619109"/>
                </a:lnTo>
                <a:lnTo>
                  <a:pt x="337933" y="1636575"/>
                </a:lnTo>
                <a:lnTo>
                  <a:pt x="346272" y="1653247"/>
                </a:lnTo>
                <a:lnTo>
                  <a:pt x="355009" y="1670316"/>
                </a:lnTo>
                <a:lnTo>
                  <a:pt x="364539" y="1686591"/>
                </a:lnTo>
                <a:lnTo>
                  <a:pt x="374070" y="1703262"/>
                </a:lnTo>
                <a:lnTo>
                  <a:pt x="383997" y="1719140"/>
                </a:lnTo>
                <a:lnTo>
                  <a:pt x="394322" y="1734622"/>
                </a:lnTo>
                <a:lnTo>
                  <a:pt x="405441" y="1750500"/>
                </a:lnTo>
                <a:lnTo>
                  <a:pt x="416162" y="1765584"/>
                </a:lnTo>
                <a:lnTo>
                  <a:pt x="427678" y="1780271"/>
                </a:lnTo>
                <a:lnTo>
                  <a:pt x="439591" y="1794958"/>
                </a:lnTo>
                <a:lnTo>
                  <a:pt x="451504" y="1809248"/>
                </a:lnTo>
                <a:lnTo>
                  <a:pt x="464212" y="1823142"/>
                </a:lnTo>
                <a:lnTo>
                  <a:pt x="476919" y="1837035"/>
                </a:lnTo>
                <a:lnTo>
                  <a:pt x="490023" y="1850531"/>
                </a:lnTo>
                <a:lnTo>
                  <a:pt x="503525" y="1863631"/>
                </a:lnTo>
                <a:lnTo>
                  <a:pt x="517026" y="1876333"/>
                </a:lnTo>
                <a:lnTo>
                  <a:pt x="531322" y="1889035"/>
                </a:lnTo>
                <a:lnTo>
                  <a:pt x="545617" y="1900944"/>
                </a:lnTo>
                <a:lnTo>
                  <a:pt x="559913" y="1912852"/>
                </a:lnTo>
                <a:lnTo>
                  <a:pt x="575400" y="1923967"/>
                </a:lnTo>
                <a:lnTo>
                  <a:pt x="590490" y="1935479"/>
                </a:lnTo>
                <a:lnTo>
                  <a:pt x="605977" y="1945799"/>
                </a:lnTo>
                <a:lnTo>
                  <a:pt x="621861" y="1956517"/>
                </a:lnTo>
                <a:lnTo>
                  <a:pt x="637745" y="1966044"/>
                </a:lnTo>
                <a:lnTo>
                  <a:pt x="653630" y="1975968"/>
                </a:lnTo>
                <a:lnTo>
                  <a:pt x="670308" y="1985097"/>
                </a:lnTo>
                <a:lnTo>
                  <a:pt x="686986" y="1994227"/>
                </a:lnTo>
                <a:lnTo>
                  <a:pt x="704061" y="2002563"/>
                </a:lnTo>
                <a:lnTo>
                  <a:pt x="721137" y="2010502"/>
                </a:lnTo>
                <a:lnTo>
                  <a:pt x="738609" y="2018044"/>
                </a:lnTo>
                <a:lnTo>
                  <a:pt x="756082" y="2025189"/>
                </a:lnTo>
                <a:lnTo>
                  <a:pt x="774348" y="2032335"/>
                </a:lnTo>
                <a:lnTo>
                  <a:pt x="792218" y="2038686"/>
                </a:lnTo>
                <a:lnTo>
                  <a:pt x="810485" y="2044640"/>
                </a:lnTo>
                <a:lnTo>
                  <a:pt x="829148" y="2050197"/>
                </a:lnTo>
                <a:lnTo>
                  <a:pt x="847812" y="2055358"/>
                </a:lnTo>
                <a:lnTo>
                  <a:pt x="866476" y="2059724"/>
                </a:lnTo>
                <a:lnTo>
                  <a:pt x="885140" y="2064091"/>
                </a:lnTo>
                <a:lnTo>
                  <a:pt x="904598" y="2067266"/>
                </a:lnTo>
                <a:lnTo>
                  <a:pt x="924056" y="2070839"/>
                </a:lnTo>
                <a:lnTo>
                  <a:pt x="943514" y="2073220"/>
                </a:lnTo>
                <a:lnTo>
                  <a:pt x="962972" y="2075999"/>
                </a:lnTo>
                <a:lnTo>
                  <a:pt x="982827" y="2077587"/>
                </a:lnTo>
                <a:lnTo>
                  <a:pt x="1002682" y="2078778"/>
                </a:lnTo>
                <a:lnTo>
                  <a:pt x="1022934" y="2079572"/>
                </a:lnTo>
                <a:lnTo>
                  <a:pt x="1043186" y="2079572"/>
                </a:lnTo>
                <a:lnTo>
                  <a:pt x="1063041" y="2079572"/>
                </a:lnTo>
                <a:lnTo>
                  <a:pt x="1083293" y="2078778"/>
                </a:lnTo>
                <a:lnTo>
                  <a:pt x="1103148" y="2077587"/>
                </a:lnTo>
                <a:lnTo>
                  <a:pt x="1122606" y="2075999"/>
                </a:lnTo>
                <a:lnTo>
                  <a:pt x="1142064" y="2073220"/>
                </a:lnTo>
                <a:lnTo>
                  <a:pt x="1161919" y="2070839"/>
                </a:lnTo>
                <a:lnTo>
                  <a:pt x="1180980" y="2067266"/>
                </a:lnTo>
                <a:lnTo>
                  <a:pt x="1200438" y="2064091"/>
                </a:lnTo>
                <a:lnTo>
                  <a:pt x="1219499" y="2059724"/>
                </a:lnTo>
                <a:lnTo>
                  <a:pt x="1237766" y="2055358"/>
                </a:lnTo>
                <a:lnTo>
                  <a:pt x="1256827" y="2050197"/>
                </a:lnTo>
                <a:lnTo>
                  <a:pt x="1275093" y="2044640"/>
                </a:lnTo>
                <a:lnTo>
                  <a:pt x="1293757" y="2038686"/>
                </a:lnTo>
                <a:lnTo>
                  <a:pt x="1311627" y="2032335"/>
                </a:lnTo>
                <a:lnTo>
                  <a:pt x="1329496" y="2025189"/>
                </a:lnTo>
                <a:lnTo>
                  <a:pt x="1347366" y="2018044"/>
                </a:lnTo>
                <a:lnTo>
                  <a:pt x="1364441" y="2010502"/>
                </a:lnTo>
                <a:lnTo>
                  <a:pt x="1381914" y="2002563"/>
                </a:lnTo>
                <a:lnTo>
                  <a:pt x="1398592" y="1994227"/>
                </a:lnTo>
                <a:lnTo>
                  <a:pt x="1415667" y="1985097"/>
                </a:lnTo>
                <a:lnTo>
                  <a:pt x="1431949" y="1975968"/>
                </a:lnTo>
                <a:lnTo>
                  <a:pt x="1447833" y="1966044"/>
                </a:lnTo>
                <a:lnTo>
                  <a:pt x="1464114" y="1956517"/>
                </a:lnTo>
                <a:lnTo>
                  <a:pt x="1479998" y="1945799"/>
                </a:lnTo>
                <a:lnTo>
                  <a:pt x="1495088" y="1935479"/>
                </a:lnTo>
                <a:lnTo>
                  <a:pt x="1510575" y="1923967"/>
                </a:lnTo>
                <a:lnTo>
                  <a:pt x="1525665" y="1912852"/>
                </a:lnTo>
                <a:lnTo>
                  <a:pt x="1539960" y="1900944"/>
                </a:lnTo>
                <a:lnTo>
                  <a:pt x="1554256" y="1889035"/>
                </a:lnTo>
                <a:lnTo>
                  <a:pt x="1568551" y="1876333"/>
                </a:lnTo>
                <a:lnTo>
                  <a:pt x="1582053" y="1863631"/>
                </a:lnTo>
                <a:lnTo>
                  <a:pt x="1595555" y="1850531"/>
                </a:lnTo>
                <a:lnTo>
                  <a:pt x="1608659" y="1837035"/>
                </a:lnTo>
                <a:lnTo>
                  <a:pt x="1621763" y="1823142"/>
                </a:lnTo>
                <a:lnTo>
                  <a:pt x="1634073" y="1809248"/>
                </a:lnTo>
                <a:lnTo>
                  <a:pt x="1646383" y="1794958"/>
                </a:lnTo>
                <a:lnTo>
                  <a:pt x="1657899" y="1780271"/>
                </a:lnTo>
                <a:lnTo>
                  <a:pt x="1669415" y="1765584"/>
                </a:lnTo>
                <a:lnTo>
                  <a:pt x="1680534" y="1750500"/>
                </a:lnTo>
                <a:lnTo>
                  <a:pt x="1691256" y="1734622"/>
                </a:lnTo>
                <a:lnTo>
                  <a:pt x="1701581" y="1719140"/>
                </a:lnTo>
                <a:lnTo>
                  <a:pt x="1711508" y="1703262"/>
                </a:lnTo>
                <a:lnTo>
                  <a:pt x="1721436" y="1686591"/>
                </a:lnTo>
                <a:lnTo>
                  <a:pt x="1730569" y="1670316"/>
                </a:lnTo>
                <a:lnTo>
                  <a:pt x="1739305" y="1653247"/>
                </a:lnTo>
                <a:lnTo>
                  <a:pt x="1748041" y="1636575"/>
                </a:lnTo>
                <a:lnTo>
                  <a:pt x="1755983" y="1619109"/>
                </a:lnTo>
                <a:lnTo>
                  <a:pt x="1763529" y="1602040"/>
                </a:lnTo>
                <a:lnTo>
                  <a:pt x="1770676" y="1584177"/>
                </a:lnTo>
                <a:lnTo>
                  <a:pt x="1777427" y="1566314"/>
                </a:lnTo>
                <a:lnTo>
                  <a:pt x="1783781" y="1548452"/>
                </a:lnTo>
                <a:lnTo>
                  <a:pt x="1789737" y="1530192"/>
                </a:lnTo>
                <a:lnTo>
                  <a:pt x="1795694" y="1511535"/>
                </a:lnTo>
                <a:lnTo>
                  <a:pt x="1800459" y="1493275"/>
                </a:lnTo>
                <a:lnTo>
                  <a:pt x="1804827" y="1474222"/>
                </a:lnTo>
                <a:lnTo>
                  <a:pt x="1809195" y="1455168"/>
                </a:lnTo>
                <a:lnTo>
                  <a:pt x="1812769" y="1436114"/>
                </a:lnTo>
                <a:lnTo>
                  <a:pt x="1816343" y="1416664"/>
                </a:lnTo>
                <a:lnTo>
                  <a:pt x="1818726" y="1397213"/>
                </a:lnTo>
                <a:lnTo>
                  <a:pt x="1820711" y="1377763"/>
                </a:lnTo>
                <a:lnTo>
                  <a:pt x="1823094" y="1357915"/>
                </a:lnTo>
                <a:lnTo>
                  <a:pt x="1824285" y="1338067"/>
                </a:lnTo>
                <a:lnTo>
                  <a:pt x="1824682" y="1318220"/>
                </a:lnTo>
                <a:lnTo>
                  <a:pt x="1825079" y="1297975"/>
                </a:lnTo>
                <a:lnTo>
                  <a:pt x="1824682" y="1277731"/>
                </a:lnTo>
                <a:lnTo>
                  <a:pt x="1824285" y="1257883"/>
                </a:lnTo>
                <a:lnTo>
                  <a:pt x="1823094" y="1237639"/>
                </a:lnTo>
                <a:lnTo>
                  <a:pt x="1820711" y="1218188"/>
                </a:lnTo>
                <a:lnTo>
                  <a:pt x="1818726" y="1198341"/>
                </a:lnTo>
                <a:lnTo>
                  <a:pt x="1816343" y="1178890"/>
                </a:lnTo>
                <a:lnTo>
                  <a:pt x="1812769" y="1159440"/>
                </a:lnTo>
                <a:lnTo>
                  <a:pt x="1809195" y="1140783"/>
                </a:lnTo>
                <a:lnTo>
                  <a:pt x="1804827" y="1121729"/>
                </a:lnTo>
                <a:lnTo>
                  <a:pt x="1800459" y="1102676"/>
                </a:lnTo>
                <a:lnTo>
                  <a:pt x="1795694" y="1084019"/>
                </a:lnTo>
                <a:lnTo>
                  <a:pt x="1789737" y="1065362"/>
                </a:lnTo>
                <a:lnTo>
                  <a:pt x="1783781" y="1047500"/>
                </a:lnTo>
                <a:lnTo>
                  <a:pt x="1777427" y="1029240"/>
                </a:lnTo>
                <a:lnTo>
                  <a:pt x="1770676" y="1011377"/>
                </a:lnTo>
                <a:lnTo>
                  <a:pt x="1763529" y="993911"/>
                </a:lnTo>
                <a:lnTo>
                  <a:pt x="1755983" y="976048"/>
                </a:lnTo>
                <a:lnTo>
                  <a:pt x="1748041" y="959377"/>
                </a:lnTo>
                <a:lnTo>
                  <a:pt x="1739305" y="941911"/>
                </a:lnTo>
                <a:lnTo>
                  <a:pt x="1730569" y="925636"/>
                </a:lnTo>
                <a:lnTo>
                  <a:pt x="1721436" y="908964"/>
                </a:lnTo>
                <a:lnTo>
                  <a:pt x="1711508" y="892689"/>
                </a:lnTo>
                <a:lnTo>
                  <a:pt x="1701581" y="876811"/>
                </a:lnTo>
                <a:lnTo>
                  <a:pt x="1691256" y="860933"/>
                </a:lnTo>
                <a:lnTo>
                  <a:pt x="1680534" y="845452"/>
                </a:lnTo>
                <a:lnTo>
                  <a:pt x="1669415" y="830368"/>
                </a:lnTo>
                <a:lnTo>
                  <a:pt x="1657899" y="815680"/>
                </a:lnTo>
                <a:lnTo>
                  <a:pt x="1646383" y="800596"/>
                </a:lnTo>
                <a:lnTo>
                  <a:pt x="1634073" y="786306"/>
                </a:lnTo>
                <a:lnTo>
                  <a:pt x="1621763" y="772413"/>
                </a:lnTo>
                <a:lnTo>
                  <a:pt x="1608659" y="758520"/>
                </a:lnTo>
                <a:lnTo>
                  <a:pt x="1595555" y="745023"/>
                </a:lnTo>
                <a:lnTo>
                  <a:pt x="1582053" y="731924"/>
                </a:lnTo>
                <a:lnTo>
                  <a:pt x="1568551" y="719221"/>
                </a:lnTo>
                <a:lnTo>
                  <a:pt x="1554256" y="706519"/>
                </a:lnTo>
                <a:lnTo>
                  <a:pt x="1539960" y="694610"/>
                </a:lnTo>
                <a:lnTo>
                  <a:pt x="1525665" y="682702"/>
                </a:lnTo>
                <a:lnTo>
                  <a:pt x="1510575" y="671190"/>
                </a:lnTo>
                <a:lnTo>
                  <a:pt x="1495088" y="660473"/>
                </a:lnTo>
                <a:lnTo>
                  <a:pt x="1479998" y="649755"/>
                </a:lnTo>
                <a:lnTo>
                  <a:pt x="1464114" y="639037"/>
                </a:lnTo>
                <a:lnTo>
                  <a:pt x="1447833" y="629114"/>
                </a:lnTo>
                <a:lnTo>
                  <a:pt x="1431949" y="619587"/>
                </a:lnTo>
                <a:lnTo>
                  <a:pt x="1415667" y="610457"/>
                </a:lnTo>
                <a:lnTo>
                  <a:pt x="1398592" y="601724"/>
                </a:lnTo>
                <a:lnTo>
                  <a:pt x="1381914" y="593388"/>
                </a:lnTo>
                <a:lnTo>
                  <a:pt x="1364441" y="585449"/>
                </a:lnTo>
                <a:lnTo>
                  <a:pt x="1347366" y="577113"/>
                </a:lnTo>
                <a:lnTo>
                  <a:pt x="1329496" y="569968"/>
                </a:lnTo>
                <a:lnTo>
                  <a:pt x="1311627" y="563220"/>
                </a:lnTo>
                <a:lnTo>
                  <a:pt x="1293757" y="556869"/>
                </a:lnTo>
                <a:lnTo>
                  <a:pt x="1275093" y="550914"/>
                </a:lnTo>
                <a:lnTo>
                  <a:pt x="1256827" y="545754"/>
                </a:lnTo>
                <a:lnTo>
                  <a:pt x="1237766" y="540594"/>
                </a:lnTo>
                <a:lnTo>
                  <a:pt x="1219499" y="535830"/>
                </a:lnTo>
                <a:lnTo>
                  <a:pt x="1200438" y="531861"/>
                </a:lnTo>
                <a:lnTo>
                  <a:pt x="1180980" y="527891"/>
                </a:lnTo>
                <a:lnTo>
                  <a:pt x="1161919" y="525113"/>
                </a:lnTo>
                <a:lnTo>
                  <a:pt x="1142064" y="521937"/>
                </a:lnTo>
                <a:lnTo>
                  <a:pt x="1122606" y="519952"/>
                </a:lnTo>
                <a:lnTo>
                  <a:pt x="1103148" y="518364"/>
                </a:lnTo>
                <a:lnTo>
                  <a:pt x="1083293" y="516777"/>
                </a:lnTo>
                <a:lnTo>
                  <a:pt x="1063041" y="515983"/>
                </a:lnTo>
                <a:lnTo>
                  <a:pt x="1043186" y="515586"/>
                </a:lnTo>
                <a:close/>
                <a:moveTo>
                  <a:pt x="803734" y="280988"/>
                </a:moveTo>
                <a:lnTo>
                  <a:pt x="862902" y="391340"/>
                </a:lnTo>
                <a:lnTo>
                  <a:pt x="884743" y="387371"/>
                </a:lnTo>
                <a:lnTo>
                  <a:pt x="906980" y="383798"/>
                </a:lnTo>
                <a:lnTo>
                  <a:pt x="929218" y="380622"/>
                </a:lnTo>
                <a:lnTo>
                  <a:pt x="951456" y="378241"/>
                </a:lnTo>
                <a:lnTo>
                  <a:pt x="974488" y="376256"/>
                </a:lnTo>
                <a:lnTo>
                  <a:pt x="997122" y="374668"/>
                </a:lnTo>
                <a:lnTo>
                  <a:pt x="1019757" y="373874"/>
                </a:lnTo>
                <a:lnTo>
                  <a:pt x="1043186" y="373477"/>
                </a:lnTo>
                <a:lnTo>
                  <a:pt x="1059865" y="373874"/>
                </a:lnTo>
                <a:lnTo>
                  <a:pt x="1076940" y="374271"/>
                </a:lnTo>
                <a:lnTo>
                  <a:pt x="1093618" y="375462"/>
                </a:lnTo>
                <a:lnTo>
                  <a:pt x="1110693" y="376256"/>
                </a:lnTo>
                <a:lnTo>
                  <a:pt x="1127372" y="377844"/>
                </a:lnTo>
                <a:lnTo>
                  <a:pt x="1144050" y="379432"/>
                </a:lnTo>
                <a:lnTo>
                  <a:pt x="1160331" y="381019"/>
                </a:lnTo>
                <a:lnTo>
                  <a:pt x="1176612" y="383798"/>
                </a:lnTo>
                <a:lnTo>
                  <a:pt x="1193291" y="386180"/>
                </a:lnTo>
                <a:lnTo>
                  <a:pt x="1209572" y="388958"/>
                </a:lnTo>
                <a:lnTo>
                  <a:pt x="1225853" y="392134"/>
                </a:lnTo>
                <a:lnTo>
                  <a:pt x="1241737" y="395310"/>
                </a:lnTo>
                <a:lnTo>
                  <a:pt x="1257621" y="399279"/>
                </a:lnTo>
                <a:lnTo>
                  <a:pt x="1273505" y="403249"/>
                </a:lnTo>
                <a:lnTo>
                  <a:pt x="1289389" y="407218"/>
                </a:lnTo>
                <a:lnTo>
                  <a:pt x="1304876" y="411982"/>
                </a:lnTo>
                <a:lnTo>
                  <a:pt x="1370398" y="304805"/>
                </a:lnTo>
                <a:lnTo>
                  <a:pt x="1611439" y="417142"/>
                </a:lnTo>
                <a:lnTo>
                  <a:pt x="1570140" y="539800"/>
                </a:lnTo>
                <a:lnTo>
                  <a:pt x="1592775" y="555678"/>
                </a:lnTo>
                <a:lnTo>
                  <a:pt x="1614615" y="572747"/>
                </a:lnTo>
                <a:lnTo>
                  <a:pt x="1636059" y="589815"/>
                </a:lnTo>
                <a:lnTo>
                  <a:pt x="1656708" y="608075"/>
                </a:lnTo>
                <a:lnTo>
                  <a:pt x="1676960" y="626732"/>
                </a:lnTo>
                <a:lnTo>
                  <a:pt x="1696815" y="645389"/>
                </a:lnTo>
                <a:lnTo>
                  <a:pt x="1715876" y="665236"/>
                </a:lnTo>
                <a:lnTo>
                  <a:pt x="1734540" y="685481"/>
                </a:lnTo>
                <a:lnTo>
                  <a:pt x="1752410" y="706519"/>
                </a:lnTo>
                <a:lnTo>
                  <a:pt x="1769882" y="728351"/>
                </a:lnTo>
                <a:lnTo>
                  <a:pt x="1786560" y="750184"/>
                </a:lnTo>
                <a:lnTo>
                  <a:pt x="1802841" y="772413"/>
                </a:lnTo>
                <a:lnTo>
                  <a:pt x="1818329" y="795436"/>
                </a:lnTo>
                <a:lnTo>
                  <a:pt x="1832624" y="818856"/>
                </a:lnTo>
                <a:lnTo>
                  <a:pt x="1846920" y="842673"/>
                </a:lnTo>
                <a:lnTo>
                  <a:pt x="1860024" y="866887"/>
                </a:lnTo>
                <a:lnTo>
                  <a:pt x="1994642" y="834337"/>
                </a:lnTo>
                <a:lnTo>
                  <a:pt x="2085975" y="1084019"/>
                </a:lnTo>
                <a:lnTo>
                  <a:pt x="1954931" y="1149516"/>
                </a:lnTo>
                <a:lnTo>
                  <a:pt x="1958108" y="1167776"/>
                </a:lnTo>
                <a:lnTo>
                  <a:pt x="1960491" y="1185638"/>
                </a:lnTo>
                <a:lnTo>
                  <a:pt x="1962476" y="1204295"/>
                </a:lnTo>
                <a:lnTo>
                  <a:pt x="1964462" y="1222952"/>
                </a:lnTo>
                <a:lnTo>
                  <a:pt x="1965653" y="1241212"/>
                </a:lnTo>
                <a:lnTo>
                  <a:pt x="1966447" y="1259868"/>
                </a:lnTo>
                <a:lnTo>
                  <a:pt x="1967242" y="1278922"/>
                </a:lnTo>
                <a:lnTo>
                  <a:pt x="1967242" y="1297975"/>
                </a:lnTo>
                <a:lnTo>
                  <a:pt x="1967242" y="1315441"/>
                </a:lnTo>
                <a:lnTo>
                  <a:pt x="1966845" y="1332907"/>
                </a:lnTo>
                <a:lnTo>
                  <a:pt x="1966050" y="1349976"/>
                </a:lnTo>
                <a:lnTo>
                  <a:pt x="1964859" y="1367839"/>
                </a:lnTo>
                <a:lnTo>
                  <a:pt x="1962873" y="1385305"/>
                </a:lnTo>
                <a:lnTo>
                  <a:pt x="1961285" y="1401977"/>
                </a:lnTo>
                <a:lnTo>
                  <a:pt x="1959300" y="1419442"/>
                </a:lnTo>
                <a:lnTo>
                  <a:pt x="1957314" y="1436114"/>
                </a:lnTo>
                <a:lnTo>
                  <a:pt x="1954137" y="1453183"/>
                </a:lnTo>
                <a:lnTo>
                  <a:pt x="1951357" y="1469855"/>
                </a:lnTo>
                <a:lnTo>
                  <a:pt x="1947784" y="1486527"/>
                </a:lnTo>
                <a:lnTo>
                  <a:pt x="1944210" y="1503199"/>
                </a:lnTo>
                <a:lnTo>
                  <a:pt x="1940239" y="1519871"/>
                </a:lnTo>
                <a:lnTo>
                  <a:pt x="1935871" y="1535749"/>
                </a:lnTo>
                <a:lnTo>
                  <a:pt x="1931899" y="1552024"/>
                </a:lnTo>
                <a:lnTo>
                  <a:pt x="1926737" y="1568299"/>
                </a:lnTo>
                <a:lnTo>
                  <a:pt x="2061355" y="1650468"/>
                </a:lnTo>
                <a:lnTo>
                  <a:pt x="1949372" y="1891020"/>
                </a:lnTo>
                <a:lnTo>
                  <a:pt x="1791723" y="1838623"/>
                </a:lnTo>
                <a:lnTo>
                  <a:pt x="1776633" y="1859264"/>
                </a:lnTo>
                <a:lnTo>
                  <a:pt x="1761146" y="1879112"/>
                </a:lnTo>
                <a:lnTo>
                  <a:pt x="1744468" y="1898165"/>
                </a:lnTo>
                <a:lnTo>
                  <a:pt x="1728186" y="1917219"/>
                </a:lnTo>
                <a:lnTo>
                  <a:pt x="1710714" y="1935876"/>
                </a:lnTo>
                <a:lnTo>
                  <a:pt x="1693241" y="1954135"/>
                </a:lnTo>
                <a:lnTo>
                  <a:pt x="1674975" y="1971204"/>
                </a:lnTo>
                <a:lnTo>
                  <a:pt x="1655914" y="1988670"/>
                </a:lnTo>
                <a:lnTo>
                  <a:pt x="1636853" y="2004945"/>
                </a:lnTo>
                <a:lnTo>
                  <a:pt x="1616998" y="2021220"/>
                </a:lnTo>
                <a:lnTo>
                  <a:pt x="1597143" y="2036701"/>
                </a:lnTo>
                <a:lnTo>
                  <a:pt x="1576494" y="2051388"/>
                </a:lnTo>
                <a:lnTo>
                  <a:pt x="1555844" y="2066075"/>
                </a:lnTo>
                <a:lnTo>
                  <a:pt x="1534401" y="2079572"/>
                </a:lnTo>
                <a:lnTo>
                  <a:pt x="1512957" y="2093068"/>
                </a:lnTo>
                <a:lnTo>
                  <a:pt x="1491117" y="2105770"/>
                </a:lnTo>
                <a:lnTo>
                  <a:pt x="1531621" y="2274474"/>
                </a:lnTo>
                <a:lnTo>
                  <a:pt x="1281844" y="2365376"/>
                </a:lnTo>
                <a:lnTo>
                  <a:pt x="1202821" y="2207787"/>
                </a:lnTo>
                <a:lnTo>
                  <a:pt x="1183363" y="2210962"/>
                </a:lnTo>
                <a:lnTo>
                  <a:pt x="1163508" y="2213741"/>
                </a:lnTo>
                <a:lnTo>
                  <a:pt x="1144050" y="2216123"/>
                </a:lnTo>
                <a:lnTo>
                  <a:pt x="1124195" y="2218504"/>
                </a:lnTo>
                <a:lnTo>
                  <a:pt x="1103943" y="2219695"/>
                </a:lnTo>
                <a:lnTo>
                  <a:pt x="1083690" y="2220886"/>
                </a:lnTo>
                <a:lnTo>
                  <a:pt x="1063438" y="2221680"/>
                </a:lnTo>
                <a:lnTo>
                  <a:pt x="1043186" y="2221680"/>
                </a:lnTo>
                <a:lnTo>
                  <a:pt x="1013007" y="2221283"/>
                </a:lnTo>
                <a:lnTo>
                  <a:pt x="983224" y="2220092"/>
                </a:lnTo>
                <a:lnTo>
                  <a:pt x="954235" y="2217711"/>
                </a:lnTo>
                <a:lnTo>
                  <a:pt x="924850" y="2214535"/>
                </a:lnTo>
                <a:lnTo>
                  <a:pt x="895862" y="2210565"/>
                </a:lnTo>
                <a:lnTo>
                  <a:pt x="867270" y="2205405"/>
                </a:lnTo>
                <a:lnTo>
                  <a:pt x="839076" y="2199451"/>
                </a:lnTo>
                <a:lnTo>
                  <a:pt x="810882" y="2192703"/>
                </a:lnTo>
                <a:lnTo>
                  <a:pt x="715180" y="2341162"/>
                </a:lnTo>
                <a:lnTo>
                  <a:pt x="474536" y="2229222"/>
                </a:lnTo>
                <a:lnTo>
                  <a:pt x="524968" y="2062900"/>
                </a:lnTo>
                <a:lnTo>
                  <a:pt x="504716" y="2049006"/>
                </a:lnTo>
                <a:lnTo>
                  <a:pt x="484464" y="2033525"/>
                </a:lnTo>
                <a:lnTo>
                  <a:pt x="465006" y="2018441"/>
                </a:lnTo>
                <a:lnTo>
                  <a:pt x="445945" y="2002960"/>
                </a:lnTo>
                <a:lnTo>
                  <a:pt x="427281" y="1986288"/>
                </a:lnTo>
                <a:lnTo>
                  <a:pt x="408617" y="1969616"/>
                </a:lnTo>
                <a:lnTo>
                  <a:pt x="390748" y="1952151"/>
                </a:lnTo>
                <a:lnTo>
                  <a:pt x="373672" y="1934685"/>
                </a:lnTo>
                <a:lnTo>
                  <a:pt x="356597" y="1916028"/>
                </a:lnTo>
                <a:lnTo>
                  <a:pt x="340316" y="1897371"/>
                </a:lnTo>
                <a:lnTo>
                  <a:pt x="324432" y="1878715"/>
                </a:lnTo>
                <a:lnTo>
                  <a:pt x="308548" y="1858867"/>
                </a:lnTo>
                <a:lnTo>
                  <a:pt x="293855" y="1839020"/>
                </a:lnTo>
                <a:lnTo>
                  <a:pt x="279559" y="1818775"/>
                </a:lnTo>
                <a:lnTo>
                  <a:pt x="265661" y="1797737"/>
                </a:lnTo>
                <a:lnTo>
                  <a:pt x="252556" y="1776301"/>
                </a:lnTo>
                <a:lnTo>
                  <a:pt x="91333" y="1811630"/>
                </a:lnTo>
                <a:lnTo>
                  <a:pt x="0" y="1562345"/>
                </a:lnTo>
                <a:lnTo>
                  <a:pt x="138191" y="1488512"/>
                </a:lnTo>
                <a:lnTo>
                  <a:pt x="133426" y="1465092"/>
                </a:lnTo>
                <a:lnTo>
                  <a:pt x="129852" y="1441672"/>
                </a:lnTo>
                <a:lnTo>
                  <a:pt x="126278" y="1418251"/>
                </a:lnTo>
                <a:lnTo>
                  <a:pt x="123498" y="1394434"/>
                </a:lnTo>
                <a:lnTo>
                  <a:pt x="121513" y="1370220"/>
                </a:lnTo>
                <a:lnTo>
                  <a:pt x="119527" y="1346403"/>
                </a:lnTo>
                <a:lnTo>
                  <a:pt x="118733" y="1322189"/>
                </a:lnTo>
                <a:lnTo>
                  <a:pt x="118336" y="1297975"/>
                </a:lnTo>
                <a:lnTo>
                  <a:pt x="118733" y="1269395"/>
                </a:lnTo>
                <a:lnTo>
                  <a:pt x="119924" y="1240418"/>
                </a:lnTo>
                <a:lnTo>
                  <a:pt x="122704" y="1211837"/>
                </a:lnTo>
                <a:lnTo>
                  <a:pt x="125484" y="1184051"/>
                </a:lnTo>
                <a:lnTo>
                  <a:pt x="129455" y="1155867"/>
                </a:lnTo>
                <a:lnTo>
                  <a:pt x="134220" y="1128478"/>
                </a:lnTo>
                <a:lnTo>
                  <a:pt x="139780" y="1101088"/>
                </a:lnTo>
                <a:lnTo>
                  <a:pt x="146133" y="1074095"/>
                </a:lnTo>
                <a:lnTo>
                  <a:pt x="24223" y="995896"/>
                </a:lnTo>
                <a:lnTo>
                  <a:pt x="136603" y="755344"/>
                </a:lnTo>
                <a:lnTo>
                  <a:pt x="268043" y="794642"/>
                </a:lnTo>
                <a:lnTo>
                  <a:pt x="283530" y="772016"/>
                </a:lnTo>
                <a:lnTo>
                  <a:pt x="299017" y="750184"/>
                </a:lnTo>
                <a:lnTo>
                  <a:pt x="315696" y="728351"/>
                </a:lnTo>
                <a:lnTo>
                  <a:pt x="332771" y="707313"/>
                </a:lnTo>
                <a:lnTo>
                  <a:pt x="350243" y="686274"/>
                </a:lnTo>
                <a:lnTo>
                  <a:pt x="368907" y="666824"/>
                </a:lnTo>
                <a:lnTo>
                  <a:pt x="387571" y="646976"/>
                </a:lnTo>
                <a:lnTo>
                  <a:pt x="407426" y="627923"/>
                </a:lnTo>
                <a:lnTo>
                  <a:pt x="427281" y="609266"/>
                </a:lnTo>
                <a:lnTo>
                  <a:pt x="447930" y="591403"/>
                </a:lnTo>
                <a:lnTo>
                  <a:pt x="468977" y="574334"/>
                </a:lnTo>
                <a:lnTo>
                  <a:pt x="490420" y="557662"/>
                </a:lnTo>
                <a:lnTo>
                  <a:pt x="512261" y="541784"/>
                </a:lnTo>
                <a:lnTo>
                  <a:pt x="535293" y="526303"/>
                </a:lnTo>
                <a:lnTo>
                  <a:pt x="557928" y="511616"/>
                </a:lnTo>
                <a:lnTo>
                  <a:pt x="581754" y="497723"/>
                </a:lnTo>
                <a:lnTo>
                  <a:pt x="554354" y="371890"/>
                </a:lnTo>
                <a:lnTo>
                  <a:pt x="803734" y="280988"/>
                </a:lnTo>
                <a:close/>
                <a:moveTo>
                  <a:pt x="2013752" y="186531"/>
                </a:moveTo>
                <a:lnTo>
                  <a:pt x="2001871" y="186928"/>
                </a:lnTo>
                <a:lnTo>
                  <a:pt x="1989594" y="188119"/>
                </a:lnTo>
                <a:lnTo>
                  <a:pt x="1978109" y="190103"/>
                </a:lnTo>
                <a:lnTo>
                  <a:pt x="1966624" y="192881"/>
                </a:lnTo>
                <a:lnTo>
                  <a:pt x="1955139" y="196453"/>
                </a:lnTo>
                <a:lnTo>
                  <a:pt x="1944050" y="200819"/>
                </a:lnTo>
                <a:lnTo>
                  <a:pt x="1932962" y="205978"/>
                </a:lnTo>
                <a:lnTo>
                  <a:pt x="1922269" y="211534"/>
                </a:lnTo>
                <a:lnTo>
                  <a:pt x="1914348" y="216297"/>
                </a:lnTo>
                <a:lnTo>
                  <a:pt x="1906823" y="221853"/>
                </a:lnTo>
                <a:lnTo>
                  <a:pt x="1899695" y="227409"/>
                </a:lnTo>
                <a:lnTo>
                  <a:pt x="1892962" y="233363"/>
                </a:lnTo>
                <a:lnTo>
                  <a:pt x="1886230" y="239713"/>
                </a:lnTo>
                <a:lnTo>
                  <a:pt x="1880289" y="246063"/>
                </a:lnTo>
                <a:lnTo>
                  <a:pt x="1874349" y="252809"/>
                </a:lnTo>
                <a:lnTo>
                  <a:pt x="1869200" y="259953"/>
                </a:lnTo>
                <a:lnTo>
                  <a:pt x="1864052" y="267097"/>
                </a:lnTo>
                <a:lnTo>
                  <a:pt x="1859300" y="274241"/>
                </a:lnTo>
                <a:lnTo>
                  <a:pt x="1855339" y="281781"/>
                </a:lnTo>
                <a:lnTo>
                  <a:pt x="1850983" y="289719"/>
                </a:lnTo>
                <a:lnTo>
                  <a:pt x="1847419" y="297656"/>
                </a:lnTo>
                <a:lnTo>
                  <a:pt x="1844646" y="305594"/>
                </a:lnTo>
                <a:lnTo>
                  <a:pt x="1841874" y="313928"/>
                </a:lnTo>
                <a:lnTo>
                  <a:pt x="1839102" y="322263"/>
                </a:lnTo>
                <a:lnTo>
                  <a:pt x="1837518" y="330597"/>
                </a:lnTo>
                <a:lnTo>
                  <a:pt x="1835934" y="339328"/>
                </a:lnTo>
                <a:lnTo>
                  <a:pt x="1834350" y="348059"/>
                </a:lnTo>
                <a:lnTo>
                  <a:pt x="1833557" y="356791"/>
                </a:lnTo>
                <a:lnTo>
                  <a:pt x="1833557" y="365125"/>
                </a:lnTo>
                <a:lnTo>
                  <a:pt x="1833557" y="373856"/>
                </a:lnTo>
                <a:lnTo>
                  <a:pt x="1833953" y="382984"/>
                </a:lnTo>
                <a:lnTo>
                  <a:pt x="1835142" y="391716"/>
                </a:lnTo>
                <a:lnTo>
                  <a:pt x="1836726" y="400050"/>
                </a:lnTo>
                <a:lnTo>
                  <a:pt x="1838310" y="409178"/>
                </a:lnTo>
                <a:lnTo>
                  <a:pt x="1840290" y="417513"/>
                </a:lnTo>
                <a:lnTo>
                  <a:pt x="1843458" y="426244"/>
                </a:lnTo>
                <a:lnTo>
                  <a:pt x="1846230" y="434578"/>
                </a:lnTo>
                <a:lnTo>
                  <a:pt x="1850191" y="443310"/>
                </a:lnTo>
                <a:lnTo>
                  <a:pt x="1853755" y="451247"/>
                </a:lnTo>
                <a:lnTo>
                  <a:pt x="1858507" y="459581"/>
                </a:lnTo>
                <a:lnTo>
                  <a:pt x="1864844" y="469503"/>
                </a:lnTo>
                <a:lnTo>
                  <a:pt x="1871973" y="479028"/>
                </a:lnTo>
                <a:lnTo>
                  <a:pt x="1879497" y="488156"/>
                </a:lnTo>
                <a:lnTo>
                  <a:pt x="1887418" y="496888"/>
                </a:lnTo>
                <a:lnTo>
                  <a:pt x="1896527" y="504428"/>
                </a:lnTo>
                <a:lnTo>
                  <a:pt x="1905239" y="511969"/>
                </a:lnTo>
                <a:lnTo>
                  <a:pt x="1914744" y="518716"/>
                </a:lnTo>
                <a:lnTo>
                  <a:pt x="1924645" y="524669"/>
                </a:lnTo>
                <a:lnTo>
                  <a:pt x="1934942" y="529828"/>
                </a:lnTo>
                <a:lnTo>
                  <a:pt x="1945635" y="534988"/>
                </a:lnTo>
                <a:lnTo>
                  <a:pt x="1956723" y="538956"/>
                </a:lnTo>
                <a:lnTo>
                  <a:pt x="1967812" y="542131"/>
                </a:lnTo>
                <a:lnTo>
                  <a:pt x="1979297" y="545306"/>
                </a:lnTo>
                <a:lnTo>
                  <a:pt x="1990782" y="546894"/>
                </a:lnTo>
                <a:lnTo>
                  <a:pt x="2002267" y="548085"/>
                </a:lnTo>
                <a:lnTo>
                  <a:pt x="2014544" y="548481"/>
                </a:lnTo>
                <a:lnTo>
                  <a:pt x="2026425" y="548085"/>
                </a:lnTo>
                <a:lnTo>
                  <a:pt x="2038306" y="546894"/>
                </a:lnTo>
                <a:lnTo>
                  <a:pt x="2049791" y="544910"/>
                </a:lnTo>
                <a:lnTo>
                  <a:pt x="2061672" y="542131"/>
                </a:lnTo>
                <a:lnTo>
                  <a:pt x="2073157" y="538560"/>
                </a:lnTo>
                <a:lnTo>
                  <a:pt x="2084246" y="534194"/>
                </a:lnTo>
                <a:lnTo>
                  <a:pt x="2095335" y="529035"/>
                </a:lnTo>
                <a:lnTo>
                  <a:pt x="2106028" y="523081"/>
                </a:lnTo>
                <a:lnTo>
                  <a:pt x="2113552" y="518716"/>
                </a:lnTo>
                <a:lnTo>
                  <a:pt x="2121077" y="513556"/>
                </a:lnTo>
                <a:lnTo>
                  <a:pt x="2128206" y="508000"/>
                </a:lnTo>
                <a:lnTo>
                  <a:pt x="2134938" y="502047"/>
                </a:lnTo>
                <a:lnTo>
                  <a:pt x="2141275" y="496491"/>
                </a:lnTo>
                <a:lnTo>
                  <a:pt x="2147215" y="490141"/>
                </a:lnTo>
                <a:lnTo>
                  <a:pt x="2153156" y="483394"/>
                </a:lnTo>
                <a:lnTo>
                  <a:pt x="2158304" y="476647"/>
                </a:lnTo>
                <a:lnTo>
                  <a:pt x="2163452" y="469503"/>
                </a:lnTo>
                <a:lnTo>
                  <a:pt x="2168601" y="461566"/>
                </a:lnTo>
                <a:lnTo>
                  <a:pt x="2172957" y="454025"/>
                </a:lnTo>
                <a:lnTo>
                  <a:pt x="2176917" y="446485"/>
                </a:lnTo>
                <a:lnTo>
                  <a:pt x="2180482" y="438150"/>
                </a:lnTo>
                <a:lnTo>
                  <a:pt x="2183650" y="430213"/>
                </a:lnTo>
                <a:lnTo>
                  <a:pt x="2186818" y="421481"/>
                </a:lnTo>
                <a:lnTo>
                  <a:pt x="2189195" y="412750"/>
                </a:lnTo>
                <a:lnTo>
                  <a:pt x="2191175" y="404019"/>
                </a:lnTo>
                <a:lnTo>
                  <a:pt x="2192363" y="395288"/>
                </a:lnTo>
                <a:lnTo>
                  <a:pt x="2193947" y="386159"/>
                </a:lnTo>
                <a:lnTo>
                  <a:pt x="2194739" y="377428"/>
                </a:lnTo>
                <a:lnTo>
                  <a:pt x="2194739" y="368697"/>
                </a:lnTo>
                <a:lnTo>
                  <a:pt x="2194739" y="359569"/>
                </a:lnTo>
                <a:lnTo>
                  <a:pt x="2194343" y="351234"/>
                </a:lnTo>
                <a:lnTo>
                  <a:pt x="2192759" y="342503"/>
                </a:lnTo>
                <a:lnTo>
                  <a:pt x="2191571" y="333375"/>
                </a:lnTo>
                <a:lnTo>
                  <a:pt x="2189591" y="325041"/>
                </a:lnTo>
                <a:lnTo>
                  <a:pt x="2187610" y="316706"/>
                </a:lnTo>
                <a:lnTo>
                  <a:pt x="2184838" y="308372"/>
                </a:lnTo>
                <a:lnTo>
                  <a:pt x="2181670" y="299641"/>
                </a:lnTo>
                <a:lnTo>
                  <a:pt x="2178106" y="291703"/>
                </a:lnTo>
                <a:lnTo>
                  <a:pt x="2174145" y="283766"/>
                </a:lnTo>
                <a:lnTo>
                  <a:pt x="2169789" y="275828"/>
                </a:lnTo>
                <a:lnTo>
                  <a:pt x="2163452" y="265509"/>
                </a:lnTo>
                <a:lnTo>
                  <a:pt x="2156324" y="255984"/>
                </a:lnTo>
                <a:lnTo>
                  <a:pt x="2148799" y="247253"/>
                </a:lnTo>
                <a:lnTo>
                  <a:pt x="2140879" y="238522"/>
                </a:lnTo>
                <a:lnTo>
                  <a:pt x="2131770" y="230584"/>
                </a:lnTo>
                <a:lnTo>
                  <a:pt x="2123057" y="223441"/>
                </a:lnTo>
                <a:lnTo>
                  <a:pt x="2113552" y="216694"/>
                </a:lnTo>
                <a:lnTo>
                  <a:pt x="2103255" y="210344"/>
                </a:lnTo>
                <a:lnTo>
                  <a:pt x="2093355" y="204788"/>
                </a:lnTo>
                <a:lnTo>
                  <a:pt x="2082662" y="200422"/>
                </a:lnTo>
                <a:lnTo>
                  <a:pt x="2071969" y="196056"/>
                </a:lnTo>
                <a:lnTo>
                  <a:pt x="2060484" y="192881"/>
                </a:lnTo>
                <a:lnTo>
                  <a:pt x="2048999" y="190103"/>
                </a:lnTo>
                <a:lnTo>
                  <a:pt x="2037118" y="188119"/>
                </a:lnTo>
                <a:lnTo>
                  <a:pt x="2025633" y="186928"/>
                </a:lnTo>
                <a:lnTo>
                  <a:pt x="2013752" y="186531"/>
                </a:lnTo>
                <a:close/>
                <a:moveTo>
                  <a:pt x="2066028" y="0"/>
                </a:moveTo>
                <a:lnTo>
                  <a:pt x="2156324" y="23812"/>
                </a:lnTo>
                <a:lnTo>
                  <a:pt x="2146027" y="100013"/>
                </a:lnTo>
                <a:lnTo>
                  <a:pt x="2140916" y="118533"/>
                </a:lnTo>
                <a:lnTo>
                  <a:pt x="2134542" y="115094"/>
                </a:lnTo>
                <a:lnTo>
                  <a:pt x="2132671" y="114357"/>
                </a:lnTo>
                <a:lnTo>
                  <a:pt x="2132562" y="114300"/>
                </a:lnTo>
                <a:lnTo>
                  <a:pt x="2123453" y="110728"/>
                </a:lnTo>
                <a:lnTo>
                  <a:pt x="2132671" y="114357"/>
                </a:lnTo>
                <a:lnTo>
                  <a:pt x="2140879" y="118666"/>
                </a:lnTo>
                <a:lnTo>
                  <a:pt x="2140916" y="118533"/>
                </a:lnTo>
                <a:lnTo>
                  <a:pt x="2144839" y="120650"/>
                </a:lnTo>
                <a:lnTo>
                  <a:pt x="2153552" y="125413"/>
                </a:lnTo>
                <a:lnTo>
                  <a:pt x="2167413" y="133747"/>
                </a:lnTo>
                <a:lnTo>
                  <a:pt x="2174145" y="138113"/>
                </a:lnTo>
                <a:lnTo>
                  <a:pt x="2180878" y="142875"/>
                </a:lnTo>
                <a:lnTo>
                  <a:pt x="2181274" y="143272"/>
                </a:lnTo>
                <a:lnTo>
                  <a:pt x="2187610" y="148034"/>
                </a:lnTo>
                <a:lnTo>
                  <a:pt x="2193947" y="153194"/>
                </a:lnTo>
                <a:lnTo>
                  <a:pt x="2205432" y="163909"/>
                </a:lnTo>
                <a:lnTo>
                  <a:pt x="2212560" y="170656"/>
                </a:lnTo>
                <a:lnTo>
                  <a:pt x="2221273" y="180181"/>
                </a:lnTo>
                <a:lnTo>
                  <a:pt x="2226433" y="186128"/>
                </a:lnTo>
                <a:lnTo>
                  <a:pt x="2226422" y="186134"/>
                </a:lnTo>
                <a:lnTo>
                  <a:pt x="2229194" y="189309"/>
                </a:lnTo>
                <a:lnTo>
                  <a:pt x="2226433" y="186128"/>
                </a:lnTo>
                <a:lnTo>
                  <a:pt x="2244639" y="175419"/>
                </a:lnTo>
                <a:lnTo>
                  <a:pt x="2315925" y="143669"/>
                </a:lnTo>
                <a:lnTo>
                  <a:pt x="2363053" y="224234"/>
                </a:lnTo>
                <a:lnTo>
                  <a:pt x="2302064" y="270669"/>
                </a:lnTo>
                <a:lnTo>
                  <a:pt x="2280282" y="283369"/>
                </a:lnTo>
                <a:lnTo>
                  <a:pt x="2284242" y="296466"/>
                </a:lnTo>
                <a:lnTo>
                  <a:pt x="2287015" y="309166"/>
                </a:lnTo>
                <a:lnTo>
                  <a:pt x="2289787" y="322263"/>
                </a:lnTo>
                <a:lnTo>
                  <a:pt x="2291371" y="335359"/>
                </a:lnTo>
                <a:lnTo>
                  <a:pt x="2292559" y="348456"/>
                </a:lnTo>
                <a:lnTo>
                  <a:pt x="2293351" y="361553"/>
                </a:lnTo>
                <a:lnTo>
                  <a:pt x="2293351" y="374650"/>
                </a:lnTo>
                <a:lnTo>
                  <a:pt x="2292559" y="387350"/>
                </a:lnTo>
                <a:lnTo>
                  <a:pt x="2318301" y="394097"/>
                </a:lnTo>
                <a:lnTo>
                  <a:pt x="2390775" y="422275"/>
                </a:lnTo>
                <a:lnTo>
                  <a:pt x="2367409" y="512763"/>
                </a:lnTo>
                <a:lnTo>
                  <a:pt x="2291371" y="502047"/>
                </a:lnTo>
                <a:lnTo>
                  <a:pt x="2262857" y="494506"/>
                </a:lnTo>
                <a:lnTo>
                  <a:pt x="2256916" y="506016"/>
                </a:lnTo>
                <a:lnTo>
                  <a:pt x="2250183" y="517128"/>
                </a:lnTo>
                <a:lnTo>
                  <a:pt x="2243451" y="527447"/>
                </a:lnTo>
                <a:lnTo>
                  <a:pt x="2235926" y="537766"/>
                </a:lnTo>
                <a:lnTo>
                  <a:pt x="2228006" y="547688"/>
                </a:lnTo>
                <a:lnTo>
                  <a:pt x="2219293" y="557610"/>
                </a:lnTo>
                <a:lnTo>
                  <a:pt x="2210580" y="566738"/>
                </a:lnTo>
                <a:lnTo>
                  <a:pt x="2201075" y="575469"/>
                </a:lnTo>
                <a:lnTo>
                  <a:pt x="2216125" y="601266"/>
                </a:lnTo>
                <a:lnTo>
                  <a:pt x="2247807" y="671910"/>
                </a:lnTo>
                <a:lnTo>
                  <a:pt x="2167413" y="719932"/>
                </a:lnTo>
                <a:lnTo>
                  <a:pt x="2121077" y="658416"/>
                </a:lnTo>
                <a:lnTo>
                  <a:pt x="2105632" y="632222"/>
                </a:lnTo>
                <a:lnTo>
                  <a:pt x="2110780" y="629841"/>
                </a:lnTo>
                <a:lnTo>
                  <a:pt x="2115929" y="627857"/>
                </a:lnTo>
                <a:lnTo>
                  <a:pt x="2104048" y="632222"/>
                </a:lnTo>
                <a:lnTo>
                  <a:pt x="2092563" y="635794"/>
                </a:lnTo>
                <a:lnTo>
                  <a:pt x="2083058" y="638969"/>
                </a:lnTo>
                <a:lnTo>
                  <a:pt x="2067217" y="642541"/>
                </a:lnTo>
                <a:lnTo>
                  <a:pt x="2059296" y="643732"/>
                </a:lnTo>
                <a:lnTo>
                  <a:pt x="2050583" y="644922"/>
                </a:lnTo>
                <a:lnTo>
                  <a:pt x="2048999" y="644922"/>
                </a:lnTo>
                <a:lnTo>
                  <a:pt x="2033554" y="646907"/>
                </a:lnTo>
                <a:lnTo>
                  <a:pt x="2018505" y="647303"/>
                </a:lnTo>
                <a:lnTo>
                  <a:pt x="2014544" y="647700"/>
                </a:lnTo>
                <a:lnTo>
                  <a:pt x="2008208" y="647303"/>
                </a:lnTo>
                <a:lnTo>
                  <a:pt x="2002617" y="647117"/>
                </a:lnTo>
                <a:lnTo>
                  <a:pt x="1994743" y="646510"/>
                </a:lnTo>
                <a:lnTo>
                  <a:pt x="1984842" y="645716"/>
                </a:lnTo>
                <a:lnTo>
                  <a:pt x="1996327" y="646907"/>
                </a:lnTo>
                <a:lnTo>
                  <a:pt x="2002617" y="647117"/>
                </a:lnTo>
                <a:lnTo>
                  <a:pt x="2005039" y="647303"/>
                </a:lnTo>
                <a:lnTo>
                  <a:pt x="1994347" y="687785"/>
                </a:lnTo>
                <a:lnTo>
                  <a:pt x="1970189" y="747713"/>
                </a:lnTo>
                <a:lnTo>
                  <a:pt x="1879497" y="724297"/>
                </a:lnTo>
                <a:lnTo>
                  <a:pt x="1886230" y="662385"/>
                </a:lnTo>
                <a:lnTo>
                  <a:pt x="1896923" y="621507"/>
                </a:lnTo>
                <a:lnTo>
                  <a:pt x="1904447" y="625078"/>
                </a:lnTo>
                <a:lnTo>
                  <a:pt x="1893754" y="619919"/>
                </a:lnTo>
                <a:lnTo>
                  <a:pt x="1883061" y="614363"/>
                </a:lnTo>
                <a:lnTo>
                  <a:pt x="1874745" y="609997"/>
                </a:lnTo>
                <a:lnTo>
                  <a:pt x="1860884" y="601663"/>
                </a:lnTo>
                <a:lnTo>
                  <a:pt x="1854151" y="596900"/>
                </a:lnTo>
                <a:lnTo>
                  <a:pt x="1847419" y="592535"/>
                </a:lnTo>
                <a:lnTo>
                  <a:pt x="1846627" y="592138"/>
                </a:lnTo>
                <a:lnTo>
                  <a:pt x="1840290" y="586978"/>
                </a:lnTo>
                <a:lnTo>
                  <a:pt x="1834350" y="581819"/>
                </a:lnTo>
                <a:lnTo>
                  <a:pt x="1822469" y="571103"/>
                </a:lnTo>
                <a:lnTo>
                  <a:pt x="1815736" y="564356"/>
                </a:lnTo>
                <a:lnTo>
                  <a:pt x="1809516" y="557841"/>
                </a:lnTo>
                <a:lnTo>
                  <a:pt x="1805439" y="553244"/>
                </a:lnTo>
                <a:lnTo>
                  <a:pt x="1799103" y="545703"/>
                </a:lnTo>
                <a:lnTo>
                  <a:pt x="1807023" y="555228"/>
                </a:lnTo>
                <a:lnTo>
                  <a:pt x="1809516" y="557841"/>
                </a:lnTo>
                <a:lnTo>
                  <a:pt x="1811776" y="560388"/>
                </a:lnTo>
                <a:lnTo>
                  <a:pt x="1779697" y="579438"/>
                </a:lnTo>
                <a:lnTo>
                  <a:pt x="1720292" y="604044"/>
                </a:lnTo>
                <a:lnTo>
                  <a:pt x="1673164" y="523875"/>
                </a:lnTo>
                <a:lnTo>
                  <a:pt x="1721480" y="484585"/>
                </a:lnTo>
                <a:lnTo>
                  <a:pt x="1752767" y="465931"/>
                </a:lnTo>
                <a:lnTo>
                  <a:pt x="1748410" y="452835"/>
                </a:lnTo>
                <a:lnTo>
                  <a:pt x="1744450" y="439341"/>
                </a:lnTo>
                <a:lnTo>
                  <a:pt x="1741282" y="425847"/>
                </a:lnTo>
                <a:lnTo>
                  <a:pt x="1738510" y="412353"/>
                </a:lnTo>
                <a:lnTo>
                  <a:pt x="1736530" y="398860"/>
                </a:lnTo>
                <a:lnTo>
                  <a:pt x="1735737" y="385366"/>
                </a:lnTo>
                <a:lnTo>
                  <a:pt x="1734945" y="371475"/>
                </a:lnTo>
                <a:lnTo>
                  <a:pt x="1735341" y="357981"/>
                </a:lnTo>
                <a:lnTo>
                  <a:pt x="1704451" y="350441"/>
                </a:lnTo>
                <a:lnTo>
                  <a:pt x="1644650" y="325438"/>
                </a:lnTo>
                <a:lnTo>
                  <a:pt x="1668412" y="235347"/>
                </a:lnTo>
                <a:lnTo>
                  <a:pt x="1730193" y="242094"/>
                </a:lnTo>
                <a:lnTo>
                  <a:pt x="1760687" y="250031"/>
                </a:lnTo>
                <a:lnTo>
                  <a:pt x="1766628" y="237331"/>
                </a:lnTo>
                <a:lnTo>
                  <a:pt x="1773361" y="225028"/>
                </a:lnTo>
                <a:lnTo>
                  <a:pt x="1781281" y="213519"/>
                </a:lnTo>
                <a:lnTo>
                  <a:pt x="1789202" y="201613"/>
                </a:lnTo>
                <a:lnTo>
                  <a:pt x="1797915" y="190500"/>
                </a:lnTo>
                <a:lnTo>
                  <a:pt x="1807023" y="179784"/>
                </a:lnTo>
                <a:lnTo>
                  <a:pt x="1816924" y="169069"/>
                </a:lnTo>
                <a:lnTo>
                  <a:pt x="1827221" y="159544"/>
                </a:lnTo>
                <a:lnTo>
                  <a:pt x="1812964" y="135334"/>
                </a:lnTo>
                <a:lnTo>
                  <a:pt x="1788410" y="75406"/>
                </a:lnTo>
                <a:lnTo>
                  <a:pt x="1868804" y="27781"/>
                </a:lnTo>
                <a:lnTo>
                  <a:pt x="1907219" y="76994"/>
                </a:lnTo>
                <a:lnTo>
                  <a:pt x="1923061" y="102791"/>
                </a:lnTo>
                <a:lnTo>
                  <a:pt x="1917516" y="105172"/>
                </a:lnTo>
                <a:lnTo>
                  <a:pt x="1912368" y="107156"/>
                </a:lnTo>
                <a:lnTo>
                  <a:pt x="1924249" y="102791"/>
                </a:lnTo>
                <a:lnTo>
                  <a:pt x="1935734" y="99219"/>
                </a:lnTo>
                <a:lnTo>
                  <a:pt x="1945239" y="96044"/>
                </a:lnTo>
                <a:lnTo>
                  <a:pt x="1961080" y="92869"/>
                </a:lnTo>
                <a:lnTo>
                  <a:pt x="1969001" y="91281"/>
                </a:lnTo>
                <a:lnTo>
                  <a:pt x="1977317" y="89694"/>
                </a:lnTo>
                <a:lnTo>
                  <a:pt x="1979297" y="89694"/>
                </a:lnTo>
                <a:lnTo>
                  <a:pt x="1994347" y="88106"/>
                </a:lnTo>
                <a:lnTo>
                  <a:pt x="2009792" y="87709"/>
                </a:lnTo>
                <a:lnTo>
                  <a:pt x="2013752" y="87709"/>
                </a:lnTo>
                <a:lnTo>
                  <a:pt x="2019693" y="87709"/>
                </a:lnTo>
                <a:lnTo>
                  <a:pt x="2031970" y="88503"/>
                </a:lnTo>
                <a:lnTo>
                  <a:pt x="2043455" y="89297"/>
                </a:lnTo>
                <a:lnTo>
                  <a:pt x="2034346" y="88503"/>
                </a:lnTo>
                <a:lnTo>
                  <a:pt x="2038306" y="72628"/>
                </a:lnTo>
                <a:lnTo>
                  <a:pt x="206602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chemeClr val="bg1"/>
              </a:solidFill>
              <a:ea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 advTm="0">
        <p14:switch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750"/>
                            </p:stCondLst>
                            <p:childTnLst>
                              <p:par>
                                <p:cTn id="2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7" grpId="0"/>
      <p:bldP spid="2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淘宝网Chenying0907出品 2"/>
          <p:cNvPicPr>
            <a:picLocks noChangeAspect="1" noChangeArrowheads="1"/>
          </p:cNvPicPr>
          <p:nvPr/>
        </p:nvPicPr>
        <p:blipFill rotWithShape="1">
          <a:blip r:embed="rId4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95175" cy="35010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" name="TextBox 121"/>
          <p:cNvSpPr txBox="1"/>
          <p:nvPr/>
        </p:nvSpPr>
        <p:spPr>
          <a:xfrm>
            <a:off x="467544" y="2505090"/>
            <a:ext cx="43556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启程</a:t>
            </a:r>
            <a:r>
              <a:rPr lang="zh-CN" altLang="en-US" sz="3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需要你坚强自信</a:t>
            </a:r>
          </a:p>
        </p:txBody>
      </p:sp>
      <p:sp>
        <p:nvSpPr>
          <p:cNvPr id="123" name="淘宝网Chenying0907出品 122"/>
          <p:cNvSpPr/>
          <p:nvPr/>
        </p:nvSpPr>
        <p:spPr>
          <a:xfrm>
            <a:off x="-1" y="3475794"/>
            <a:ext cx="12195175" cy="97222"/>
          </a:xfrm>
          <a:prstGeom prst="rect">
            <a:avLst/>
          </a:prstGeom>
          <a:solidFill>
            <a:srgbClr val="F8353D"/>
          </a:solidFill>
          <a:ln>
            <a:solidFill>
              <a:srgbClr val="F835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4" name="六边形 123"/>
          <p:cNvSpPr/>
          <p:nvPr/>
        </p:nvSpPr>
        <p:spPr>
          <a:xfrm flipH="1">
            <a:off x="809180" y="4045194"/>
            <a:ext cx="3272183" cy="597316"/>
          </a:xfrm>
          <a:prstGeom prst="hexagon">
            <a:avLst/>
          </a:prstGeom>
          <a:solidFill>
            <a:schemeClr val="bg1">
              <a:lumMod val="95000"/>
            </a:schemeClr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5" name="淘宝网Chenying0907出品 124"/>
          <p:cNvSpPr/>
          <p:nvPr/>
        </p:nvSpPr>
        <p:spPr>
          <a:xfrm>
            <a:off x="1146187" y="4750037"/>
            <a:ext cx="819176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我想我应该一个成为一个实干家，不需要那些美丽的辞藻来修饰。工作锻炼了我，生活造就了我。</a:t>
            </a: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戴尔卡耐基说过：不要怕推销自己，只要你自信，认为自己能行有才华，你就应该认为自己能够胜任这份工作以及职位，并承担相应的义务和压力。</a:t>
            </a:r>
          </a:p>
        </p:txBody>
      </p:sp>
      <p:sp>
        <p:nvSpPr>
          <p:cNvPr id="126" name="TextBox 125"/>
          <p:cNvSpPr txBox="1"/>
          <p:nvPr/>
        </p:nvSpPr>
        <p:spPr>
          <a:xfrm>
            <a:off x="913011" y="4005064"/>
            <a:ext cx="36724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600" b="1" dirty="0">
                <a:solidFill>
                  <a:srgbClr val="01C8D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前言</a:t>
            </a:r>
            <a:r>
              <a:rPr lang="en-US" altLang="zh-CN" sz="3600" b="1" dirty="0">
                <a:solidFill>
                  <a:srgbClr val="01C8D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/</a:t>
            </a:r>
            <a:r>
              <a:rPr lang="en-US" altLang="zh-CN" sz="2800" b="1" dirty="0">
                <a:solidFill>
                  <a:srgbClr val="F8353D"/>
                </a:solidFill>
                <a:latin typeface="Impact MT Std" pitchFamily="34" charset="0"/>
                <a:ea typeface="微软雅黑" panose="020B0503020204020204" pitchFamily="34" charset="-122"/>
                <a:sym typeface="微软雅黑" panose="020B0503020204020204" pitchFamily="34" charset="-122"/>
              </a:rPr>
              <a:t>PREFACE</a:t>
            </a:r>
            <a:endParaRPr lang="zh-CN" altLang="en-US" sz="2800" b="1" dirty="0">
              <a:solidFill>
                <a:srgbClr val="F8353D"/>
              </a:solidFill>
              <a:latin typeface="Impact MT Std" pitchFamily="34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 advTm="0">
        <p14:switch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9" presetClass="entr" presetSubtype="0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" grpId="0"/>
      <p:bldP spid="123" grpId="0" animBg="1"/>
      <p:bldP spid="124" grpId="0" animBg="1"/>
      <p:bldP spid="125" grpId="0"/>
      <p:bldP spid="12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淘宝网Chenying0907出品 7"/>
          <p:cNvGrpSpPr/>
          <p:nvPr/>
        </p:nvGrpSpPr>
        <p:grpSpPr>
          <a:xfrm>
            <a:off x="552971" y="324163"/>
            <a:ext cx="604358" cy="216024"/>
            <a:chOff x="264939" y="188640"/>
            <a:chExt cx="604358" cy="216024"/>
          </a:xfrm>
        </p:grpSpPr>
        <p:sp>
          <p:nvSpPr>
            <p:cNvPr id="9" name="燕尾形 8"/>
            <p:cNvSpPr/>
            <p:nvPr/>
          </p:nvSpPr>
          <p:spPr>
            <a:xfrm>
              <a:off x="264939" y="188640"/>
              <a:ext cx="216024" cy="216024"/>
            </a:xfrm>
            <a:prstGeom prst="chevron">
              <a:avLst/>
            </a:prstGeom>
            <a:solidFill>
              <a:srgbClr val="F835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燕尾形 9"/>
            <p:cNvSpPr/>
            <p:nvPr/>
          </p:nvSpPr>
          <p:spPr>
            <a:xfrm>
              <a:off x="454914" y="188640"/>
              <a:ext cx="216024" cy="216024"/>
            </a:xfrm>
            <a:prstGeom prst="chevron">
              <a:avLst/>
            </a:prstGeom>
            <a:solidFill>
              <a:srgbClr val="F8353D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燕尾形 10"/>
            <p:cNvSpPr/>
            <p:nvPr/>
          </p:nvSpPr>
          <p:spPr>
            <a:xfrm>
              <a:off x="653273" y="188640"/>
              <a:ext cx="216024" cy="216024"/>
            </a:xfrm>
            <a:prstGeom prst="chevron">
              <a:avLst/>
            </a:prstGeom>
            <a:solidFill>
              <a:srgbClr val="F8353D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2" name="淘宝网Chenying0907出品 9"/>
          <p:cNvSpPr txBox="1"/>
          <p:nvPr/>
        </p:nvSpPr>
        <p:spPr>
          <a:xfrm>
            <a:off x="1345059" y="243662"/>
            <a:ext cx="2232248" cy="37702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sz="2000" b="1" dirty="0">
                <a:solidFill>
                  <a:srgbClr val="F8353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点击输入标题内容</a:t>
            </a:r>
            <a:endParaRPr lang="zh-CN" altLang="en-US" sz="2400" b="1" dirty="0">
              <a:solidFill>
                <a:srgbClr val="F8353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3" name="淘宝网Chenying0907出品 12"/>
          <p:cNvCxnSpPr/>
          <p:nvPr/>
        </p:nvCxnSpPr>
        <p:spPr>
          <a:xfrm>
            <a:off x="1417067" y="620688"/>
            <a:ext cx="964907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淘宝网Chenying0907出品标注 13"/>
          <p:cNvSpPr/>
          <p:nvPr/>
        </p:nvSpPr>
        <p:spPr>
          <a:xfrm>
            <a:off x="10911596" y="260648"/>
            <a:ext cx="442575" cy="296525"/>
          </a:xfrm>
          <a:prstGeom prst="wedgeRectCallout">
            <a:avLst/>
          </a:prstGeom>
          <a:solidFill>
            <a:srgbClr val="F83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latin typeface="Impact MT Std" pitchFamily="34" charset="0"/>
            </a:endParaRPr>
          </a:p>
        </p:txBody>
      </p:sp>
      <p:sp>
        <p:nvSpPr>
          <p:cNvPr id="15" name="淘宝网Chenying0907出品 3"/>
          <p:cNvSpPr>
            <a:spLocks noChangeArrowheads="1"/>
          </p:cNvSpPr>
          <p:nvPr/>
        </p:nvSpPr>
        <p:spPr bwMode="auto">
          <a:xfrm>
            <a:off x="10911595" y="260648"/>
            <a:ext cx="442575" cy="3154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3" tIns="34287" rIns="68573" bIns="34287">
            <a:spAutoFit/>
          </a:bodyPr>
          <a:lstStyle/>
          <a:p>
            <a:pPr algn="ctr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600" b="1" dirty="0">
                <a:solidFill>
                  <a:schemeClr val="bg1"/>
                </a:solidFill>
                <a:latin typeface="Impact MT Std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20</a:t>
            </a:r>
            <a:endParaRPr lang="zh-CN" altLang="en-US" sz="1600" b="1" dirty="0">
              <a:solidFill>
                <a:schemeClr val="bg1"/>
              </a:solidFill>
              <a:latin typeface="Impact MT Std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16" name="淘宝网Chenying0907出品 15"/>
          <p:cNvGrpSpPr/>
          <p:nvPr/>
        </p:nvGrpSpPr>
        <p:grpSpPr>
          <a:xfrm>
            <a:off x="4160291" y="1126502"/>
            <a:ext cx="3902950" cy="3508177"/>
            <a:chOff x="3802431" y="815742"/>
            <a:chExt cx="4795414" cy="4219455"/>
          </a:xfrm>
          <a:solidFill>
            <a:schemeClr val="bg1">
              <a:lumMod val="85000"/>
              <a:alpha val="36000"/>
            </a:schemeClr>
          </a:solidFill>
        </p:grpSpPr>
        <p:sp>
          <p:nvSpPr>
            <p:cNvPr id="17" name="淘宝网Chenying0907出品 16"/>
            <p:cNvSpPr/>
            <p:nvPr/>
          </p:nvSpPr>
          <p:spPr>
            <a:xfrm>
              <a:off x="3802431" y="1726704"/>
              <a:ext cx="1114741" cy="1114740"/>
            </a:xfrm>
            <a:custGeom>
              <a:avLst/>
              <a:gdLst>
                <a:gd name="connsiteX0" fmla="*/ 870381 w 1740762"/>
                <a:gd name="connsiteY0" fmla="*/ 422211 h 1740760"/>
                <a:gd name="connsiteX1" fmla="*/ 422212 w 1740762"/>
                <a:gd name="connsiteY1" fmla="*/ 870380 h 1740760"/>
                <a:gd name="connsiteX2" fmla="*/ 870381 w 1740762"/>
                <a:gd name="connsiteY2" fmla="*/ 1318549 h 1740760"/>
                <a:gd name="connsiteX3" fmla="*/ 1318550 w 1740762"/>
                <a:gd name="connsiteY3" fmla="*/ 870380 h 1740760"/>
                <a:gd name="connsiteX4" fmla="*/ 870381 w 1740762"/>
                <a:gd name="connsiteY4" fmla="*/ 422211 h 1740760"/>
                <a:gd name="connsiteX5" fmla="*/ 785261 w 1740762"/>
                <a:gd name="connsiteY5" fmla="*/ 0 h 1740760"/>
                <a:gd name="connsiteX6" fmla="*/ 955501 w 1740762"/>
                <a:gd name="connsiteY6" fmla="*/ 0 h 1740760"/>
                <a:gd name="connsiteX7" fmla="*/ 955501 w 1740762"/>
                <a:gd name="connsiteY7" fmla="*/ 134329 h 1740760"/>
                <a:gd name="connsiteX8" fmla="*/ 1014988 w 1740762"/>
                <a:gd name="connsiteY8" fmla="*/ 143408 h 1740760"/>
                <a:gd name="connsiteX9" fmla="*/ 1073317 w 1740762"/>
                <a:gd name="connsiteY9" fmla="*/ 158020 h 1740760"/>
                <a:gd name="connsiteX10" fmla="*/ 1124821 w 1740762"/>
                <a:gd name="connsiteY10" fmla="*/ 33680 h 1740760"/>
                <a:gd name="connsiteX11" fmla="*/ 1282102 w 1740762"/>
                <a:gd name="connsiteY11" fmla="*/ 98828 h 1740760"/>
                <a:gd name="connsiteX12" fmla="*/ 1229998 w 1740762"/>
                <a:gd name="connsiteY12" fmla="*/ 224619 h 1740760"/>
                <a:gd name="connsiteX13" fmla="*/ 1250218 w 1740762"/>
                <a:gd name="connsiteY13" fmla="*/ 235760 h 1740760"/>
                <a:gd name="connsiteX14" fmla="*/ 1327066 w 1740762"/>
                <a:gd name="connsiteY14" fmla="*/ 289364 h 1740760"/>
                <a:gd name="connsiteX15" fmla="*/ 1329143 w 1740762"/>
                <a:gd name="connsiteY15" fmla="*/ 291241 h 1740760"/>
                <a:gd name="connsiteX16" fmla="*/ 1425645 w 1740762"/>
                <a:gd name="connsiteY16" fmla="*/ 194739 h 1740760"/>
                <a:gd name="connsiteX17" fmla="*/ 1546022 w 1740762"/>
                <a:gd name="connsiteY17" fmla="*/ 315117 h 1740760"/>
                <a:gd name="connsiteX18" fmla="*/ 1448558 w 1740762"/>
                <a:gd name="connsiteY18" fmla="*/ 412582 h 1740760"/>
                <a:gd name="connsiteX19" fmla="*/ 1457388 w 1740762"/>
                <a:gd name="connsiteY19" fmla="*/ 422838 h 1740760"/>
                <a:gd name="connsiteX20" fmla="*/ 1514167 w 1740762"/>
                <a:gd name="connsiteY20" fmla="*/ 511583 h 1740760"/>
                <a:gd name="connsiteX21" fmla="*/ 1641935 w 1740762"/>
                <a:gd name="connsiteY21" fmla="*/ 458659 h 1740760"/>
                <a:gd name="connsiteX22" fmla="*/ 1707082 w 1740762"/>
                <a:gd name="connsiteY22" fmla="*/ 615941 h 1740760"/>
                <a:gd name="connsiteX23" fmla="*/ 1579247 w 1740762"/>
                <a:gd name="connsiteY23" fmla="*/ 668892 h 1740760"/>
                <a:gd name="connsiteX24" fmla="*/ 1584835 w 1740762"/>
                <a:gd name="connsiteY24" fmla="*/ 687711 h 1740760"/>
                <a:gd name="connsiteX25" fmla="*/ 1601709 w 1740762"/>
                <a:gd name="connsiteY25" fmla="*/ 777321 h 1740760"/>
                <a:gd name="connsiteX26" fmla="*/ 1602202 w 1740762"/>
                <a:gd name="connsiteY26" fmla="*/ 785260 h 1740760"/>
                <a:gd name="connsiteX27" fmla="*/ 1740762 w 1740762"/>
                <a:gd name="connsiteY27" fmla="*/ 785260 h 1740760"/>
                <a:gd name="connsiteX28" fmla="*/ 1740762 w 1740762"/>
                <a:gd name="connsiteY28" fmla="*/ 955500 h 1740760"/>
                <a:gd name="connsiteX29" fmla="*/ 1602244 w 1740762"/>
                <a:gd name="connsiteY29" fmla="*/ 955500 h 1740760"/>
                <a:gd name="connsiteX30" fmla="*/ 1592412 w 1740762"/>
                <a:gd name="connsiteY30" fmla="*/ 1019928 h 1740760"/>
                <a:gd name="connsiteX31" fmla="*/ 1579385 w 1740762"/>
                <a:gd name="connsiteY31" fmla="*/ 1071925 h 1740760"/>
                <a:gd name="connsiteX32" fmla="*/ 1707082 w 1740762"/>
                <a:gd name="connsiteY32" fmla="*/ 1124819 h 1740760"/>
                <a:gd name="connsiteX33" fmla="*/ 1641935 w 1740762"/>
                <a:gd name="connsiteY33" fmla="*/ 1282101 h 1740760"/>
                <a:gd name="connsiteX34" fmla="*/ 1514336 w 1740762"/>
                <a:gd name="connsiteY34" fmla="*/ 1229247 h 1740760"/>
                <a:gd name="connsiteX35" fmla="*/ 1500059 w 1740762"/>
                <a:gd name="connsiteY35" fmla="*/ 1255158 h 1740760"/>
                <a:gd name="connsiteX36" fmla="*/ 1448892 w 1740762"/>
                <a:gd name="connsiteY36" fmla="*/ 1328512 h 1740760"/>
                <a:gd name="connsiteX37" fmla="*/ 1546022 w 1740762"/>
                <a:gd name="connsiteY37" fmla="*/ 1425643 h 1740760"/>
                <a:gd name="connsiteX38" fmla="*/ 1425645 w 1740762"/>
                <a:gd name="connsiteY38" fmla="*/ 1546021 h 1740760"/>
                <a:gd name="connsiteX39" fmla="*/ 1328549 w 1740762"/>
                <a:gd name="connsiteY39" fmla="*/ 1448925 h 1740760"/>
                <a:gd name="connsiteX40" fmla="*/ 1312981 w 1740762"/>
                <a:gd name="connsiteY40" fmla="*/ 1462328 h 1740760"/>
                <a:gd name="connsiteX41" fmla="*/ 1229762 w 1740762"/>
                <a:gd name="connsiteY41" fmla="*/ 1515571 h 1740760"/>
                <a:gd name="connsiteX42" fmla="*/ 1282102 w 1740762"/>
                <a:gd name="connsiteY42" fmla="*/ 1641932 h 1740760"/>
                <a:gd name="connsiteX43" fmla="*/ 1124821 w 1740762"/>
                <a:gd name="connsiteY43" fmla="*/ 1707080 h 1740760"/>
                <a:gd name="connsiteX44" fmla="*/ 1073151 w 1740762"/>
                <a:gd name="connsiteY44" fmla="*/ 1582339 h 1740760"/>
                <a:gd name="connsiteX45" fmla="*/ 1048108 w 1740762"/>
                <a:gd name="connsiteY45" fmla="*/ 1589775 h 1740760"/>
                <a:gd name="connsiteX46" fmla="*/ 958498 w 1740762"/>
                <a:gd name="connsiteY46" fmla="*/ 1606649 h 1740760"/>
                <a:gd name="connsiteX47" fmla="*/ 955501 w 1740762"/>
                <a:gd name="connsiteY47" fmla="*/ 1606835 h 1740760"/>
                <a:gd name="connsiteX48" fmla="*/ 955501 w 1740762"/>
                <a:gd name="connsiteY48" fmla="*/ 1740760 h 1740760"/>
                <a:gd name="connsiteX49" fmla="*/ 785261 w 1740762"/>
                <a:gd name="connsiteY49" fmla="*/ 1740760 h 1740760"/>
                <a:gd name="connsiteX50" fmla="*/ 785261 w 1740762"/>
                <a:gd name="connsiteY50" fmla="*/ 1607939 h 1740760"/>
                <a:gd name="connsiteX51" fmla="*/ 715891 w 1740762"/>
                <a:gd name="connsiteY51" fmla="*/ 1597352 h 1740760"/>
                <a:gd name="connsiteX52" fmla="*/ 666516 w 1740762"/>
                <a:gd name="connsiteY52" fmla="*/ 1584982 h 1740760"/>
                <a:gd name="connsiteX53" fmla="*/ 615942 w 1740762"/>
                <a:gd name="connsiteY53" fmla="*/ 1707080 h 1740760"/>
                <a:gd name="connsiteX54" fmla="*/ 458661 w 1740762"/>
                <a:gd name="connsiteY54" fmla="*/ 1641932 h 1740760"/>
                <a:gd name="connsiteX55" fmla="*/ 508928 w 1740762"/>
                <a:gd name="connsiteY55" fmla="*/ 1520575 h 1740760"/>
                <a:gd name="connsiteX56" fmla="*/ 480660 w 1740762"/>
                <a:gd name="connsiteY56" fmla="*/ 1504999 h 1740760"/>
                <a:gd name="connsiteX57" fmla="*/ 407307 w 1740762"/>
                <a:gd name="connsiteY57" fmla="*/ 1453832 h 1740760"/>
                <a:gd name="connsiteX58" fmla="*/ 315118 w 1740762"/>
                <a:gd name="connsiteY58" fmla="*/ 1546021 h 1740760"/>
                <a:gd name="connsiteX59" fmla="*/ 194740 w 1740762"/>
                <a:gd name="connsiteY59" fmla="*/ 1425643 h 1740760"/>
                <a:gd name="connsiteX60" fmla="*/ 286894 w 1740762"/>
                <a:gd name="connsiteY60" fmla="*/ 1333489 h 1740760"/>
                <a:gd name="connsiteX61" fmla="*/ 273491 w 1740762"/>
                <a:gd name="connsiteY61" fmla="*/ 1317922 h 1740760"/>
                <a:gd name="connsiteX62" fmla="*/ 218783 w 1740762"/>
                <a:gd name="connsiteY62" fmla="*/ 1232414 h 1740760"/>
                <a:gd name="connsiteX63" fmla="*/ 98828 w 1740762"/>
                <a:gd name="connsiteY63" fmla="*/ 1282101 h 1740760"/>
                <a:gd name="connsiteX64" fmla="*/ 33680 w 1740762"/>
                <a:gd name="connsiteY64" fmla="*/ 1124819 h 1740760"/>
                <a:gd name="connsiteX65" fmla="*/ 152714 w 1740762"/>
                <a:gd name="connsiteY65" fmla="*/ 1075514 h 1740760"/>
                <a:gd name="connsiteX66" fmla="*/ 146043 w 1740762"/>
                <a:gd name="connsiteY66" fmla="*/ 1053048 h 1740760"/>
                <a:gd name="connsiteX67" fmla="*/ 129170 w 1740762"/>
                <a:gd name="connsiteY67" fmla="*/ 963438 h 1740760"/>
                <a:gd name="connsiteX68" fmla="*/ 128677 w 1740762"/>
                <a:gd name="connsiteY68" fmla="*/ 955500 h 1740760"/>
                <a:gd name="connsiteX69" fmla="*/ 0 w 1740762"/>
                <a:gd name="connsiteY69" fmla="*/ 955500 h 1740760"/>
                <a:gd name="connsiteX70" fmla="*/ 0 w 1740762"/>
                <a:gd name="connsiteY70" fmla="*/ 785260 h 1740760"/>
                <a:gd name="connsiteX71" fmla="*/ 128814 w 1740762"/>
                <a:gd name="connsiteY71" fmla="*/ 785260 h 1740760"/>
                <a:gd name="connsiteX72" fmla="*/ 134981 w 1740762"/>
                <a:gd name="connsiteY72" fmla="*/ 739025 h 1740760"/>
                <a:gd name="connsiteX73" fmla="*/ 147040 w 1740762"/>
                <a:gd name="connsiteY73" fmla="*/ 683819 h 1740760"/>
                <a:gd name="connsiteX74" fmla="*/ 152622 w 1740762"/>
                <a:gd name="connsiteY74" fmla="*/ 665208 h 1740760"/>
                <a:gd name="connsiteX75" fmla="*/ 33680 w 1740762"/>
                <a:gd name="connsiteY75" fmla="*/ 615940 h 1740760"/>
                <a:gd name="connsiteX76" fmla="*/ 98828 w 1740762"/>
                <a:gd name="connsiteY76" fmla="*/ 458659 h 1740760"/>
                <a:gd name="connsiteX77" fmla="*/ 219054 w 1740762"/>
                <a:gd name="connsiteY77" fmla="*/ 508459 h 1740760"/>
                <a:gd name="connsiteX78" fmla="*/ 264199 w 1740762"/>
                <a:gd name="connsiteY78" fmla="*/ 435381 h 1740760"/>
                <a:gd name="connsiteX79" fmla="*/ 286732 w 1740762"/>
                <a:gd name="connsiteY79" fmla="*/ 407109 h 1740760"/>
                <a:gd name="connsiteX80" fmla="*/ 194740 w 1740762"/>
                <a:gd name="connsiteY80" fmla="*/ 315117 h 1740760"/>
                <a:gd name="connsiteX81" fmla="*/ 315118 w 1740762"/>
                <a:gd name="connsiteY81" fmla="*/ 194739 h 1740760"/>
                <a:gd name="connsiteX82" fmla="*/ 407197 w 1740762"/>
                <a:gd name="connsiteY82" fmla="*/ 286817 h 1740760"/>
                <a:gd name="connsiteX83" fmla="*/ 460791 w 1740762"/>
                <a:gd name="connsiteY83" fmla="*/ 248268 h 1740760"/>
                <a:gd name="connsiteX84" fmla="*/ 508858 w 1740762"/>
                <a:gd name="connsiteY84" fmla="*/ 220014 h 1740760"/>
                <a:gd name="connsiteX85" fmla="*/ 458661 w 1740762"/>
                <a:gd name="connsiteY85" fmla="*/ 98828 h 1740760"/>
                <a:gd name="connsiteX86" fmla="*/ 615942 w 1740762"/>
                <a:gd name="connsiteY86" fmla="*/ 33679 h 1740760"/>
                <a:gd name="connsiteX87" fmla="*/ 666597 w 1740762"/>
                <a:gd name="connsiteY87" fmla="*/ 155970 h 1740760"/>
                <a:gd name="connsiteX88" fmla="*/ 715891 w 1740762"/>
                <a:gd name="connsiteY88" fmla="*/ 143408 h 1740760"/>
                <a:gd name="connsiteX89" fmla="*/ 785261 w 1740762"/>
                <a:gd name="connsiteY89" fmla="*/ 132820 h 1740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1740762" h="1740760">
                  <a:moveTo>
                    <a:pt x="870381" y="422211"/>
                  </a:moveTo>
                  <a:cubicBezTo>
                    <a:pt x="622864" y="422211"/>
                    <a:pt x="422212" y="622863"/>
                    <a:pt x="422212" y="870380"/>
                  </a:cubicBezTo>
                  <a:cubicBezTo>
                    <a:pt x="422212" y="1117897"/>
                    <a:pt x="622864" y="1318549"/>
                    <a:pt x="870381" y="1318549"/>
                  </a:cubicBezTo>
                  <a:cubicBezTo>
                    <a:pt x="1117898" y="1318549"/>
                    <a:pt x="1318550" y="1117897"/>
                    <a:pt x="1318550" y="870380"/>
                  </a:cubicBezTo>
                  <a:cubicBezTo>
                    <a:pt x="1318550" y="622863"/>
                    <a:pt x="1117898" y="422211"/>
                    <a:pt x="870381" y="422211"/>
                  </a:cubicBezTo>
                  <a:close/>
                  <a:moveTo>
                    <a:pt x="785261" y="0"/>
                  </a:moveTo>
                  <a:lnTo>
                    <a:pt x="955501" y="0"/>
                  </a:lnTo>
                  <a:lnTo>
                    <a:pt x="955501" y="134329"/>
                  </a:lnTo>
                  <a:lnTo>
                    <a:pt x="1014988" y="143408"/>
                  </a:lnTo>
                  <a:lnTo>
                    <a:pt x="1073317" y="158020"/>
                  </a:lnTo>
                  <a:lnTo>
                    <a:pt x="1124821" y="33680"/>
                  </a:lnTo>
                  <a:lnTo>
                    <a:pt x="1282102" y="98828"/>
                  </a:lnTo>
                  <a:lnTo>
                    <a:pt x="1229998" y="224619"/>
                  </a:lnTo>
                  <a:lnTo>
                    <a:pt x="1250218" y="235760"/>
                  </a:lnTo>
                  <a:cubicBezTo>
                    <a:pt x="1276992" y="252029"/>
                    <a:pt x="1302655" y="269943"/>
                    <a:pt x="1327066" y="289364"/>
                  </a:cubicBezTo>
                  <a:lnTo>
                    <a:pt x="1329143" y="291241"/>
                  </a:lnTo>
                  <a:lnTo>
                    <a:pt x="1425645" y="194739"/>
                  </a:lnTo>
                  <a:lnTo>
                    <a:pt x="1546022" y="315117"/>
                  </a:lnTo>
                  <a:lnTo>
                    <a:pt x="1448558" y="412582"/>
                  </a:lnTo>
                  <a:lnTo>
                    <a:pt x="1457388" y="422838"/>
                  </a:lnTo>
                  <a:lnTo>
                    <a:pt x="1514167" y="511583"/>
                  </a:lnTo>
                  <a:lnTo>
                    <a:pt x="1641935" y="458659"/>
                  </a:lnTo>
                  <a:lnTo>
                    <a:pt x="1707082" y="615941"/>
                  </a:lnTo>
                  <a:lnTo>
                    <a:pt x="1579247" y="668892"/>
                  </a:lnTo>
                  <a:lnTo>
                    <a:pt x="1584835" y="687711"/>
                  </a:lnTo>
                  <a:cubicBezTo>
                    <a:pt x="1592232" y="716929"/>
                    <a:pt x="1597895" y="746838"/>
                    <a:pt x="1601709" y="777321"/>
                  </a:cubicBezTo>
                  <a:lnTo>
                    <a:pt x="1602202" y="785260"/>
                  </a:lnTo>
                  <a:lnTo>
                    <a:pt x="1740762" y="785260"/>
                  </a:lnTo>
                  <a:lnTo>
                    <a:pt x="1740762" y="955500"/>
                  </a:lnTo>
                  <a:lnTo>
                    <a:pt x="1602244" y="955500"/>
                  </a:lnTo>
                  <a:lnTo>
                    <a:pt x="1592412" y="1019928"/>
                  </a:lnTo>
                  <a:lnTo>
                    <a:pt x="1579385" y="1071925"/>
                  </a:lnTo>
                  <a:lnTo>
                    <a:pt x="1707082" y="1124819"/>
                  </a:lnTo>
                  <a:lnTo>
                    <a:pt x="1641935" y="1282101"/>
                  </a:lnTo>
                  <a:lnTo>
                    <a:pt x="1514336" y="1229247"/>
                  </a:lnTo>
                  <a:lnTo>
                    <a:pt x="1500059" y="1255158"/>
                  </a:lnTo>
                  <a:lnTo>
                    <a:pt x="1448892" y="1328512"/>
                  </a:lnTo>
                  <a:lnTo>
                    <a:pt x="1546022" y="1425643"/>
                  </a:lnTo>
                  <a:lnTo>
                    <a:pt x="1425645" y="1546021"/>
                  </a:lnTo>
                  <a:lnTo>
                    <a:pt x="1328549" y="1448925"/>
                  </a:lnTo>
                  <a:lnTo>
                    <a:pt x="1312981" y="1462328"/>
                  </a:lnTo>
                  <a:lnTo>
                    <a:pt x="1229762" y="1515571"/>
                  </a:lnTo>
                  <a:lnTo>
                    <a:pt x="1282102" y="1641932"/>
                  </a:lnTo>
                  <a:lnTo>
                    <a:pt x="1124821" y="1707080"/>
                  </a:lnTo>
                  <a:lnTo>
                    <a:pt x="1073151" y="1582339"/>
                  </a:lnTo>
                  <a:lnTo>
                    <a:pt x="1048108" y="1589775"/>
                  </a:lnTo>
                  <a:cubicBezTo>
                    <a:pt x="1018890" y="1597172"/>
                    <a:pt x="988981" y="1602835"/>
                    <a:pt x="958498" y="1606649"/>
                  </a:cubicBezTo>
                  <a:lnTo>
                    <a:pt x="955501" y="1606835"/>
                  </a:lnTo>
                  <a:lnTo>
                    <a:pt x="955501" y="1740760"/>
                  </a:lnTo>
                  <a:lnTo>
                    <a:pt x="785261" y="1740760"/>
                  </a:lnTo>
                  <a:lnTo>
                    <a:pt x="785261" y="1607939"/>
                  </a:lnTo>
                  <a:lnTo>
                    <a:pt x="715891" y="1597352"/>
                  </a:lnTo>
                  <a:lnTo>
                    <a:pt x="666516" y="1584982"/>
                  </a:lnTo>
                  <a:lnTo>
                    <a:pt x="615942" y="1707080"/>
                  </a:lnTo>
                  <a:lnTo>
                    <a:pt x="458661" y="1641932"/>
                  </a:lnTo>
                  <a:lnTo>
                    <a:pt x="508928" y="1520575"/>
                  </a:lnTo>
                  <a:lnTo>
                    <a:pt x="480660" y="1504999"/>
                  </a:lnTo>
                  <a:lnTo>
                    <a:pt x="407307" y="1453832"/>
                  </a:lnTo>
                  <a:lnTo>
                    <a:pt x="315118" y="1546021"/>
                  </a:lnTo>
                  <a:lnTo>
                    <a:pt x="194740" y="1425643"/>
                  </a:lnTo>
                  <a:lnTo>
                    <a:pt x="286894" y="1333489"/>
                  </a:lnTo>
                  <a:lnTo>
                    <a:pt x="273491" y="1317922"/>
                  </a:lnTo>
                  <a:lnTo>
                    <a:pt x="218783" y="1232414"/>
                  </a:lnTo>
                  <a:lnTo>
                    <a:pt x="98828" y="1282101"/>
                  </a:lnTo>
                  <a:lnTo>
                    <a:pt x="33680" y="1124819"/>
                  </a:lnTo>
                  <a:lnTo>
                    <a:pt x="152714" y="1075514"/>
                  </a:lnTo>
                  <a:lnTo>
                    <a:pt x="146043" y="1053048"/>
                  </a:lnTo>
                  <a:cubicBezTo>
                    <a:pt x="138647" y="1023830"/>
                    <a:pt x="132984" y="993922"/>
                    <a:pt x="129170" y="963438"/>
                  </a:cubicBezTo>
                  <a:lnTo>
                    <a:pt x="128677" y="955500"/>
                  </a:lnTo>
                  <a:lnTo>
                    <a:pt x="0" y="955500"/>
                  </a:lnTo>
                  <a:lnTo>
                    <a:pt x="0" y="785260"/>
                  </a:lnTo>
                  <a:lnTo>
                    <a:pt x="128814" y="785260"/>
                  </a:lnTo>
                  <a:lnTo>
                    <a:pt x="134981" y="739025"/>
                  </a:lnTo>
                  <a:cubicBezTo>
                    <a:pt x="138313" y="720372"/>
                    <a:pt x="142341" y="701961"/>
                    <a:pt x="147040" y="683819"/>
                  </a:cubicBezTo>
                  <a:lnTo>
                    <a:pt x="152622" y="665208"/>
                  </a:lnTo>
                  <a:lnTo>
                    <a:pt x="33680" y="615940"/>
                  </a:lnTo>
                  <a:lnTo>
                    <a:pt x="98828" y="458659"/>
                  </a:lnTo>
                  <a:lnTo>
                    <a:pt x="219054" y="508459"/>
                  </a:lnTo>
                  <a:lnTo>
                    <a:pt x="264199" y="435381"/>
                  </a:lnTo>
                  <a:lnTo>
                    <a:pt x="286732" y="407109"/>
                  </a:lnTo>
                  <a:lnTo>
                    <a:pt x="194740" y="315117"/>
                  </a:lnTo>
                  <a:lnTo>
                    <a:pt x="315118" y="194739"/>
                  </a:lnTo>
                  <a:lnTo>
                    <a:pt x="407197" y="286817"/>
                  </a:lnTo>
                  <a:lnTo>
                    <a:pt x="460791" y="248268"/>
                  </a:lnTo>
                  <a:lnTo>
                    <a:pt x="508858" y="220014"/>
                  </a:lnTo>
                  <a:lnTo>
                    <a:pt x="458661" y="98828"/>
                  </a:lnTo>
                  <a:lnTo>
                    <a:pt x="615942" y="33679"/>
                  </a:lnTo>
                  <a:lnTo>
                    <a:pt x="666597" y="155970"/>
                  </a:lnTo>
                  <a:lnTo>
                    <a:pt x="715891" y="143408"/>
                  </a:lnTo>
                  <a:lnTo>
                    <a:pt x="785261" y="13282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淘宝网Chenying0907出品 17"/>
            <p:cNvSpPr/>
            <p:nvPr/>
          </p:nvSpPr>
          <p:spPr>
            <a:xfrm>
              <a:off x="4111394" y="2638731"/>
              <a:ext cx="1708759" cy="1708757"/>
            </a:xfrm>
            <a:custGeom>
              <a:avLst/>
              <a:gdLst>
                <a:gd name="connsiteX0" fmla="*/ 870381 w 1740762"/>
                <a:gd name="connsiteY0" fmla="*/ 422211 h 1740760"/>
                <a:gd name="connsiteX1" fmla="*/ 422212 w 1740762"/>
                <a:gd name="connsiteY1" fmla="*/ 870380 h 1740760"/>
                <a:gd name="connsiteX2" fmla="*/ 870381 w 1740762"/>
                <a:gd name="connsiteY2" fmla="*/ 1318549 h 1740760"/>
                <a:gd name="connsiteX3" fmla="*/ 1318550 w 1740762"/>
                <a:gd name="connsiteY3" fmla="*/ 870380 h 1740760"/>
                <a:gd name="connsiteX4" fmla="*/ 870381 w 1740762"/>
                <a:gd name="connsiteY4" fmla="*/ 422211 h 1740760"/>
                <a:gd name="connsiteX5" fmla="*/ 785261 w 1740762"/>
                <a:gd name="connsiteY5" fmla="*/ 0 h 1740760"/>
                <a:gd name="connsiteX6" fmla="*/ 955501 w 1740762"/>
                <a:gd name="connsiteY6" fmla="*/ 0 h 1740760"/>
                <a:gd name="connsiteX7" fmla="*/ 955501 w 1740762"/>
                <a:gd name="connsiteY7" fmla="*/ 134329 h 1740760"/>
                <a:gd name="connsiteX8" fmla="*/ 1014988 w 1740762"/>
                <a:gd name="connsiteY8" fmla="*/ 143408 h 1740760"/>
                <a:gd name="connsiteX9" fmla="*/ 1073317 w 1740762"/>
                <a:gd name="connsiteY9" fmla="*/ 158020 h 1740760"/>
                <a:gd name="connsiteX10" fmla="*/ 1124821 w 1740762"/>
                <a:gd name="connsiteY10" fmla="*/ 33680 h 1740760"/>
                <a:gd name="connsiteX11" fmla="*/ 1282102 w 1740762"/>
                <a:gd name="connsiteY11" fmla="*/ 98828 h 1740760"/>
                <a:gd name="connsiteX12" fmla="*/ 1229998 w 1740762"/>
                <a:gd name="connsiteY12" fmla="*/ 224619 h 1740760"/>
                <a:gd name="connsiteX13" fmla="*/ 1250218 w 1740762"/>
                <a:gd name="connsiteY13" fmla="*/ 235760 h 1740760"/>
                <a:gd name="connsiteX14" fmla="*/ 1327066 w 1740762"/>
                <a:gd name="connsiteY14" fmla="*/ 289364 h 1740760"/>
                <a:gd name="connsiteX15" fmla="*/ 1329143 w 1740762"/>
                <a:gd name="connsiteY15" fmla="*/ 291241 h 1740760"/>
                <a:gd name="connsiteX16" fmla="*/ 1425645 w 1740762"/>
                <a:gd name="connsiteY16" fmla="*/ 194739 h 1740760"/>
                <a:gd name="connsiteX17" fmla="*/ 1546022 w 1740762"/>
                <a:gd name="connsiteY17" fmla="*/ 315117 h 1740760"/>
                <a:gd name="connsiteX18" fmla="*/ 1448558 w 1740762"/>
                <a:gd name="connsiteY18" fmla="*/ 412582 h 1740760"/>
                <a:gd name="connsiteX19" fmla="*/ 1457388 w 1740762"/>
                <a:gd name="connsiteY19" fmla="*/ 422838 h 1740760"/>
                <a:gd name="connsiteX20" fmla="*/ 1514167 w 1740762"/>
                <a:gd name="connsiteY20" fmla="*/ 511583 h 1740760"/>
                <a:gd name="connsiteX21" fmla="*/ 1641935 w 1740762"/>
                <a:gd name="connsiteY21" fmla="*/ 458659 h 1740760"/>
                <a:gd name="connsiteX22" fmla="*/ 1707082 w 1740762"/>
                <a:gd name="connsiteY22" fmla="*/ 615941 h 1740760"/>
                <a:gd name="connsiteX23" fmla="*/ 1579247 w 1740762"/>
                <a:gd name="connsiteY23" fmla="*/ 668892 h 1740760"/>
                <a:gd name="connsiteX24" fmla="*/ 1584835 w 1740762"/>
                <a:gd name="connsiteY24" fmla="*/ 687711 h 1740760"/>
                <a:gd name="connsiteX25" fmla="*/ 1601709 w 1740762"/>
                <a:gd name="connsiteY25" fmla="*/ 777321 h 1740760"/>
                <a:gd name="connsiteX26" fmla="*/ 1602202 w 1740762"/>
                <a:gd name="connsiteY26" fmla="*/ 785260 h 1740760"/>
                <a:gd name="connsiteX27" fmla="*/ 1740762 w 1740762"/>
                <a:gd name="connsiteY27" fmla="*/ 785260 h 1740760"/>
                <a:gd name="connsiteX28" fmla="*/ 1740762 w 1740762"/>
                <a:gd name="connsiteY28" fmla="*/ 955500 h 1740760"/>
                <a:gd name="connsiteX29" fmla="*/ 1602244 w 1740762"/>
                <a:gd name="connsiteY29" fmla="*/ 955500 h 1740760"/>
                <a:gd name="connsiteX30" fmla="*/ 1592412 w 1740762"/>
                <a:gd name="connsiteY30" fmla="*/ 1019928 h 1740760"/>
                <a:gd name="connsiteX31" fmla="*/ 1579385 w 1740762"/>
                <a:gd name="connsiteY31" fmla="*/ 1071925 h 1740760"/>
                <a:gd name="connsiteX32" fmla="*/ 1707082 w 1740762"/>
                <a:gd name="connsiteY32" fmla="*/ 1124819 h 1740760"/>
                <a:gd name="connsiteX33" fmla="*/ 1641935 w 1740762"/>
                <a:gd name="connsiteY33" fmla="*/ 1282101 h 1740760"/>
                <a:gd name="connsiteX34" fmla="*/ 1514336 w 1740762"/>
                <a:gd name="connsiteY34" fmla="*/ 1229247 h 1740760"/>
                <a:gd name="connsiteX35" fmla="*/ 1500059 w 1740762"/>
                <a:gd name="connsiteY35" fmla="*/ 1255158 h 1740760"/>
                <a:gd name="connsiteX36" fmla="*/ 1448892 w 1740762"/>
                <a:gd name="connsiteY36" fmla="*/ 1328512 h 1740760"/>
                <a:gd name="connsiteX37" fmla="*/ 1546022 w 1740762"/>
                <a:gd name="connsiteY37" fmla="*/ 1425643 h 1740760"/>
                <a:gd name="connsiteX38" fmla="*/ 1425645 w 1740762"/>
                <a:gd name="connsiteY38" fmla="*/ 1546021 h 1740760"/>
                <a:gd name="connsiteX39" fmla="*/ 1328549 w 1740762"/>
                <a:gd name="connsiteY39" fmla="*/ 1448925 h 1740760"/>
                <a:gd name="connsiteX40" fmla="*/ 1312981 w 1740762"/>
                <a:gd name="connsiteY40" fmla="*/ 1462328 h 1740760"/>
                <a:gd name="connsiteX41" fmla="*/ 1229762 w 1740762"/>
                <a:gd name="connsiteY41" fmla="*/ 1515571 h 1740760"/>
                <a:gd name="connsiteX42" fmla="*/ 1282102 w 1740762"/>
                <a:gd name="connsiteY42" fmla="*/ 1641932 h 1740760"/>
                <a:gd name="connsiteX43" fmla="*/ 1124821 w 1740762"/>
                <a:gd name="connsiteY43" fmla="*/ 1707080 h 1740760"/>
                <a:gd name="connsiteX44" fmla="*/ 1073151 w 1740762"/>
                <a:gd name="connsiteY44" fmla="*/ 1582339 h 1740760"/>
                <a:gd name="connsiteX45" fmla="*/ 1048108 w 1740762"/>
                <a:gd name="connsiteY45" fmla="*/ 1589775 h 1740760"/>
                <a:gd name="connsiteX46" fmla="*/ 958498 w 1740762"/>
                <a:gd name="connsiteY46" fmla="*/ 1606649 h 1740760"/>
                <a:gd name="connsiteX47" fmla="*/ 955501 w 1740762"/>
                <a:gd name="connsiteY47" fmla="*/ 1606835 h 1740760"/>
                <a:gd name="connsiteX48" fmla="*/ 955501 w 1740762"/>
                <a:gd name="connsiteY48" fmla="*/ 1740760 h 1740760"/>
                <a:gd name="connsiteX49" fmla="*/ 785261 w 1740762"/>
                <a:gd name="connsiteY49" fmla="*/ 1740760 h 1740760"/>
                <a:gd name="connsiteX50" fmla="*/ 785261 w 1740762"/>
                <a:gd name="connsiteY50" fmla="*/ 1607939 h 1740760"/>
                <a:gd name="connsiteX51" fmla="*/ 715891 w 1740762"/>
                <a:gd name="connsiteY51" fmla="*/ 1597352 h 1740760"/>
                <a:gd name="connsiteX52" fmla="*/ 666516 w 1740762"/>
                <a:gd name="connsiteY52" fmla="*/ 1584982 h 1740760"/>
                <a:gd name="connsiteX53" fmla="*/ 615942 w 1740762"/>
                <a:gd name="connsiteY53" fmla="*/ 1707080 h 1740760"/>
                <a:gd name="connsiteX54" fmla="*/ 458661 w 1740762"/>
                <a:gd name="connsiteY54" fmla="*/ 1641932 h 1740760"/>
                <a:gd name="connsiteX55" fmla="*/ 508928 w 1740762"/>
                <a:gd name="connsiteY55" fmla="*/ 1520575 h 1740760"/>
                <a:gd name="connsiteX56" fmla="*/ 480660 w 1740762"/>
                <a:gd name="connsiteY56" fmla="*/ 1504999 h 1740760"/>
                <a:gd name="connsiteX57" fmla="*/ 407307 w 1740762"/>
                <a:gd name="connsiteY57" fmla="*/ 1453832 h 1740760"/>
                <a:gd name="connsiteX58" fmla="*/ 315118 w 1740762"/>
                <a:gd name="connsiteY58" fmla="*/ 1546021 h 1740760"/>
                <a:gd name="connsiteX59" fmla="*/ 194740 w 1740762"/>
                <a:gd name="connsiteY59" fmla="*/ 1425643 h 1740760"/>
                <a:gd name="connsiteX60" fmla="*/ 286894 w 1740762"/>
                <a:gd name="connsiteY60" fmla="*/ 1333489 h 1740760"/>
                <a:gd name="connsiteX61" fmla="*/ 273491 w 1740762"/>
                <a:gd name="connsiteY61" fmla="*/ 1317922 h 1740760"/>
                <a:gd name="connsiteX62" fmla="*/ 218783 w 1740762"/>
                <a:gd name="connsiteY62" fmla="*/ 1232414 h 1740760"/>
                <a:gd name="connsiteX63" fmla="*/ 98828 w 1740762"/>
                <a:gd name="connsiteY63" fmla="*/ 1282101 h 1740760"/>
                <a:gd name="connsiteX64" fmla="*/ 33680 w 1740762"/>
                <a:gd name="connsiteY64" fmla="*/ 1124819 h 1740760"/>
                <a:gd name="connsiteX65" fmla="*/ 152714 w 1740762"/>
                <a:gd name="connsiteY65" fmla="*/ 1075514 h 1740760"/>
                <a:gd name="connsiteX66" fmla="*/ 146043 w 1740762"/>
                <a:gd name="connsiteY66" fmla="*/ 1053048 h 1740760"/>
                <a:gd name="connsiteX67" fmla="*/ 129170 w 1740762"/>
                <a:gd name="connsiteY67" fmla="*/ 963438 h 1740760"/>
                <a:gd name="connsiteX68" fmla="*/ 128677 w 1740762"/>
                <a:gd name="connsiteY68" fmla="*/ 955500 h 1740760"/>
                <a:gd name="connsiteX69" fmla="*/ 0 w 1740762"/>
                <a:gd name="connsiteY69" fmla="*/ 955500 h 1740760"/>
                <a:gd name="connsiteX70" fmla="*/ 0 w 1740762"/>
                <a:gd name="connsiteY70" fmla="*/ 785260 h 1740760"/>
                <a:gd name="connsiteX71" fmla="*/ 128814 w 1740762"/>
                <a:gd name="connsiteY71" fmla="*/ 785260 h 1740760"/>
                <a:gd name="connsiteX72" fmla="*/ 134981 w 1740762"/>
                <a:gd name="connsiteY72" fmla="*/ 739025 h 1740760"/>
                <a:gd name="connsiteX73" fmla="*/ 147040 w 1740762"/>
                <a:gd name="connsiteY73" fmla="*/ 683819 h 1740760"/>
                <a:gd name="connsiteX74" fmla="*/ 152622 w 1740762"/>
                <a:gd name="connsiteY74" fmla="*/ 665208 h 1740760"/>
                <a:gd name="connsiteX75" fmla="*/ 33680 w 1740762"/>
                <a:gd name="connsiteY75" fmla="*/ 615940 h 1740760"/>
                <a:gd name="connsiteX76" fmla="*/ 98828 w 1740762"/>
                <a:gd name="connsiteY76" fmla="*/ 458659 h 1740760"/>
                <a:gd name="connsiteX77" fmla="*/ 219054 w 1740762"/>
                <a:gd name="connsiteY77" fmla="*/ 508459 h 1740760"/>
                <a:gd name="connsiteX78" fmla="*/ 264199 w 1740762"/>
                <a:gd name="connsiteY78" fmla="*/ 435381 h 1740760"/>
                <a:gd name="connsiteX79" fmla="*/ 286732 w 1740762"/>
                <a:gd name="connsiteY79" fmla="*/ 407109 h 1740760"/>
                <a:gd name="connsiteX80" fmla="*/ 194740 w 1740762"/>
                <a:gd name="connsiteY80" fmla="*/ 315117 h 1740760"/>
                <a:gd name="connsiteX81" fmla="*/ 315118 w 1740762"/>
                <a:gd name="connsiteY81" fmla="*/ 194739 h 1740760"/>
                <a:gd name="connsiteX82" fmla="*/ 407197 w 1740762"/>
                <a:gd name="connsiteY82" fmla="*/ 286817 h 1740760"/>
                <a:gd name="connsiteX83" fmla="*/ 460791 w 1740762"/>
                <a:gd name="connsiteY83" fmla="*/ 248268 h 1740760"/>
                <a:gd name="connsiteX84" fmla="*/ 508858 w 1740762"/>
                <a:gd name="connsiteY84" fmla="*/ 220014 h 1740760"/>
                <a:gd name="connsiteX85" fmla="*/ 458661 w 1740762"/>
                <a:gd name="connsiteY85" fmla="*/ 98828 h 1740760"/>
                <a:gd name="connsiteX86" fmla="*/ 615942 w 1740762"/>
                <a:gd name="connsiteY86" fmla="*/ 33679 h 1740760"/>
                <a:gd name="connsiteX87" fmla="*/ 666597 w 1740762"/>
                <a:gd name="connsiteY87" fmla="*/ 155970 h 1740760"/>
                <a:gd name="connsiteX88" fmla="*/ 715891 w 1740762"/>
                <a:gd name="connsiteY88" fmla="*/ 143408 h 1740760"/>
                <a:gd name="connsiteX89" fmla="*/ 785261 w 1740762"/>
                <a:gd name="connsiteY89" fmla="*/ 132820 h 1740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1740762" h="1740760">
                  <a:moveTo>
                    <a:pt x="870381" y="422211"/>
                  </a:moveTo>
                  <a:cubicBezTo>
                    <a:pt x="622864" y="422211"/>
                    <a:pt x="422212" y="622863"/>
                    <a:pt x="422212" y="870380"/>
                  </a:cubicBezTo>
                  <a:cubicBezTo>
                    <a:pt x="422212" y="1117897"/>
                    <a:pt x="622864" y="1318549"/>
                    <a:pt x="870381" y="1318549"/>
                  </a:cubicBezTo>
                  <a:cubicBezTo>
                    <a:pt x="1117898" y="1318549"/>
                    <a:pt x="1318550" y="1117897"/>
                    <a:pt x="1318550" y="870380"/>
                  </a:cubicBezTo>
                  <a:cubicBezTo>
                    <a:pt x="1318550" y="622863"/>
                    <a:pt x="1117898" y="422211"/>
                    <a:pt x="870381" y="422211"/>
                  </a:cubicBezTo>
                  <a:close/>
                  <a:moveTo>
                    <a:pt x="785261" y="0"/>
                  </a:moveTo>
                  <a:lnTo>
                    <a:pt x="955501" y="0"/>
                  </a:lnTo>
                  <a:lnTo>
                    <a:pt x="955501" y="134329"/>
                  </a:lnTo>
                  <a:lnTo>
                    <a:pt x="1014988" y="143408"/>
                  </a:lnTo>
                  <a:lnTo>
                    <a:pt x="1073317" y="158020"/>
                  </a:lnTo>
                  <a:lnTo>
                    <a:pt x="1124821" y="33680"/>
                  </a:lnTo>
                  <a:lnTo>
                    <a:pt x="1282102" y="98828"/>
                  </a:lnTo>
                  <a:lnTo>
                    <a:pt x="1229998" y="224619"/>
                  </a:lnTo>
                  <a:lnTo>
                    <a:pt x="1250218" y="235760"/>
                  </a:lnTo>
                  <a:cubicBezTo>
                    <a:pt x="1276992" y="252029"/>
                    <a:pt x="1302655" y="269943"/>
                    <a:pt x="1327066" y="289364"/>
                  </a:cubicBezTo>
                  <a:lnTo>
                    <a:pt x="1329143" y="291241"/>
                  </a:lnTo>
                  <a:lnTo>
                    <a:pt x="1425645" y="194739"/>
                  </a:lnTo>
                  <a:lnTo>
                    <a:pt x="1546022" y="315117"/>
                  </a:lnTo>
                  <a:lnTo>
                    <a:pt x="1448558" y="412582"/>
                  </a:lnTo>
                  <a:lnTo>
                    <a:pt x="1457388" y="422838"/>
                  </a:lnTo>
                  <a:lnTo>
                    <a:pt x="1514167" y="511583"/>
                  </a:lnTo>
                  <a:lnTo>
                    <a:pt x="1641935" y="458659"/>
                  </a:lnTo>
                  <a:lnTo>
                    <a:pt x="1707082" y="615941"/>
                  </a:lnTo>
                  <a:lnTo>
                    <a:pt x="1579247" y="668892"/>
                  </a:lnTo>
                  <a:lnTo>
                    <a:pt x="1584835" y="687711"/>
                  </a:lnTo>
                  <a:cubicBezTo>
                    <a:pt x="1592232" y="716929"/>
                    <a:pt x="1597895" y="746838"/>
                    <a:pt x="1601709" y="777321"/>
                  </a:cubicBezTo>
                  <a:lnTo>
                    <a:pt x="1602202" y="785260"/>
                  </a:lnTo>
                  <a:lnTo>
                    <a:pt x="1740762" y="785260"/>
                  </a:lnTo>
                  <a:lnTo>
                    <a:pt x="1740762" y="955500"/>
                  </a:lnTo>
                  <a:lnTo>
                    <a:pt x="1602244" y="955500"/>
                  </a:lnTo>
                  <a:lnTo>
                    <a:pt x="1592412" y="1019928"/>
                  </a:lnTo>
                  <a:lnTo>
                    <a:pt x="1579385" y="1071925"/>
                  </a:lnTo>
                  <a:lnTo>
                    <a:pt x="1707082" y="1124819"/>
                  </a:lnTo>
                  <a:lnTo>
                    <a:pt x="1641935" y="1282101"/>
                  </a:lnTo>
                  <a:lnTo>
                    <a:pt x="1514336" y="1229247"/>
                  </a:lnTo>
                  <a:lnTo>
                    <a:pt x="1500059" y="1255158"/>
                  </a:lnTo>
                  <a:lnTo>
                    <a:pt x="1448892" y="1328512"/>
                  </a:lnTo>
                  <a:lnTo>
                    <a:pt x="1546022" y="1425643"/>
                  </a:lnTo>
                  <a:lnTo>
                    <a:pt x="1425645" y="1546021"/>
                  </a:lnTo>
                  <a:lnTo>
                    <a:pt x="1328549" y="1448925"/>
                  </a:lnTo>
                  <a:lnTo>
                    <a:pt x="1312981" y="1462328"/>
                  </a:lnTo>
                  <a:lnTo>
                    <a:pt x="1229762" y="1515571"/>
                  </a:lnTo>
                  <a:lnTo>
                    <a:pt x="1282102" y="1641932"/>
                  </a:lnTo>
                  <a:lnTo>
                    <a:pt x="1124821" y="1707080"/>
                  </a:lnTo>
                  <a:lnTo>
                    <a:pt x="1073151" y="1582339"/>
                  </a:lnTo>
                  <a:lnTo>
                    <a:pt x="1048108" y="1589775"/>
                  </a:lnTo>
                  <a:cubicBezTo>
                    <a:pt x="1018890" y="1597172"/>
                    <a:pt x="988981" y="1602835"/>
                    <a:pt x="958498" y="1606649"/>
                  </a:cubicBezTo>
                  <a:lnTo>
                    <a:pt x="955501" y="1606835"/>
                  </a:lnTo>
                  <a:lnTo>
                    <a:pt x="955501" y="1740760"/>
                  </a:lnTo>
                  <a:lnTo>
                    <a:pt x="785261" y="1740760"/>
                  </a:lnTo>
                  <a:lnTo>
                    <a:pt x="785261" y="1607939"/>
                  </a:lnTo>
                  <a:lnTo>
                    <a:pt x="715891" y="1597352"/>
                  </a:lnTo>
                  <a:lnTo>
                    <a:pt x="666516" y="1584982"/>
                  </a:lnTo>
                  <a:lnTo>
                    <a:pt x="615942" y="1707080"/>
                  </a:lnTo>
                  <a:lnTo>
                    <a:pt x="458661" y="1641932"/>
                  </a:lnTo>
                  <a:lnTo>
                    <a:pt x="508928" y="1520575"/>
                  </a:lnTo>
                  <a:lnTo>
                    <a:pt x="480660" y="1504999"/>
                  </a:lnTo>
                  <a:lnTo>
                    <a:pt x="407307" y="1453832"/>
                  </a:lnTo>
                  <a:lnTo>
                    <a:pt x="315118" y="1546021"/>
                  </a:lnTo>
                  <a:lnTo>
                    <a:pt x="194740" y="1425643"/>
                  </a:lnTo>
                  <a:lnTo>
                    <a:pt x="286894" y="1333489"/>
                  </a:lnTo>
                  <a:lnTo>
                    <a:pt x="273491" y="1317922"/>
                  </a:lnTo>
                  <a:lnTo>
                    <a:pt x="218783" y="1232414"/>
                  </a:lnTo>
                  <a:lnTo>
                    <a:pt x="98828" y="1282101"/>
                  </a:lnTo>
                  <a:lnTo>
                    <a:pt x="33680" y="1124819"/>
                  </a:lnTo>
                  <a:lnTo>
                    <a:pt x="152714" y="1075514"/>
                  </a:lnTo>
                  <a:lnTo>
                    <a:pt x="146043" y="1053048"/>
                  </a:lnTo>
                  <a:cubicBezTo>
                    <a:pt x="138647" y="1023830"/>
                    <a:pt x="132984" y="993922"/>
                    <a:pt x="129170" y="963438"/>
                  </a:cubicBezTo>
                  <a:lnTo>
                    <a:pt x="128677" y="955500"/>
                  </a:lnTo>
                  <a:lnTo>
                    <a:pt x="0" y="955500"/>
                  </a:lnTo>
                  <a:lnTo>
                    <a:pt x="0" y="785260"/>
                  </a:lnTo>
                  <a:lnTo>
                    <a:pt x="128814" y="785260"/>
                  </a:lnTo>
                  <a:lnTo>
                    <a:pt x="134981" y="739025"/>
                  </a:lnTo>
                  <a:cubicBezTo>
                    <a:pt x="138313" y="720372"/>
                    <a:pt x="142341" y="701961"/>
                    <a:pt x="147040" y="683819"/>
                  </a:cubicBezTo>
                  <a:lnTo>
                    <a:pt x="152622" y="665208"/>
                  </a:lnTo>
                  <a:lnTo>
                    <a:pt x="33680" y="615940"/>
                  </a:lnTo>
                  <a:lnTo>
                    <a:pt x="98828" y="458659"/>
                  </a:lnTo>
                  <a:lnTo>
                    <a:pt x="219054" y="508459"/>
                  </a:lnTo>
                  <a:lnTo>
                    <a:pt x="264199" y="435381"/>
                  </a:lnTo>
                  <a:lnTo>
                    <a:pt x="286732" y="407109"/>
                  </a:lnTo>
                  <a:lnTo>
                    <a:pt x="194740" y="315117"/>
                  </a:lnTo>
                  <a:lnTo>
                    <a:pt x="315118" y="194739"/>
                  </a:lnTo>
                  <a:lnTo>
                    <a:pt x="407197" y="286817"/>
                  </a:lnTo>
                  <a:lnTo>
                    <a:pt x="460791" y="248268"/>
                  </a:lnTo>
                  <a:lnTo>
                    <a:pt x="508858" y="220014"/>
                  </a:lnTo>
                  <a:lnTo>
                    <a:pt x="458661" y="98828"/>
                  </a:lnTo>
                  <a:lnTo>
                    <a:pt x="615942" y="33679"/>
                  </a:lnTo>
                  <a:lnTo>
                    <a:pt x="666597" y="155970"/>
                  </a:lnTo>
                  <a:lnTo>
                    <a:pt x="715891" y="143408"/>
                  </a:lnTo>
                  <a:lnTo>
                    <a:pt x="785261" y="13282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淘宝网Chenying0907出品 18"/>
            <p:cNvSpPr/>
            <p:nvPr/>
          </p:nvSpPr>
          <p:spPr>
            <a:xfrm>
              <a:off x="6251253" y="2688606"/>
              <a:ext cx="2346592" cy="2346591"/>
            </a:xfrm>
            <a:custGeom>
              <a:avLst/>
              <a:gdLst>
                <a:gd name="connsiteX0" fmla="*/ 870381 w 1740762"/>
                <a:gd name="connsiteY0" fmla="*/ 422211 h 1740760"/>
                <a:gd name="connsiteX1" fmla="*/ 422212 w 1740762"/>
                <a:gd name="connsiteY1" fmla="*/ 870380 h 1740760"/>
                <a:gd name="connsiteX2" fmla="*/ 870381 w 1740762"/>
                <a:gd name="connsiteY2" fmla="*/ 1318549 h 1740760"/>
                <a:gd name="connsiteX3" fmla="*/ 1318550 w 1740762"/>
                <a:gd name="connsiteY3" fmla="*/ 870380 h 1740760"/>
                <a:gd name="connsiteX4" fmla="*/ 870381 w 1740762"/>
                <a:gd name="connsiteY4" fmla="*/ 422211 h 1740760"/>
                <a:gd name="connsiteX5" fmla="*/ 785261 w 1740762"/>
                <a:gd name="connsiteY5" fmla="*/ 0 h 1740760"/>
                <a:gd name="connsiteX6" fmla="*/ 955501 w 1740762"/>
                <a:gd name="connsiteY6" fmla="*/ 0 h 1740760"/>
                <a:gd name="connsiteX7" fmla="*/ 955501 w 1740762"/>
                <a:gd name="connsiteY7" fmla="*/ 134329 h 1740760"/>
                <a:gd name="connsiteX8" fmla="*/ 1014988 w 1740762"/>
                <a:gd name="connsiteY8" fmla="*/ 143408 h 1740760"/>
                <a:gd name="connsiteX9" fmla="*/ 1073317 w 1740762"/>
                <a:gd name="connsiteY9" fmla="*/ 158020 h 1740760"/>
                <a:gd name="connsiteX10" fmla="*/ 1124821 w 1740762"/>
                <a:gd name="connsiteY10" fmla="*/ 33680 h 1740760"/>
                <a:gd name="connsiteX11" fmla="*/ 1282102 w 1740762"/>
                <a:gd name="connsiteY11" fmla="*/ 98828 h 1740760"/>
                <a:gd name="connsiteX12" fmla="*/ 1229998 w 1740762"/>
                <a:gd name="connsiteY12" fmla="*/ 224619 h 1740760"/>
                <a:gd name="connsiteX13" fmla="*/ 1250218 w 1740762"/>
                <a:gd name="connsiteY13" fmla="*/ 235760 h 1740760"/>
                <a:gd name="connsiteX14" fmla="*/ 1327066 w 1740762"/>
                <a:gd name="connsiteY14" fmla="*/ 289364 h 1740760"/>
                <a:gd name="connsiteX15" fmla="*/ 1329143 w 1740762"/>
                <a:gd name="connsiteY15" fmla="*/ 291241 h 1740760"/>
                <a:gd name="connsiteX16" fmla="*/ 1425645 w 1740762"/>
                <a:gd name="connsiteY16" fmla="*/ 194739 h 1740760"/>
                <a:gd name="connsiteX17" fmla="*/ 1546022 w 1740762"/>
                <a:gd name="connsiteY17" fmla="*/ 315117 h 1740760"/>
                <a:gd name="connsiteX18" fmla="*/ 1448558 w 1740762"/>
                <a:gd name="connsiteY18" fmla="*/ 412582 h 1740760"/>
                <a:gd name="connsiteX19" fmla="*/ 1457388 w 1740762"/>
                <a:gd name="connsiteY19" fmla="*/ 422838 h 1740760"/>
                <a:gd name="connsiteX20" fmla="*/ 1514167 w 1740762"/>
                <a:gd name="connsiteY20" fmla="*/ 511583 h 1740760"/>
                <a:gd name="connsiteX21" fmla="*/ 1641935 w 1740762"/>
                <a:gd name="connsiteY21" fmla="*/ 458659 h 1740760"/>
                <a:gd name="connsiteX22" fmla="*/ 1707082 w 1740762"/>
                <a:gd name="connsiteY22" fmla="*/ 615941 h 1740760"/>
                <a:gd name="connsiteX23" fmla="*/ 1579247 w 1740762"/>
                <a:gd name="connsiteY23" fmla="*/ 668892 h 1740760"/>
                <a:gd name="connsiteX24" fmla="*/ 1584835 w 1740762"/>
                <a:gd name="connsiteY24" fmla="*/ 687711 h 1740760"/>
                <a:gd name="connsiteX25" fmla="*/ 1601709 w 1740762"/>
                <a:gd name="connsiteY25" fmla="*/ 777321 h 1740760"/>
                <a:gd name="connsiteX26" fmla="*/ 1602202 w 1740762"/>
                <a:gd name="connsiteY26" fmla="*/ 785260 h 1740760"/>
                <a:gd name="connsiteX27" fmla="*/ 1740762 w 1740762"/>
                <a:gd name="connsiteY27" fmla="*/ 785260 h 1740760"/>
                <a:gd name="connsiteX28" fmla="*/ 1740762 w 1740762"/>
                <a:gd name="connsiteY28" fmla="*/ 955500 h 1740760"/>
                <a:gd name="connsiteX29" fmla="*/ 1602244 w 1740762"/>
                <a:gd name="connsiteY29" fmla="*/ 955500 h 1740760"/>
                <a:gd name="connsiteX30" fmla="*/ 1592412 w 1740762"/>
                <a:gd name="connsiteY30" fmla="*/ 1019928 h 1740760"/>
                <a:gd name="connsiteX31" fmla="*/ 1579385 w 1740762"/>
                <a:gd name="connsiteY31" fmla="*/ 1071925 h 1740760"/>
                <a:gd name="connsiteX32" fmla="*/ 1707082 w 1740762"/>
                <a:gd name="connsiteY32" fmla="*/ 1124819 h 1740760"/>
                <a:gd name="connsiteX33" fmla="*/ 1641935 w 1740762"/>
                <a:gd name="connsiteY33" fmla="*/ 1282101 h 1740760"/>
                <a:gd name="connsiteX34" fmla="*/ 1514336 w 1740762"/>
                <a:gd name="connsiteY34" fmla="*/ 1229247 h 1740760"/>
                <a:gd name="connsiteX35" fmla="*/ 1500059 w 1740762"/>
                <a:gd name="connsiteY35" fmla="*/ 1255158 h 1740760"/>
                <a:gd name="connsiteX36" fmla="*/ 1448892 w 1740762"/>
                <a:gd name="connsiteY36" fmla="*/ 1328512 h 1740760"/>
                <a:gd name="connsiteX37" fmla="*/ 1546022 w 1740762"/>
                <a:gd name="connsiteY37" fmla="*/ 1425643 h 1740760"/>
                <a:gd name="connsiteX38" fmla="*/ 1425645 w 1740762"/>
                <a:gd name="connsiteY38" fmla="*/ 1546021 h 1740760"/>
                <a:gd name="connsiteX39" fmla="*/ 1328549 w 1740762"/>
                <a:gd name="connsiteY39" fmla="*/ 1448925 h 1740760"/>
                <a:gd name="connsiteX40" fmla="*/ 1312981 w 1740762"/>
                <a:gd name="connsiteY40" fmla="*/ 1462328 h 1740760"/>
                <a:gd name="connsiteX41" fmla="*/ 1229762 w 1740762"/>
                <a:gd name="connsiteY41" fmla="*/ 1515571 h 1740760"/>
                <a:gd name="connsiteX42" fmla="*/ 1282102 w 1740762"/>
                <a:gd name="connsiteY42" fmla="*/ 1641932 h 1740760"/>
                <a:gd name="connsiteX43" fmla="*/ 1124821 w 1740762"/>
                <a:gd name="connsiteY43" fmla="*/ 1707080 h 1740760"/>
                <a:gd name="connsiteX44" fmla="*/ 1073151 w 1740762"/>
                <a:gd name="connsiteY44" fmla="*/ 1582339 h 1740760"/>
                <a:gd name="connsiteX45" fmla="*/ 1048108 w 1740762"/>
                <a:gd name="connsiteY45" fmla="*/ 1589775 h 1740760"/>
                <a:gd name="connsiteX46" fmla="*/ 958498 w 1740762"/>
                <a:gd name="connsiteY46" fmla="*/ 1606649 h 1740760"/>
                <a:gd name="connsiteX47" fmla="*/ 955501 w 1740762"/>
                <a:gd name="connsiteY47" fmla="*/ 1606835 h 1740760"/>
                <a:gd name="connsiteX48" fmla="*/ 955501 w 1740762"/>
                <a:gd name="connsiteY48" fmla="*/ 1740760 h 1740760"/>
                <a:gd name="connsiteX49" fmla="*/ 785261 w 1740762"/>
                <a:gd name="connsiteY49" fmla="*/ 1740760 h 1740760"/>
                <a:gd name="connsiteX50" fmla="*/ 785261 w 1740762"/>
                <a:gd name="connsiteY50" fmla="*/ 1607939 h 1740760"/>
                <a:gd name="connsiteX51" fmla="*/ 715891 w 1740762"/>
                <a:gd name="connsiteY51" fmla="*/ 1597352 h 1740760"/>
                <a:gd name="connsiteX52" fmla="*/ 666516 w 1740762"/>
                <a:gd name="connsiteY52" fmla="*/ 1584982 h 1740760"/>
                <a:gd name="connsiteX53" fmla="*/ 615942 w 1740762"/>
                <a:gd name="connsiteY53" fmla="*/ 1707080 h 1740760"/>
                <a:gd name="connsiteX54" fmla="*/ 458661 w 1740762"/>
                <a:gd name="connsiteY54" fmla="*/ 1641932 h 1740760"/>
                <a:gd name="connsiteX55" fmla="*/ 508928 w 1740762"/>
                <a:gd name="connsiteY55" fmla="*/ 1520575 h 1740760"/>
                <a:gd name="connsiteX56" fmla="*/ 480660 w 1740762"/>
                <a:gd name="connsiteY56" fmla="*/ 1504999 h 1740760"/>
                <a:gd name="connsiteX57" fmla="*/ 407307 w 1740762"/>
                <a:gd name="connsiteY57" fmla="*/ 1453832 h 1740760"/>
                <a:gd name="connsiteX58" fmla="*/ 315118 w 1740762"/>
                <a:gd name="connsiteY58" fmla="*/ 1546021 h 1740760"/>
                <a:gd name="connsiteX59" fmla="*/ 194740 w 1740762"/>
                <a:gd name="connsiteY59" fmla="*/ 1425643 h 1740760"/>
                <a:gd name="connsiteX60" fmla="*/ 286894 w 1740762"/>
                <a:gd name="connsiteY60" fmla="*/ 1333489 h 1740760"/>
                <a:gd name="connsiteX61" fmla="*/ 273491 w 1740762"/>
                <a:gd name="connsiteY61" fmla="*/ 1317922 h 1740760"/>
                <a:gd name="connsiteX62" fmla="*/ 218783 w 1740762"/>
                <a:gd name="connsiteY62" fmla="*/ 1232414 h 1740760"/>
                <a:gd name="connsiteX63" fmla="*/ 98828 w 1740762"/>
                <a:gd name="connsiteY63" fmla="*/ 1282101 h 1740760"/>
                <a:gd name="connsiteX64" fmla="*/ 33680 w 1740762"/>
                <a:gd name="connsiteY64" fmla="*/ 1124819 h 1740760"/>
                <a:gd name="connsiteX65" fmla="*/ 152714 w 1740762"/>
                <a:gd name="connsiteY65" fmla="*/ 1075514 h 1740760"/>
                <a:gd name="connsiteX66" fmla="*/ 146043 w 1740762"/>
                <a:gd name="connsiteY66" fmla="*/ 1053048 h 1740760"/>
                <a:gd name="connsiteX67" fmla="*/ 129170 w 1740762"/>
                <a:gd name="connsiteY67" fmla="*/ 963438 h 1740760"/>
                <a:gd name="connsiteX68" fmla="*/ 128677 w 1740762"/>
                <a:gd name="connsiteY68" fmla="*/ 955500 h 1740760"/>
                <a:gd name="connsiteX69" fmla="*/ 0 w 1740762"/>
                <a:gd name="connsiteY69" fmla="*/ 955500 h 1740760"/>
                <a:gd name="connsiteX70" fmla="*/ 0 w 1740762"/>
                <a:gd name="connsiteY70" fmla="*/ 785260 h 1740760"/>
                <a:gd name="connsiteX71" fmla="*/ 128814 w 1740762"/>
                <a:gd name="connsiteY71" fmla="*/ 785260 h 1740760"/>
                <a:gd name="connsiteX72" fmla="*/ 134981 w 1740762"/>
                <a:gd name="connsiteY72" fmla="*/ 739025 h 1740760"/>
                <a:gd name="connsiteX73" fmla="*/ 147040 w 1740762"/>
                <a:gd name="connsiteY73" fmla="*/ 683819 h 1740760"/>
                <a:gd name="connsiteX74" fmla="*/ 152622 w 1740762"/>
                <a:gd name="connsiteY74" fmla="*/ 665208 h 1740760"/>
                <a:gd name="connsiteX75" fmla="*/ 33680 w 1740762"/>
                <a:gd name="connsiteY75" fmla="*/ 615940 h 1740760"/>
                <a:gd name="connsiteX76" fmla="*/ 98828 w 1740762"/>
                <a:gd name="connsiteY76" fmla="*/ 458659 h 1740760"/>
                <a:gd name="connsiteX77" fmla="*/ 219054 w 1740762"/>
                <a:gd name="connsiteY77" fmla="*/ 508459 h 1740760"/>
                <a:gd name="connsiteX78" fmla="*/ 264199 w 1740762"/>
                <a:gd name="connsiteY78" fmla="*/ 435381 h 1740760"/>
                <a:gd name="connsiteX79" fmla="*/ 286732 w 1740762"/>
                <a:gd name="connsiteY79" fmla="*/ 407109 h 1740760"/>
                <a:gd name="connsiteX80" fmla="*/ 194740 w 1740762"/>
                <a:gd name="connsiteY80" fmla="*/ 315117 h 1740760"/>
                <a:gd name="connsiteX81" fmla="*/ 315118 w 1740762"/>
                <a:gd name="connsiteY81" fmla="*/ 194739 h 1740760"/>
                <a:gd name="connsiteX82" fmla="*/ 407197 w 1740762"/>
                <a:gd name="connsiteY82" fmla="*/ 286817 h 1740760"/>
                <a:gd name="connsiteX83" fmla="*/ 460791 w 1740762"/>
                <a:gd name="connsiteY83" fmla="*/ 248268 h 1740760"/>
                <a:gd name="connsiteX84" fmla="*/ 508858 w 1740762"/>
                <a:gd name="connsiteY84" fmla="*/ 220014 h 1740760"/>
                <a:gd name="connsiteX85" fmla="*/ 458661 w 1740762"/>
                <a:gd name="connsiteY85" fmla="*/ 98828 h 1740760"/>
                <a:gd name="connsiteX86" fmla="*/ 615942 w 1740762"/>
                <a:gd name="connsiteY86" fmla="*/ 33679 h 1740760"/>
                <a:gd name="connsiteX87" fmla="*/ 666597 w 1740762"/>
                <a:gd name="connsiteY87" fmla="*/ 155970 h 1740760"/>
                <a:gd name="connsiteX88" fmla="*/ 715891 w 1740762"/>
                <a:gd name="connsiteY88" fmla="*/ 143408 h 1740760"/>
                <a:gd name="connsiteX89" fmla="*/ 785261 w 1740762"/>
                <a:gd name="connsiteY89" fmla="*/ 132820 h 1740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1740762" h="1740760">
                  <a:moveTo>
                    <a:pt x="870381" y="422211"/>
                  </a:moveTo>
                  <a:cubicBezTo>
                    <a:pt x="622864" y="422211"/>
                    <a:pt x="422212" y="622863"/>
                    <a:pt x="422212" y="870380"/>
                  </a:cubicBezTo>
                  <a:cubicBezTo>
                    <a:pt x="422212" y="1117897"/>
                    <a:pt x="622864" y="1318549"/>
                    <a:pt x="870381" y="1318549"/>
                  </a:cubicBezTo>
                  <a:cubicBezTo>
                    <a:pt x="1117898" y="1318549"/>
                    <a:pt x="1318550" y="1117897"/>
                    <a:pt x="1318550" y="870380"/>
                  </a:cubicBezTo>
                  <a:cubicBezTo>
                    <a:pt x="1318550" y="622863"/>
                    <a:pt x="1117898" y="422211"/>
                    <a:pt x="870381" y="422211"/>
                  </a:cubicBezTo>
                  <a:close/>
                  <a:moveTo>
                    <a:pt x="785261" y="0"/>
                  </a:moveTo>
                  <a:lnTo>
                    <a:pt x="955501" y="0"/>
                  </a:lnTo>
                  <a:lnTo>
                    <a:pt x="955501" y="134329"/>
                  </a:lnTo>
                  <a:lnTo>
                    <a:pt x="1014988" y="143408"/>
                  </a:lnTo>
                  <a:lnTo>
                    <a:pt x="1073317" y="158020"/>
                  </a:lnTo>
                  <a:lnTo>
                    <a:pt x="1124821" y="33680"/>
                  </a:lnTo>
                  <a:lnTo>
                    <a:pt x="1282102" y="98828"/>
                  </a:lnTo>
                  <a:lnTo>
                    <a:pt x="1229998" y="224619"/>
                  </a:lnTo>
                  <a:lnTo>
                    <a:pt x="1250218" y="235760"/>
                  </a:lnTo>
                  <a:cubicBezTo>
                    <a:pt x="1276992" y="252029"/>
                    <a:pt x="1302655" y="269943"/>
                    <a:pt x="1327066" y="289364"/>
                  </a:cubicBezTo>
                  <a:lnTo>
                    <a:pt x="1329143" y="291241"/>
                  </a:lnTo>
                  <a:lnTo>
                    <a:pt x="1425645" y="194739"/>
                  </a:lnTo>
                  <a:lnTo>
                    <a:pt x="1546022" y="315117"/>
                  </a:lnTo>
                  <a:lnTo>
                    <a:pt x="1448558" y="412582"/>
                  </a:lnTo>
                  <a:lnTo>
                    <a:pt x="1457388" y="422838"/>
                  </a:lnTo>
                  <a:lnTo>
                    <a:pt x="1514167" y="511583"/>
                  </a:lnTo>
                  <a:lnTo>
                    <a:pt x="1641935" y="458659"/>
                  </a:lnTo>
                  <a:lnTo>
                    <a:pt x="1707082" y="615941"/>
                  </a:lnTo>
                  <a:lnTo>
                    <a:pt x="1579247" y="668892"/>
                  </a:lnTo>
                  <a:lnTo>
                    <a:pt x="1584835" y="687711"/>
                  </a:lnTo>
                  <a:cubicBezTo>
                    <a:pt x="1592232" y="716929"/>
                    <a:pt x="1597895" y="746838"/>
                    <a:pt x="1601709" y="777321"/>
                  </a:cubicBezTo>
                  <a:lnTo>
                    <a:pt x="1602202" y="785260"/>
                  </a:lnTo>
                  <a:lnTo>
                    <a:pt x="1740762" y="785260"/>
                  </a:lnTo>
                  <a:lnTo>
                    <a:pt x="1740762" y="955500"/>
                  </a:lnTo>
                  <a:lnTo>
                    <a:pt x="1602244" y="955500"/>
                  </a:lnTo>
                  <a:lnTo>
                    <a:pt x="1592412" y="1019928"/>
                  </a:lnTo>
                  <a:lnTo>
                    <a:pt x="1579385" y="1071925"/>
                  </a:lnTo>
                  <a:lnTo>
                    <a:pt x="1707082" y="1124819"/>
                  </a:lnTo>
                  <a:lnTo>
                    <a:pt x="1641935" y="1282101"/>
                  </a:lnTo>
                  <a:lnTo>
                    <a:pt x="1514336" y="1229247"/>
                  </a:lnTo>
                  <a:lnTo>
                    <a:pt x="1500059" y="1255158"/>
                  </a:lnTo>
                  <a:lnTo>
                    <a:pt x="1448892" y="1328512"/>
                  </a:lnTo>
                  <a:lnTo>
                    <a:pt x="1546022" y="1425643"/>
                  </a:lnTo>
                  <a:lnTo>
                    <a:pt x="1425645" y="1546021"/>
                  </a:lnTo>
                  <a:lnTo>
                    <a:pt x="1328549" y="1448925"/>
                  </a:lnTo>
                  <a:lnTo>
                    <a:pt x="1312981" y="1462328"/>
                  </a:lnTo>
                  <a:lnTo>
                    <a:pt x="1229762" y="1515571"/>
                  </a:lnTo>
                  <a:lnTo>
                    <a:pt x="1282102" y="1641932"/>
                  </a:lnTo>
                  <a:lnTo>
                    <a:pt x="1124821" y="1707080"/>
                  </a:lnTo>
                  <a:lnTo>
                    <a:pt x="1073151" y="1582339"/>
                  </a:lnTo>
                  <a:lnTo>
                    <a:pt x="1048108" y="1589775"/>
                  </a:lnTo>
                  <a:cubicBezTo>
                    <a:pt x="1018890" y="1597172"/>
                    <a:pt x="988981" y="1602835"/>
                    <a:pt x="958498" y="1606649"/>
                  </a:cubicBezTo>
                  <a:lnTo>
                    <a:pt x="955501" y="1606835"/>
                  </a:lnTo>
                  <a:lnTo>
                    <a:pt x="955501" y="1740760"/>
                  </a:lnTo>
                  <a:lnTo>
                    <a:pt x="785261" y="1740760"/>
                  </a:lnTo>
                  <a:lnTo>
                    <a:pt x="785261" y="1607939"/>
                  </a:lnTo>
                  <a:lnTo>
                    <a:pt x="715891" y="1597352"/>
                  </a:lnTo>
                  <a:lnTo>
                    <a:pt x="666516" y="1584982"/>
                  </a:lnTo>
                  <a:lnTo>
                    <a:pt x="615942" y="1707080"/>
                  </a:lnTo>
                  <a:lnTo>
                    <a:pt x="458661" y="1641932"/>
                  </a:lnTo>
                  <a:lnTo>
                    <a:pt x="508928" y="1520575"/>
                  </a:lnTo>
                  <a:lnTo>
                    <a:pt x="480660" y="1504999"/>
                  </a:lnTo>
                  <a:lnTo>
                    <a:pt x="407307" y="1453832"/>
                  </a:lnTo>
                  <a:lnTo>
                    <a:pt x="315118" y="1546021"/>
                  </a:lnTo>
                  <a:lnTo>
                    <a:pt x="194740" y="1425643"/>
                  </a:lnTo>
                  <a:lnTo>
                    <a:pt x="286894" y="1333489"/>
                  </a:lnTo>
                  <a:lnTo>
                    <a:pt x="273491" y="1317922"/>
                  </a:lnTo>
                  <a:lnTo>
                    <a:pt x="218783" y="1232414"/>
                  </a:lnTo>
                  <a:lnTo>
                    <a:pt x="98828" y="1282101"/>
                  </a:lnTo>
                  <a:lnTo>
                    <a:pt x="33680" y="1124819"/>
                  </a:lnTo>
                  <a:lnTo>
                    <a:pt x="152714" y="1075514"/>
                  </a:lnTo>
                  <a:lnTo>
                    <a:pt x="146043" y="1053048"/>
                  </a:lnTo>
                  <a:cubicBezTo>
                    <a:pt x="138647" y="1023830"/>
                    <a:pt x="132984" y="993922"/>
                    <a:pt x="129170" y="963438"/>
                  </a:cubicBezTo>
                  <a:lnTo>
                    <a:pt x="128677" y="955500"/>
                  </a:lnTo>
                  <a:lnTo>
                    <a:pt x="0" y="955500"/>
                  </a:lnTo>
                  <a:lnTo>
                    <a:pt x="0" y="785260"/>
                  </a:lnTo>
                  <a:lnTo>
                    <a:pt x="128814" y="785260"/>
                  </a:lnTo>
                  <a:lnTo>
                    <a:pt x="134981" y="739025"/>
                  </a:lnTo>
                  <a:cubicBezTo>
                    <a:pt x="138313" y="720372"/>
                    <a:pt x="142341" y="701961"/>
                    <a:pt x="147040" y="683819"/>
                  </a:cubicBezTo>
                  <a:lnTo>
                    <a:pt x="152622" y="665208"/>
                  </a:lnTo>
                  <a:lnTo>
                    <a:pt x="33680" y="615940"/>
                  </a:lnTo>
                  <a:lnTo>
                    <a:pt x="98828" y="458659"/>
                  </a:lnTo>
                  <a:lnTo>
                    <a:pt x="219054" y="508459"/>
                  </a:lnTo>
                  <a:lnTo>
                    <a:pt x="264199" y="435381"/>
                  </a:lnTo>
                  <a:lnTo>
                    <a:pt x="286732" y="407109"/>
                  </a:lnTo>
                  <a:lnTo>
                    <a:pt x="194740" y="315117"/>
                  </a:lnTo>
                  <a:lnTo>
                    <a:pt x="315118" y="194739"/>
                  </a:lnTo>
                  <a:lnTo>
                    <a:pt x="407197" y="286817"/>
                  </a:lnTo>
                  <a:lnTo>
                    <a:pt x="460791" y="248268"/>
                  </a:lnTo>
                  <a:lnTo>
                    <a:pt x="508858" y="220014"/>
                  </a:lnTo>
                  <a:lnTo>
                    <a:pt x="458661" y="98828"/>
                  </a:lnTo>
                  <a:lnTo>
                    <a:pt x="615942" y="33679"/>
                  </a:lnTo>
                  <a:lnTo>
                    <a:pt x="666597" y="155970"/>
                  </a:lnTo>
                  <a:lnTo>
                    <a:pt x="715891" y="143408"/>
                  </a:lnTo>
                  <a:lnTo>
                    <a:pt x="785261" y="13282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0" name="淘宝网Chenying0907出品 19"/>
            <p:cNvSpPr/>
            <p:nvPr/>
          </p:nvSpPr>
          <p:spPr>
            <a:xfrm>
              <a:off x="6189737" y="815742"/>
              <a:ext cx="1569763" cy="1569761"/>
            </a:xfrm>
            <a:custGeom>
              <a:avLst/>
              <a:gdLst>
                <a:gd name="connsiteX0" fmla="*/ 870381 w 1740762"/>
                <a:gd name="connsiteY0" fmla="*/ 422211 h 1740760"/>
                <a:gd name="connsiteX1" fmla="*/ 422212 w 1740762"/>
                <a:gd name="connsiteY1" fmla="*/ 870380 h 1740760"/>
                <a:gd name="connsiteX2" fmla="*/ 870381 w 1740762"/>
                <a:gd name="connsiteY2" fmla="*/ 1318549 h 1740760"/>
                <a:gd name="connsiteX3" fmla="*/ 1318550 w 1740762"/>
                <a:gd name="connsiteY3" fmla="*/ 870380 h 1740760"/>
                <a:gd name="connsiteX4" fmla="*/ 870381 w 1740762"/>
                <a:gd name="connsiteY4" fmla="*/ 422211 h 1740760"/>
                <a:gd name="connsiteX5" fmla="*/ 785261 w 1740762"/>
                <a:gd name="connsiteY5" fmla="*/ 0 h 1740760"/>
                <a:gd name="connsiteX6" fmla="*/ 955501 w 1740762"/>
                <a:gd name="connsiteY6" fmla="*/ 0 h 1740760"/>
                <a:gd name="connsiteX7" fmla="*/ 955501 w 1740762"/>
                <a:gd name="connsiteY7" fmla="*/ 134329 h 1740760"/>
                <a:gd name="connsiteX8" fmla="*/ 1014988 w 1740762"/>
                <a:gd name="connsiteY8" fmla="*/ 143408 h 1740760"/>
                <a:gd name="connsiteX9" fmla="*/ 1073317 w 1740762"/>
                <a:gd name="connsiteY9" fmla="*/ 158020 h 1740760"/>
                <a:gd name="connsiteX10" fmla="*/ 1124821 w 1740762"/>
                <a:gd name="connsiteY10" fmla="*/ 33680 h 1740760"/>
                <a:gd name="connsiteX11" fmla="*/ 1282102 w 1740762"/>
                <a:gd name="connsiteY11" fmla="*/ 98828 h 1740760"/>
                <a:gd name="connsiteX12" fmla="*/ 1229998 w 1740762"/>
                <a:gd name="connsiteY12" fmla="*/ 224619 h 1740760"/>
                <a:gd name="connsiteX13" fmla="*/ 1250218 w 1740762"/>
                <a:gd name="connsiteY13" fmla="*/ 235760 h 1740760"/>
                <a:gd name="connsiteX14" fmla="*/ 1327066 w 1740762"/>
                <a:gd name="connsiteY14" fmla="*/ 289364 h 1740760"/>
                <a:gd name="connsiteX15" fmla="*/ 1329143 w 1740762"/>
                <a:gd name="connsiteY15" fmla="*/ 291241 h 1740760"/>
                <a:gd name="connsiteX16" fmla="*/ 1425645 w 1740762"/>
                <a:gd name="connsiteY16" fmla="*/ 194739 h 1740760"/>
                <a:gd name="connsiteX17" fmla="*/ 1546022 w 1740762"/>
                <a:gd name="connsiteY17" fmla="*/ 315117 h 1740760"/>
                <a:gd name="connsiteX18" fmla="*/ 1448558 w 1740762"/>
                <a:gd name="connsiteY18" fmla="*/ 412582 h 1740760"/>
                <a:gd name="connsiteX19" fmla="*/ 1457388 w 1740762"/>
                <a:gd name="connsiteY19" fmla="*/ 422838 h 1740760"/>
                <a:gd name="connsiteX20" fmla="*/ 1514167 w 1740762"/>
                <a:gd name="connsiteY20" fmla="*/ 511583 h 1740760"/>
                <a:gd name="connsiteX21" fmla="*/ 1641935 w 1740762"/>
                <a:gd name="connsiteY21" fmla="*/ 458659 h 1740760"/>
                <a:gd name="connsiteX22" fmla="*/ 1707082 w 1740762"/>
                <a:gd name="connsiteY22" fmla="*/ 615941 h 1740760"/>
                <a:gd name="connsiteX23" fmla="*/ 1579247 w 1740762"/>
                <a:gd name="connsiteY23" fmla="*/ 668892 h 1740760"/>
                <a:gd name="connsiteX24" fmla="*/ 1584835 w 1740762"/>
                <a:gd name="connsiteY24" fmla="*/ 687711 h 1740760"/>
                <a:gd name="connsiteX25" fmla="*/ 1601709 w 1740762"/>
                <a:gd name="connsiteY25" fmla="*/ 777321 h 1740760"/>
                <a:gd name="connsiteX26" fmla="*/ 1602202 w 1740762"/>
                <a:gd name="connsiteY26" fmla="*/ 785260 h 1740760"/>
                <a:gd name="connsiteX27" fmla="*/ 1740762 w 1740762"/>
                <a:gd name="connsiteY27" fmla="*/ 785260 h 1740760"/>
                <a:gd name="connsiteX28" fmla="*/ 1740762 w 1740762"/>
                <a:gd name="connsiteY28" fmla="*/ 955500 h 1740760"/>
                <a:gd name="connsiteX29" fmla="*/ 1602244 w 1740762"/>
                <a:gd name="connsiteY29" fmla="*/ 955500 h 1740760"/>
                <a:gd name="connsiteX30" fmla="*/ 1592412 w 1740762"/>
                <a:gd name="connsiteY30" fmla="*/ 1019928 h 1740760"/>
                <a:gd name="connsiteX31" fmla="*/ 1579385 w 1740762"/>
                <a:gd name="connsiteY31" fmla="*/ 1071925 h 1740760"/>
                <a:gd name="connsiteX32" fmla="*/ 1707082 w 1740762"/>
                <a:gd name="connsiteY32" fmla="*/ 1124819 h 1740760"/>
                <a:gd name="connsiteX33" fmla="*/ 1641935 w 1740762"/>
                <a:gd name="connsiteY33" fmla="*/ 1282101 h 1740760"/>
                <a:gd name="connsiteX34" fmla="*/ 1514336 w 1740762"/>
                <a:gd name="connsiteY34" fmla="*/ 1229247 h 1740760"/>
                <a:gd name="connsiteX35" fmla="*/ 1500059 w 1740762"/>
                <a:gd name="connsiteY35" fmla="*/ 1255158 h 1740760"/>
                <a:gd name="connsiteX36" fmla="*/ 1448892 w 1740762"/>
                <a:gd name="connsiteY36" fmla="*/ 1328512 h 1740760"/>
                <a:gd name="connsiteX37" fmla="*/ 1546022 w 1740762"/>
                <a:gd name="connsiteY37" fmla="*/ 1425643 h 1740760"/>
                <a:gd name="connsiteX38" fmla="*/ 1425645 w 1740762"/>
                <a:gd name="connsiteY38" fmla="*/ 1546021 h 1740760"/>
                <a:gd name="connsiteX39" fmla="*/ 1328549 w 1740762"/>
                <a:gd name="connsiteY39" fmla="*/ 1448925 h 1740760"/>
                <a:gd name="connsiteX40" fmla="*/ 1312981 w 1740762"/>
                <a:gd name="connsiteY40" fmla="*/ 1462328 h 1740760"/>
                <a:gd name="connsiteX41" fmla="*/ 1229762 w 1740762"/>
                <a:gd name="connsiteY41" fmla="*/ 1515571 h 1740760"/>
                <a:gd name="connsiteX42" fmla="*/ 1282102 w 1740762"/>
                <a:gd name="connsiteY42" fmla="*/ 1641932 h 1740760"/>
                <a:gd name="connsiteX43" fmla="*/ 1124821 w 1740762"/>
                <a:gd name="connsiteY43" fmla="*/ 1707080 h 1740760"/>
                <a:gd name="connsiteX44" fmla="*/ 1073151 w 1740762"/>
                <a:gd name="connsiteY44" fmla="*/ 1582339 h 1740760"/>
                <a:gd name="connsiteX45" fmla="*/ 1048108 w 1740762"/>
                <a:gd name="connsiteY45" fmla="*/ 1589775 h 1740760"/>
                <a:gd name="connsiteX46" fmla="*/ 958498 w 1740762"/>
                <a:gd name="connsiteY46" fmla="*/ 1606649 h 1740760"/>
                <a:gd name="connsiteX47" fmla="*/ 955501 w 1740762"/>
                <a:gd name="connsiteY47" fmla="*/ 1606835 h 1740760"/>
                <a:gd name="connsiteX48" fmla="*/ 955501 w 1740762"/>
                <a:gd name="connsiteY48" fmla="*/ 1740760 h 1740760"/>
                <a:gd name="connsiteX49" fmla="*/ 785261 w 1740762"/>
                <a:gd name="connsiteY49" fmla="*/ 1740760 h 1740760"/>
                <a:gd name="connsiteX50" fmla="*/ 785261 w 1740762"/>
                <a:gd name="connsiteY50" fmla="*/ 1607939 h 1740760"/>
                <a:gd name="connsiteX51" fmla="*/ 715891 w 1740762"/>
                <a:gd name="connsiteY51" fmla="*/ 1597352 h 1740760"/>
                <a:gd name="connsiteX52" fmla="*/ 666516 w 1740762"/>
                <a:gd name="connsiteY52" fmla="*/ 1584982 h 1740760"/>
                <a:gd name="connsiteX53" fmla="*/ 615942 w 1740762"/>
                <a:gd name="connsiteY53" fmla="*/ 1707080 h 1740760"/>
                <a:gd name="connsiteX54" fmla="*/ 458661 w 1740762"/>
                <a:gd name="connsiteY54" fmla="*/ 1641932 h 1740760"/>
                <a:gd name="connsiteX55" fmla="*/ 508928 w 1740762"/>
                <a:gd name="connsiteY55" fmla="*/ 1520575 h 1740760"/>
                <a:gd name="connsiteX56" fmla="*/ 480660 w 1740762"/>
                <a:gd name="connsiteY56" fmla="*/ 1504999 h 1740760"/>
                <a:gd name="connsiteX57" fmla="*/ 407307 w 1740762"/>
                <a:gd name="connsiteY57" fmla="*/ 1453832 h 1740760"/>
                <a:gd name="connsiteX58" fmla="*/ 315118 w 1740762"/>
                <a:gd name="connsiteY58" fmla="*/ 1546021 h 1740760"/>
                <a:gd name="connsiteX59" fmla="*/ 194740 w 1740762"/>
                <a:gd name="connsiteY59" fmla="*/ 1425643 h 1740760"/>
                <a:gd name="connsiteX60" fmla="*/ 286894 w 1740762"/>
                <a:gd name="connsiteY60" fmla="*/ 1333489 h 1740760"/>
                <a:gd name="connsiteX61" fmla="*/ 273491 w 1740762"/>
                <a:gd name="connsiteY61" fmla="*/ 1317922 h 1740760"/>
                <a:gd name="connsiteX62" fmla="*/ 218783 w 1740762"/>
                <a:gd name="connsiteY62" fmla="*/ 1232414 h 1740760"/>
                <a:gd name="connsiteX63" fmla="*/ 98828 w 1740762"/>
                <a:gd name="connsiteY63" fmla="*/ 1282101 h 1740760"/>
                <a:gd name="connsiteX64" fmla="*/ 33680 w 1740762"/>
                <a:gd name="connsiteY64" fmla="*/ 1124819 h 1740760"/>
                <a:gd name="connsiteX65" fmla="*/ 152714 w 1740762"/>
                <a:gd name="connsiteY65" fmla="*/ 1075514 h 1740760"/>
                <a:gd name="connsiteX66" fmla="*/ 146043 w 1740762"/>
                <a:gd name="connsiteY66" fmla="*/ 1053048 h 1740760"/>
                <a:gd name="connsiteX67" fmla="*/ 129170 w 1740762"/>
                <a:gd name="connsiteY67" fmla="*/ 963438 h 1740760"/>
                <a:gd name="connsiteX68" fmla="*/ 128677 w 1740762"/>
                <a:gd name="connsiteY68" fmla="*/ 955500 h 1740760"/>
                <a:gd name="connsiteX69" fmla="*/ 0 w 1740762"/>
                <a:gd name="connsiteY69" fmla="*/ 955500 h 1740760"/>
                <a:gd name="connsiteX70" fmla="*/ 0 w 1740762"/>
                <a:gd name="connsiteY70" fmla="*/ 785260 h 1740760"/>
                <a:gd name="connsiteX71" fmla="*/ 128814 w 1740762"/>
                <a:gd name="connsiteY71" fmla="*/ 785260 h 1740760"/>
                <a:gd name="connsiteX72" fmla="*/ 134981 w 1740762"/>
                <a:gd name="connsiteY72" fmla="*/ 739025 h 1740760"/>
                <a:gd name="connsiteX73" fmla="*/ 147040 w 1740762"/>
                <a:gd name="connsiteY73" fmla="*/ 683819 h 1740760"/>
                <a:gd name="connsiteX74" fmla="*/ 152622 w 1740762"/>
                <a:gd name="connsiteY74" fmla="*/ 665208 h 1740760"/>
                <a:gd name="connsiteX75" fmla="*/ 33680 w 1740762"/>
                <a:gd name="connsiteY75" fmla="*/ 615940 h 1740760"/>
                <a:gd name="connsiteX76" fmla="*/ 98828 w 1740762"/>
                <a:gd name="connsiteY76" fmla="*/ 458659 h 1740760"/>
                <a:gd name="connsiteX77" fmla="*/ 219054 w 1740762"/>
                <a:gd name="connsiteY77" fmla="*/ 508459 h 1740760"/>
                <a:gd name="connsiteX78" fmla="*/ 264199 w 1740762"/>
                <a:gd name="connsiteY78" fmla="*/ 435381 h 1740760"/>
                <a:gd name="connsiteX79" fmla="*/ 286732 w 1740762"/>
                <a:gd name="connsiteY79" fmla="*/ 407109 h 1740760"/>
                <a:gd name="connsiteX80" fmla="*/ 194740 w 1740762"/>
                <a:gd name="connsiteY80" fmla="*/ 315117 h 1740760"/>
                <a:gd name="connsiteX81" fmla="*/ 315118 w 1740762"/>
                <a:gd name="connsiteY81" fmla="*/ 194739 h 1740760"/>
                <a:gd name="connsiteX82" fmla="*/ 407197 w 1740762"/>
                <a:gd name="connsiteY82" fmla="*/ 286817 h 1740760"/>
                <a:gd name="connsiteX83" fmla="*/ 460791 w 1740762"/>
                <a:gd name="connsiteY83" fmla="*/ 248268 h 1740760"/>
                <a:gd name="connsiteX84" fmla="*/ 508858 w 1740762"/>
                <a:gd name="connsiteY84" fmla="*/ 220014 h 1740760"/>
                <a:gd name="connsiteX85" fmla="*/ 458661 w 1740762"/>
                <a:gd name="connsiteY85" fmla="*/ 98828 h 1740760"/>
                <a:gd name="connsiteX86" fmla="*/ 615942 w 1740762"/>
                <a:gd name="connsiteY86" fmla="*/ 33679 h 1740760"/>
                <a:gd name="connsiteX87" fmla="*/ 666597 w 1740762"/>
                <a:gd name="connsiteY87" fmla="*/ 155970 h 1740760"/>
                <a:gd name="connsiteX88" fmla="*/ 715891 w 1740762"/>
                <a:gd name="connsiteY88" fmla="*/ 143408 h 1740760"/>
                <a:gd name="connsiteX89" fmla="*/ 785261 w 1740762"/>
                <a:gd name="connsiteY89" fmla="*/ 132820 h 1740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1740762" h="1740760">
                  <a:moveTo>
                    <a:pt x="870381" y="422211"/>
                  </a:moveTo>
                  <a:cubicBezTo>
                    <a:pt x="622864" y="422211"/>
                    <a:pt x="422212" y="622863"/>
                    <a:pt x="422212" y="870380"/>
                  </a:cubicBezTo>
                  <a:cubicBezTo>
                    <a:pt x="422212" y="1117897"/>
                    <a:pt x="622864" y="1318549"/>
                    <a:pt x="870381" y="1318549"/>
                  </a:cubicBezTo>
                  <a:cubicBezTo>
                    <a:pt x="1117898" y="1318549"/>
                    <a:pt x="1318550" y="1117897"/>
                    <a:pt x="1318550" y="870380"/>
                  </a:cubicBezTo>
                  <a:cubicBezTo>
                    <a:pt x="1318550" y="622863"/>
                    <a:pt x="1117898" y="422211"/>
                    <a:pt x="870381" y="422211"/>
                  </a:cubicBezTo>
                  <a:close/>
                  <a:moveTo>
                    <a:pt x="785261" y="0"/>
                  </a:moveTo>
                  <a:lnTo>
                    <a:pt x="955501" y="0"/>
                  </a:lnTo>
                  <a:lnTo>
                    <a:pt x="955501" y="134329"/>
                  </a:lnTo>
                  <a:lnTo>
                    <a:pt x="1014988" y="143408"/>
                  </a:lnTo>
                  <a:lnTo>
                    <a:pt x="1073317" y="158020"/>
                  </a:lnTo>
                  <a:lnTo>
                    <a:pt x="1124821" y="33680"/>
                  </a:lnTo>
                  <a:lnTo>
                    <a:pt x="1282102" y="98828"/>
                  </a:lnTo>
                  <a:lnTo>
                    <a:pt x="1229998" y="224619"/>
                  </a:lnTo>
                  <a:lnTo>
                    <a:pt x="1250218" y="235760"/>
                  </a:lnTo>
                  <a:cubicBezTo>
                    <a:pt x="1276992" y="252029"/>
                    <a:pt x="1302655" y="269943"/>
                    <a:pt x="1327066" y="289364"/>
                  </a:cubicBezTo>
                  <a:lnTo>
                    <a:pt x="1329143" y="291241"/>
                  </a:lnTo>
                  <a:lnTo>
                    <a:pt x="1425645" y="194739"/>
                  </a:lnTo>
                  <a:lnTo>
                    <a:pt x="1546022" y="315117"/>
                  </a:lnTo>
                  <a:lnTo>
                    <a:pt x="1448558" y="412582"/>
                  </a:lnTo>
                  <a:lnTo>
                    <a:pt x="1457388" y="422838"/>
                  </a:lnTo>
                  <a:lnTo>
                    <a:pt x="1514167" y="511583"/>
                  </a:lnTo>
                  <a:lnTo>
                    <a:pt x="1641935" y="458659"/>
                  </a:lnTo>
                  <a:lnTo>
                    <a:pt x="1707082" y="615941"/>
                  </a:lnTo>
                  <a:lnTo>
                    <a:pt x="1579247" y="668892"/>
                  </a:lnTo>
                  <a:lnTo>
                    <a:pt x="1584835" y="687711"/>
                  </a:lnTo>
                  <a:cubicBezTo>
                    <a:pt x="1592232" y="716929"/>
                    <a:pt x="1597895" y="746838"/>
                    <a:pt x="1601709" y="777321"/>
                  </a:cubicBezTo>
                  <a:lnTo>
                    <a:pt x="1602202" y="785260"/>
                  </a:lnTo>
                  <a:lnTo>
                    <a:pt x="1740762" y="785260"/>
                  </a:lnTo>
                  <a:lnTo>
                    <a:pt x="1740762" y="955500"/>
                  </a:lnTo>
                  <a:lnTo>
                    <a:pt x="1602244" y="955500"/>
                  </a:lnTo>
                  <a:lnTo>
                    <a:pt x="1592412" y="1019928"/>
                  </a:lnTo>
                  <a:lnTo>
                    <a:pt x="1579385" y="1071925"/>
                  </a:lnTo>
                  <a:lnTo>
                    <a:pt x="1707082" y="1124819"/>
                  </a:lnTo>
                  <a:lnTo>
                    <a:pt x="1641935" y="1282101"/>
                  </a:lnTo>
                  <a:lnTo>
                    <a:pt x="1514336" y="1229247"/>
                  </a:lnTo>
                  <a:lnTo>
                    <a:pt x="1500059" y="1255158"/>
                  </a:lnTo>
                  <a:lnTo>
                    <a:pt x="1448892" y="1328512"/>
                  </a:lnTo>
                  <a:lnTo>
                    <a:pt x="1546022" y="1425643"/>
                  </a:lnTo>
                  <a:lnTo>
                    <a:pt x="1425645" y="1546021"/>
                  </a:lnTo>
                  <a:lnTo>
                    <a:pt x="1328549" y="1448925"/>
                  </a:lnTo>
                  <a:lnTo>
                    <a:pt x="1312981" y="1462328"/>
                  </a:lnTo>
                  <a:lnTo>
                    <a:pt x="1229762" y="1515571"/>
                  </a:lnTo>
                  <a:lnTo>
                    <a:pt x="1282102" y="1641932"/>
                  </a:lnTo>
                  <a:lnTo>
                    <a:pt x="1124821" y="1707080"/>
                  </a:lnTo>
                  <a:lnTo>
                    <a:pt x="1073151" y="1582339"/>
                  </a:lnTo>
                  <a:lnTo>
                    <a:pt x="1048108" y="1589775"/>
                  </a:lnTo>
                  <a:cubicBezTo>
                    <a:pt x="1018890" y="1597172"/>
                    <a:pt x="988981" y="1602835"/>
                    <a:pt x="958498" y="1606649"/>
                  </a:cubicBezTo>
                  <a:lnTo>
                    <a:pt x="955501" y="1606835"/>
                  </a:lnTo>
                  <a:lnTo>
                    <a:pt x="955501" y="1740760"/>
                  </a:lnTo>
                  <a:lnTo>
                    <a:pt x="785261" y="1740760"/>
                  </a:lnTo>
                  <a:lnTo>
                    <a:pt x="785261" y="1607939"/>
                  </a:lnTo>
                  <a:lnTo>
                    <a:pt x="715891" y="1597352"/>
                  </a:lnTo>
                  <a:lnTo>
                    <a:pt x="666516" y="1584982"/>
                  </a:lnTo>
                  <a:lnTo>
                    <a:pt x="615942" y="1707080"/>
                  </a:lnTo>
                  <a:lnTo>
                    <a:pt x="458661" y="1641932"/>
                  </a:lnTo>
                  <a:lnTo>
                    <a:pt x="508928" y="1520575"/>
                  </a:lnTo>
                  <a:lnTo>
                    <a:pt x="480660" y="1504999"/>
                  </a:lnTo>
                  <a:lnTo>
                    <a:pt x="407307" y="1453832"/>
                  </a:lnTo>
                  <a:lnTo>
                    <a:pt x="315118" y="1546021"/>
                  </a:lnTo>
                  <a:lnTo>
                    <a:pt x="194740" y="1425643"/>
                  </a:lnTo>
                  <a:lnTo>
                    <a:pt x="286894" y="1333489"/>
                  </a:lnTo>
                  <a:lnTo>
                    <a:pt x="273491" y="1317922"/>
                  </a:lnTo>
                  <a:lnTo>
                    <a:pt x="218783" y="1232414"/>
                  </a:lnTo>
                  <a:lnTo>
                    <a:pt x="98828" y="1282101"/>
                  </a:lnTo>
                  <a:lnTo>
                    <a:pt x="33680" y="1124819"/>
                  </a:lnTo>
                  <a:lnTo>
                    <a:pt x="152714" y="1075514"/>
                  </a:lnTo>
                  <a:lnTo>
                    <a:pt x="146043" y="1053048"/>
                  </a:lnTo>
                  <a:cubicBezTo>
                    <a:pt x="138647" y="1023830"/>
                    <a:pt x="132984" y="993922"/>
                    <a:pt x="129170" y="963438"/>
                  </a:cubicBezTo>
                  <a:lnTo>
                    <a:pt x="128677" y="955500"/>
                  </a:lnTo>
                  <a:lnTo>
                    <a:pt x="0" y="955500"/>
                  </a:lnTo>
                  <a:lnTo>
                    <a:pt x="0" y="785260"/>
                  </a:lnTo>
                  <a:lnTo>
                    <a:pt x="128814" y="785260"/>
                  </a:lnTo>
                  <a:lnTo>
                    <a:pt x="134981" y="739025"/>
                  </a:lnTo>
                  <a:cubicBezTo>
                    <a:pt x="138313" y="720372"/>
                    <a:pt x="142341" y="701961"/>
                    <a:pt x="147040" y="683819"/>
                  </a:cubicBezTo>
                  <a:lnTo>
                    <a:pt x="152622" y="665208"/>
                  </a:lnTo>
                  <a:lnTo>
                    <a:pt x="33680" y="615940"/>
                  </a:lnTo>
                  <a:lnTo>
                    <a:pt x="98828" y="458659"/>
                  </a:lnTo>
                  <a:lnTo>
                    <a:pt x="219054" y="508459"/>
                  </a:lnTo>
                  <a:lnTo>
                    <a:pt x="264199" y="435381"/>
                  </a:lnTo>
                  <a:lnTo>
                    <a:pt x="286732" y="407109"/>
                  </a:lnTo>
                  <a:lnTo>
                    <a:pt x="194740" y="315117"/>
                  </a:lnTo>
                  <a:lnTo>
                    <a:pt x="315118" y="194739"/>
                  </a:lnTo>
                  <a:lnTo>
                    <a:pt x="407197" y="286817"/>
                  </a:lnTo>
                  <a:lnTo>
                    <a:pt x="460791" y="248268"/>
                  </a:lnTo>
                  <a:lnTo>
                    <a:pt x="508858" y="220014"/>
                  </a:lnTo>
                  <a:lnTo>
                    <a:pt x="458661" y="98828"/>
                  </a:lnTo>
                  <a:lnTo>
                    <a:pt x="615942" y="33679"/>
                  </a:lnTo>
                  <a:lnTo>
                    <a:pt x="666597" y="155970"/>
                  </a:lnTo>
                  <a:lnTo>
                    <a:pt x="715891" y="143408"/>
                  </a:lnTo>
                  <a:lnTo>
                    <a:pt x="785261" y="13282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淘宝网Chenying0907出品 20"/>
            <p:cNvSpPr/>
            <p:nvPr/>
          </p:nvSpPr>
          <p:spPr>
            <a:xfrm>
              <a:off x="5248158" y="1719896"/>
              <a:ext cx="1708759" cy="1708757"/>
            </a:xfrm>
            <a:custGeom>
              <a:avLst/>
              <a:gdLst>
                <a:gd name="connsiteX0" fmla="*/ 870381 w 1740762"/>
                <a:gd name="connsiteY0" fmla="*/ 422211 h 1740760"/>
                <a:gd name="connsiteX1" fmla="*/ 422212 w 1740762"/>
                <a:gd name="connsiteY1" fmla="*/ 870380 h 1740760"/>
                <a:gd name="connsiteX2" fmla="*/ 870381 w 1740762"/>
                <a:gd name="connsiteY2" fmla="*/ 1318549 h 1740760"/>
                <a:gd name="connsiteX3" fmla="*/ 1318550 w 1740762"/>
                <a:gd name="connsiteY3" fmla="*/ 870380 h 1740760"/>
                <a:gd name="connsiteX4" fmla="*/ 870381 w 1740762"/>
                <a:gd name="connsiteY4" fmla="*/ 422211 h 1740760"/>
                <a:gd name="connsiteX5" fmla="*/ 785261 w 1740762"/>
                <a:gd name="connsiteY5" fmla="*/ 0 h 1740760"/>
                <a:gd name="connsiteX6" fmla="*/ 955501 w 1740762"/>
                <a:gd name="connsiteY6" fmla="*/ 0 h 1740760"/>
                <a:gd name="connsiteX7" fmla="*/ 955501 w 1740762"/>
                <a:gd name="connsiteY7" fmla="*/ 134329 h 1740760"/>
                <a:gd name="connsiteX8" fmla="*/ 1014988 w 1740762"/>
                <a:gd name="connsiteY8" fmla="*/ 143408 h 1740760"/>
                <a:gd name="connsiteX9" fmla="*/ 1073317 w 1740762"/>
                <a:gd name="connsiteY9" fmla="*/ 158020 h 1740760"/>
                <a:gd name="connsiteX10" fmla="*/ 1124821 w 1740762"/>
                <a:gd name="connsiteY10" fmla="*/ 33680 h 1740760"/>
                <a:gd name="connsiteX11" fmla="*/ 1282102 w 1740762"/>
                <a:gd name="connsiteY11" fmla="*/ 98828 h 1740760"/>
                <a:gd name="connsiteX12" fmla="*/ 1229998 w 1740762"/>
                <a:gd name="connsiteY12" fmla="*/ 224619 h 1740760"/>
                <a:gd name="connsiteX13" fmla="*/ 1250218 w 1740762"/>
                <a:gd name="connsiteY13" fmla="*/ 235760 h 1740760"/>
                <a:gd name="connsiteX14" fmla="*/ 1327066 w 1740762"/>
                <a:gd name="connsiteY14" fmla="*/ 289364 h 1740760"/>
                <a:gd name="connsiteX15" fmla="*/ 1329143 w 1740762"/>
                <a:gd name="connsiteY15" fmla="*/ 291241 h 1740760"/>
                <a:gd name="connsiteX16" fmla="*/ 1425645 w 1740762"/>
                <a:gd name="connsiteY16" fmla="*/ 194739 h 1740760"/>
                <a:gd name="connsiteX17" fmla="*/ 1546022 w 1740762"/>
                <a:gd name="connsiteY17" fmla="*/ 315117 h 1740760"/>
                <a:gd name="connsiteX18" fmla="*/ 1448558 w 1740762"/>
                <a:gd name="connsiteY18" fmla="*/ 412582 h 1740760"/>
                <a:gd name="connsiteX19" fmla="*/ 1457388 w 1740762"/>
                <a:gd name="connsiteY19" fmla="*/ 422838 h 1740760"/>
                <a:gd name="connsiteX20" fmla="*/ 1514167 w 1740762"/>
                <a:gd name="connsiteY20" fmla="*/ 511583 h 1740760"/>
                <a:gd name="connsiteX21" fmla="*/ 1641935 w 1740762"/>
                <a:gd name="connsiteY21" fmla="*/ 458659 h 1740760"/>
                <a:gd name="connsiteX22" fmla="*/ 1707082 w 1740762"/>
                <a:gd name="connsiteY22" fmla="*/ 615941 h 1740760"/>
                <a:gd name="connsiteX23" fmla="*/ 1579247 w 1740762"/>
                <a:gd name="connsiteY23" fmla="*/ 668892 h 1740760"/>
                <a:gd name="connsiteX24" fmla="*/ 1584835 w 1740762"/>
                <a:gd name="connsiteY24" fmla="*/ 687711 h 1740760"/>
                <a:gd name="connsiteX25" fmla="*/ 1601709 w 1740762"/>
                <a:gd name="connsiteY25" fmla="*/ 777321 h 1740760"/>
                <a:gd name="connsiteX26" fmla="*/ 1602202 w 1740762"/>
                <a:gd name="connsiteY26" fmla="*/ 785260 h 1740760"/>
                <a:gd name="connsiteX27" fmla="*/ 1740762 w 1740762"/>
                <a:gd name="connsiteY27" fmla="*/ 785260 h 1740760"/>
                <a:gd name="connsiteX28" fmla="*/ 1740762 w 1740762"/>
                <a:gd name="connsiteY28" fmla="*/ 955500 h 1740760"/>
                <a:gd name="connsiteX29" fmla="*/ 1602244 w 1740762"/>
                <a:gd name="connsiteY29" fmla="*/ 955500 h 1740760"/>
                <a:gd name="connsiteX30" fmla="*/ 1592412 w 1740762"/>
                <a:gd name="connsiteY30" fmla="*/ 1019928 h 1740760"/>
                <a:gd name="connsiteX31" fmla="*/ 1579385 w 1740762"/>
                <a:gd name="connsiteY31" fmla="*/ 1071925 h 1740760"/>
                <a:gd name="connsiteX32" fmla="*/ 1707082 w 1740762"/>
                <a:gd name="connsiteY32" fmla="*/ 1124819 h 1740760"/>
                <a:gd name="connsiteX33" fmla="*/ 1641935 w 1740762"/>
                <a:gd name="connsiteY33" fmla="*/ 1282101 h 1740760"/>
                <a:gd name="connsiteX34" fmla="*/ 1514336 w 1740762"/>
                <a:gd name="connsiteY34" fmla="*/ 1229247 h 1740760"/>
                <a:gd name="connsiteX35" fmla="*/ 1500059 w 1740762"/>
                <a:gd name="connsiteY35" fmla="*/ 1255158 h 1740760"/>
                <a:gd name="connsiteX36" fmla="*/ 1448892 w 1740762"/>
                <a:gd name="connsiteY36" fmla="*/ 1328512 h 1740760"/>
                <a:gd name="connsiteX37" fmla="*/ 1546022 w 1740762"/>
                <a:gd name="connsiteY37" fmla="*/ 1425643 h 1740760"/>
                <a:gd name="connsiteX38" fmla="*/ 1425645 w 1740762"/>
                <a:gd name="connsiteY38" fmla="*/ 1546021 h 1740760"/>
                <a:gd name="connsiteX39" fmla="*/ 1328549 w 1740762"/>
                <a:gd name="connsiteY39" fmla="*/ 1448925 h 1740760"/>
                <a:gd name="connsiteX40" fmla="*/ 1312981 w 1740762"/>
                <a:gd name="connsiteY40" fmla="*/ 1462328 h 1740760"/>
                <a:gd name="connsiteX41" fmla="*/ 1229762 w 1740762"/>
                <a:gd name="connsiteY41" fmla="*/ 1515571 h 1740760"/>
                <a:gd name="connsiteX42" fmla="*/ 1282102 w 1740762"/>
                <a:gd name="connsiteY42" fmla="*/ 1641932 h 1740760"/>
                <a:gd name="connsiteX43" fmla="*/ 1124821 w 1740762"/>
                <a:gd name="connsiteY43" fmla="*/ 1707080 h 1740760"/>
                <a:gd name="connsiteX44" fmla="*/ 1073151 w 1740762"/>
                <a:gd name="connsiteY44" fmla="*/ 1582339 h 1740760"/>
                <a:gd name="connsiteX45" fmla="*/ 1048108 w 1740762"/>
                <a:gd name="connsiteY45" fmla="*/ 1589775 h 1740760"/>
                <a:gd name="connsiteX46" fmla="*/ 958498 w 1740762"/>
                <a:gd name="connsiteY46" fmla="*/ 1606649 h 1740760"/>
                <a:gd name="connsiteX47" fmla="*/ 955501 w 1740762"/>
                <a:gd name="connsiteY47" fmla="*/ 1606835 h 1740760"/>
                <a:gd name="connsiteX48" fmla="*/ 955501 w 1740762"/>
                <a:gd name="connsiteY48" fmla="*/ 1740760 h 1740760"/>
                <a:gd name="connsiteX49" fmla="*/ 785261 w 1740762"/>
                <a:gd name="connsiteY49" fmla="*/ 1740760 h 1740760"/>
                <a:gd name="connsiteX50" fmla="*/ 785261 w 1740762"/>
                <a:gd name="connsiteY50" fmla="*/ 1607939 h 1740760"/>
                <a:gd name="connsiteX51" fmla="*/ 715891 w 1740762"/>
                <a:gd name="connsiteY51" fmla="*/ 1597352 h 1740760"/>
                <a:gd name="connsiteX52" fmla="*/ 666516 w 1740762"/>
                <a:gd name="connsiteY52" fmla="*/ 1584982 h 1740760"/>
                <a:gd name="connsiteX53" fmla="*/ 615942 w 1740762"/>
                <a:gd name="connsiteY53" fmla="*/ 1707080 h 1740760"/>
                <a:gd name="connsiteX54" fmla="*/ 458661 w 1740762"/>
                <a:gd name="connsiteY54" fmla="*/ 1641932 h 1740760"/>
                <a:gd name="connsiteX55" fmla="*/ 508928 w 1740762"/>
                <a:gd name="connsiteY55" fmla="*/ 1520575 h 1740760"/>
                <a:gd name="connsiteX56" fmla="*/ 480660 w 1740762"/>
                <a:gd name="connsiteY56" fmla="*/ 1504999 h 1740760"/>
                <a:gd name="connsiteX57" fmla="*/ 407307 w 1740762"/>
                <a:gd name="connsiteY57" fmla="*/ 1453832 h 1740760"/>
                <a:gd name="connsiteX58" fmla="*/ 315118 w 1740762"/>
                <a:gd name="connsiteY58" fmla="*/ 1546021 h 1740760"/>
                <a:gd name="connsiteX59" fmla="*/ 194740 w 1740762"/>
                <a:gd name="connsiteY59" fmla="*/ 1425643 h 1740760"/>
                <a:gd name="connsiteX60" fmla="*/ 286894 w 1740762"/>
                <a:gd name="connsiteY60" fmla="*/ 1333489 h 1740760"/>
                <a:gd name="connsiteX61" fmla="*/ 273491 w 1740762"/>
                <a:gd name="connsiteY61" fmla="*/ 1317922 h 1740760"/>
                <a:gd name="connsiteX62" fmla="*/ 218783 w 1740762"/>
                <a:gd name="connsiteY62" fmla="*/ 1232414 h 1740760"/>
                <a:gd name="connsiteX63" fmla="*/ 98828 w 1740762"/>
                <a:gd name="connsiteY63" fmla="*/ 1282101 h 1740760"/>
                <a:gd name="connsiteX64" fmla="*/ 33680 w 1740762"/>
                <a:gd name="connsiteY64" fmla="*/ 1124819 h 1740760"/>
                <a:gd name="connsiteX65" fmla="*/ 152714 w 1740762"/>
                <a:gd name="connsiteY65" fmla="*/ 1075514 h 1740760"/>
                <a:gd name="connsiteX66" fmla="*/ 146043 w 1740762"/>
                <a:gd name="connsiteY66" fmla="*/ 1053048 h 1740760"/>
                <a:gd name="connsiteX67" fmla="*/ 129170 w 1740762"/>
                <a:gd name="connsiteY67" fmla="*/ 963438 h 1740760"/>
                <a:gd name="connsiteX68" fmla="*/ 128677 w 1740762"/>
                <a:gd name="connsiteY68" fmla="*/ 955500 h 1740760"/>
                <a:gd name="connsiteX69" fmla="*/ 0 w 1740762"/>
                <a:gd name="connsiteY69" fmla="*/ 955500 h 1740760"/>
                <a:gd name="connsiteX70" fmla="*/ 0 w 1740762"/>
                <a:gd name="connsiteY70" fmla="*/ 785260 h 1740760"/>
                <a:gd name="connsiteX71" fmla="*/ 128814 w 1740762"/>
                <a:gd name="connsiteY71" fmla="*/ 785260 h 1740760"/>
                <a:gd name="connsiteX72" fmla="*/ 134981 w 1740762"/>
                <a:gd name="connsiteY72" fmla="*/ 739025 h 1740760"/>
                <a:gd name="connsiteX73" fmla="*/ 147040 w 1740762"/>
                <a:gd name="connsiteY73" fmla="*/ 683819 h 1740760"/>
                <a:gd name="connsiteX74" fmla="*/ 152622 w 1740762"/>
                <a:gd name="connsiteY74" fmla="*/ 665208 h 1740760"/>
                <a:gd name="connsiteX75" fmla="*/ 33680 w 1740762"/>
                <a:gd name="connsiteY75" fmla="*/ 615940 h 1740760"/>
                <a:gd name="connsiteX76" fmla="*/ 98828 w 1740762"/>
                <a:gd name="connsiteY76" fmla="*/ 458659 h 1740760"/>
                <a:gd name="connsiteX77" fmla="*/ 219054 w 1740762"/>
                <a:gd name="connsiteY77" fmla="*/ 508459 h 1740760"/>
                <a:gd name="connsiteX78" fmla="*/ 264199 w 1740762"/>
                <a:gd name="connsiteY78" fmla="*/ 435381 h 1740760"/>
                <a:gd name="connsiteX79" fmla="*/ 286732 w 1740762"/>
                <a:gd name="connsiteY79" fmla="*/ 407109 h 1740760"/>
                <a:gd name="connsiteX80" fmla="*/ 194740 w 1740762"/>
                <a:gd name="connsiteY80" fmla="*/ 315117 h 1740760"/>
                <a:gd name="connsiteX81" fmla="*/ 315118 w 1740762"/>
                <a:gd name="connsiteY81" fmla="*/ 194739 h 1740760"/>
                <a:gd name="connsiteX82" fmla="*/ 407197 w 1740762"/>
                <a:gd name="connsiteY82" fmla="*/ 286817 h 1740760"/>
                <a:gd name="connsiteX83" fmla="*/ 460791 w 1740762"/>
                <a:gd name="connsiteY83" fmla="*/ 248268 h 1740760"/>
                <a:gd name="connsiteX84" fmla="*/ 508858 w 1740762"/>
                <a:gd name="connsiteY84" fmla="*/ 220014 h 1740760"/>
                <a:gd name="connsiteX85" fmla="*/ 458661 w 1740762"/>
                <a:gd name="connsiteY85" fmla="*/ 98828 h 1740760"/>
                <a:gd name="connsiteX86" fmla="*/ 615942 w 1740762"/>
                <a:gd name="connsiteY86" fmla="*/ 33679 h 1740760"/>
                <a:gd name="connsiteX87" fmla="*/ 666597 w 1740762"/>
                <a:gd name="connsiteY87" fmla="*/ 155970 h 1740760"/>
                <a:gd name="connsiteX88" fmla="*/ 715891 w 1740762"/>
                <a:gd name="connsiteY88" fmla="*/ 143408 h 1740760"/>
                <a:gd name="connsiteX89" fmla="*/ 785261 w 1740762"/>
                <a:gd name="connsiteY89" fmla="*/ 132820 h 1740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</a:cxnLst>
              <a:rect l="l" t="t" r="r" b="b"/>
              <a:pathLst>
                <a:path w="1740762" h="1740760">
                  <a:moveTo>
                    <a:pt x="870381" y="422211"/>
                  </a:moveTo>
                  <a:cubicBezTo>
                    <a:pt x="622864" y="422211"/>
                    <a:pt x="422212" y="622863"/>
                    <a:pt x="422212" y="870380"/>
                  </a:cubicBezTo>
                  <a:cubicBezTo>
                    <a:pt x="422212" y="1117897"/>
                    <a:pt x="622864" y="1318549"/>
                    <a:pt x="870381" y="1318549"/>
                  </a:cubicBezTo>
                  <a:cubicBezTo>
                    <a:pt x="1117898" y="1318549"/>
                    <a:pt x="1318550" y="1117897"/>
                    <a:pt x="1318550" y="870380"/>
                  </a:cubicBezTo>
                  <a:cubicBezTo>
                    <a:pt x="1318550" y="622863"/>
                    <a:pt x="1117898" y="422211"/>
                    <a:pt x="870381" y="422211"/>
                  </a:cubicBezTo>
                  <a:close/>
                  <a:moveTo>
                    <a:pt x="785261" y="0"/>
                  </a:moveTo>
                  <a:lnTo>
                    <a:pt x="955501" y="0"/>
                  </a:lnTo>
                  <a:lnTo>
                    <a:pt x="955501" y="134329"/>
                  </a:lnTo>
                  <a:lnTo>
                    <a:pt x="1014988" y="143408"/>
                  </a:lnTo>
                  <a:lnTo>
                    <a:pt x="1073317" y="158020"/>
                  </a:lnTo>
                  <a:lnTo>
                    <a:pt x="1124821" y="33680"/>
                  </a:lnTo>
                  <a:lnTo>
                    <a:pt x="1282102" y="98828"/>
                  </a:lnTo>
                  <a:lnTo>
                    <a:pt x="1229998" y="224619"/>
                  </a:lnTo>
                  <a:lnTo>
                    <a:pt x="1250218" y="235760"/>
                  </a:lnTo>
                  <a:cubicBezTo>
                    <a:pt x="1276992" y="252029"/>
                    <a:pt x="1302655" y="269943"/>
                    <a:pt x="1327066" y="289364"/>
                  </a:cubicBezTo>
                  <a:lnTo>
                    <a:pt x="1329143" y="291241"/>
                  </a:lnTo>
                  <a:lnTo>
                    <a:pt x="1425645" y="194739"/>
                  </a:lnTo>
                  <a:lnTo>
                    <a:pt x="1546022" y="315117"/>
                  </a:lnTo>
                  <a:lnTo>
                    <a:pt x="1448558" y="412582"/>
                  </a:lnTo>
                  <a:lnTo>
                    <a:pt x="1457388" y="422838"/>
                  </a:lnTo>
                  <a:lnTo>
                    <a:pt x="1514167" y="511583"/>
                  </a:lnTo>
                  <a:lnTo>
                    <a:pt x="1641935" y="458659"/>
                  </a:lnTo>
                  <a:lnTo>
                    <a:pt x="1707082" y="615941"/>
                  </a:lnTo>
                  <a:lnTo>
                    <a:pt x="1579247" y="668892"/>
                  </a:lnTo>
                  <a:lnTo>
                    <a:pt x="1584835" y="687711"/>
                  </a:lnTo>
                  <a:cubicBezTo>
                    <a:pt x="1592232" y="716929"/>
                    <a:pt x="1597895" y="746838"/>
                    <a:pt x="1601709" y="777321"/>
                  </a:cubicBezTo>
                  <a:lnTo>
                    <a:pt x="1602202" y="785260"/>
                  </a:lnTo>
                  <a:lnTo>
                    <a:pt x="1740762" y="785260"/>
                  </a:lnTo>
                  <a:lnTo>
                    <a:pt x="1740762" y="955500"/>
                  </a:lnTo>
                  <a:lnTo>
                    <a:pt x="1602244" y="955500"/>
                  </a:lnTo>
                  <a:lnTo>
                    <a:pt x="1592412" y="1019928"/>
                  </a:lnTo>
                  <a:lnTo>
                    <a:pt x="1579385" y="1071925"/>
                  </a:lnTo>
                  <a:lnTo>
                    <a:pt x="1707082" y="1124819"/>
                  </a:lnTo>
                  <a:lnTo>
                    <a:pt x="1641935" y="1282101"/>
                  </a:lnTo>
                  <a:lnTo>
                    <a:pt x="1514336" y="1229247"/>
                  </a:lnTo>
                  <a:lnTo>
                    <a:pt x="1500059" y="1255158"/>
                  </a:lnTo>
                  <a:lnTo>
                    <a:pt x="1448892" y="1328512"/>
                  </a:lnTo>
                  <a:lnTo>
                    <a:pt x="1546022" y="1425643"/>
                  </a:lnTo>
                  <a:lnTo>
                    <a:pt x="1425645" y="1546021"/>
                  </a:lnTo>
                  <a:lnTo>
                    <a:pt x="1328549" y="1448925"/>
                  </a:lnTo>
                  <a:lnTo>
                    <a:pt x="1312981" y="1462328"/>
                  </a:lnTo>
                  <a:lnTo>
                    <a:pt x="1229762" y="1515571"/>
                  </a:lnTo>
                  <a:lnTo>
                    <a:pt x="1282102" y="1641932"/>
                  </a:lnTo>
                  <a:lnTo>
                    <a:pt x="1124821" y="1707080"/>
                  </a:lnTo>
                  <a:lnTo>
                    <a:pt x="1073151" y="1582339"/>
                  </a:lnTo>
                  <a:lnTo>
                    <a:pt x="1048108" y="1589775"/>
                  </a:lnTo>
                  <a:cubicBezTo>
                    <a:pt x="1018890" y="1597172"/>
                    <a:pt x="988981" y="1602835"/>
                    <a:pt x="958498" y="1606649"/>
                  </a:cubicBezTo>
                  <a:lnTo>
                    <a:pt x="955501" y="1606835"/>
                  </a:lnTo>
                  <a:lnTo>
                    <a:pt x="955501" y="1740760"/>
                  </a:lnTo>
                  <a:lnTo>
                    <a:pt x="785261" y="1740760"/>
                  </a:lnTo>
                  <a:lnTo>
                    <a:pt x="785261" y="1607939"/>
                  </a:lnTo>
                  <a:lnTo>
                    <a:pt x="715891" y="1597352"/>
                  </a:lnTo>
                  <a:lnTo>
                    <a:pt x="666516" y="1584982"/>
                  </a:lnTo>
                  <a:lnTo>
                    <a:pt x="615942" y="1707080"/>
                  </a:lnTo>
                  <a:lnTo>
                    <a:pt x="458661" y="1641932"/>
                  </a:lnTo>
                  <a:lnTo>
                    <a:pt x="508928" y="1520575"/>
                  </a:lnTo>
                  <a:lnTo>
                    <a:pt x="480660" y="1504999"/>
                  </a:lnTo>
                  <a:lnTo>
                    <a:pt x="407307" y="1453832"/>
                  </a:lnTo>
                  <a:lnTo>
                    <a:pt x="315118" y="1546021"/>
                  </a:lnTo>
                  <a:lnTo>
                    <a:pt x="194740" y="1425643"/>
                  </a:lnTo>
                  <a:lnTo>
                    <a:pt x="286894" y="1333489"/>
                  </a:lnTo>
                  <a:lnTo>
                    <a:pt x="273491" y="1317922"/>
                  </a:lnTo>
                  <a:lnTo>
                    <a:pt x="218783" y="1232414"/>
                  </a:lnTo>
                  <a:lnTo>
                    <a:pt x="98828" y="1282101"/>
                  </a:lnTo>
                  <a:lnTo>
                    <a:pt x="33680" y="1124819"/>
                  </a:lnTo>
                  <a:lnTo>
                    <a:pt x="152714" y="1075514"/>
                  </a:lnTo>
                  <a:lnTo>
                    <a:pt x="146043" y="1053048"/>
                  </a:lnTo>
                  <a:cubicBezTo>
                    <a:pt x="138647" y="1023830"/>
                    <a:pt x="132984" y="993922"/>
                    <a:pt x="129170" y="963438"/>
                  </a:cubicBezTo>
                  <a:lnTo>
                    <a:pt x="128677" y="955500"/>
                  </a:lnTo>
                  <a:lnTo>
                    <a:pt x="0" y="955500"/>
                  </a:lnTo>
                  <a:lnTo>
                    <a:pt x="0" y="785260"/>
                  </a:lnTo>
                  <a:lnTo>
                    <a:pt x="128814" y="785260"/>
                  </a:lnTo>
                  <a:lnTo>
                    <a:pt x="134981" y="739025"/>
                  </a:lnTo>
                  <a:cubicBezTo>
                    <a:pt x="138313" y="720372"/>
                    <a:pt x="142341" y="701961"/>
                    <a:pt x="147040" y="683819"/>
                  </a:cubicBezTo>
                  <a:lnTo>
                    <a:pt x="152622" y="665208"/>
                  </a:lnTo>
                  <a:lnTo>
                    <a:pt x="33680" y="615940"/>
                  </a:lnTo>
                  <a:lnTo>
                    <a:pt x="98828" y="458659"/>
                  </a:lnTo>
                  <a:lnTo>
                    <a:pt x="219054" y="508459"/>
                  </a:lnTo>
                  <a:lnTo>
                    <a:pt x="264199" y="435381"/>
                  </a:lnTo>
                  <a:lnTo>
                    <a:pt x="286732" y="407109"/>
                  </a:lnTo>
                  <a:lnTo>
                    <a:pt x="194740" y="315117"/>
                  </a:lnTo>
                  <a:lnTo>
                    <a:pt x="315118" y="194739"/>
                  </a:lnTo>
                  <a:lnTo>
                    <a:pt x="407197" y="286817"/>
                  </a:lnTo>
                  <a:lnTo>
                    <a:pt x="460791" y="248268"/>
                  </a:lnTo>
                  <a:lnTo>
                    <a:pt x="508858" y="220014"/>
                  </a:lnTo>
                  <a:lnTo>
                    <a:pt x="458661" y="98828"/>
                  </a:lnTo>
                  <a:lnTo>
                    <a:pt x="615942" y="33679"/>
                  </a:lnTo>
                  <a:lnTo>
                    <a:pt x="666597" y="155970"/>
                  </a:lnTo>
                  <a:lnTo>
                    <a:pt x="715891" y="143408"/>
                  </a:lnTo>
                  <a:lnTo>
                    <a:pt x="785261" y="13282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2" name="淘宝网Chenying0907出品 21"/>
          <p:cNvGrpSpPr/>
          <p:nvPr/>
        </p:nvGrpSpPr>
        <p:grpSpPr>
          <a:xfrm>
            <a:off x="4654847" y="1175140"/>
            <a:ext cx="2604782" cy="4248198"/>
            <a:chOff x="2628898" y="2"/>
            <a:chExt cx="3924299" cy="6265044"/>
          </a:xfrm>
        </p:grpSpPr>
        <p:sp>
          <p:nvSpPr>
            <p:cNvPr id="23" name="圆角淘宝网Chenying0907出品 22"/>
            <p:cNvSpPr/>
            <p:nvPr/>
          </p:nvSpPr>
          <p:spPr>
            <a:xfrm>
              <a:off x="4210044" y="6028686"/>
              <a:ext cx="762006" cy="217706"/>
            </a:xfrm>
            <a:prstGeom prst="roundRect">
              <a:avLst/>
            </a:prstGeom>
            <a:gradFill>
              <a:gsLst>
                <a:gs pos="53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  <a:gs pos="0">
                  <a:schemeClr val="bg1">
                    <a:lumMod val="50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4" name="淘宝网Chenying0907出品 23"/>
            <p:cNvSpPr/>
            <p:nvPr/>
          </p:nvSpPr>
          <p:spPr>
            <a:xfrm rot="18900000">
              <a:off x="3939601" y="4936007"/>
              <a:ext cx="1302892" cy="1329039"/>
            </a:xfrm>
            <a:custGeom>
              <a:avLst/>
              <a:gdLst>
                <a:gd name="connsiteX0" fmla="*/ 221518 w 1329080"/>
                <a:gd name="connsiteY0" fmla="*/ 0 h 1329080"/>
                <a:gd name="connsiteX1" fmla="*/ 1329080 w 1329080"/>
                <a:gd name="connsiteY1" fmla="*/ 1107563 h 1329080"/>
                <a:gd name="connsiteX2" fmla="*/ 1107563 w 1329080"/>
                <a:gd name="connsiteY2" fmla="*/ 1329080 h 1329080"/>
                <a:gd name="connsiteX3" fmla="*/ 543947 w 1329080"/>
                <a:gd name="connsiteY3" fmla="*/ 1329080 h 1329080"/>
                <a:gd name="connsiteX4" fmla="*/ 0 w 1329080"/>
                <a:gd name="connsiteY4" fmla="*/ 785133 h 1329080"/>
                <a:gd name="connsiteX5" fmla="*/ 0 w 1329080"/>
                <a:gd name="connsiteY5" fmla="*/ 221518 h 1329080"/>
                <a:gd name="connsiteX6" fmla="*/ 221518 w 1329080"/>
                <a:gd name="connsiteY6" fmla="*/ 0 h 1329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29080" h="1329080">
                  <a:moveTo>
                    <a:pt x="221518" y="0"/>
                  </a:moveTo>
                  <a:lnTo>
                    <a:pt x="1329080" y="1107563"/>
                  </a:lnTo>
                  <a:cubicBezTo>
                    <a:pt x="1329080" y="1229903"/>
                    <a:pt x="1229903" y="1329080"/>
                    <a:pt x="1107563" y="1329080"/>
                  </a:cubicBezTo>
                  <a:lnTo>
                    <a:pt x="543947" y="1329080"/>
                  </a:lnTo>
                  <a:lnTo>
                    <a:pt x="0" y="785133"/>
                  </a:lnTo>
                  <a:lnTo>
                    <a:pt x="0" y="221518"/>
                  </a:lnTo>
                  <a:cubicBezTo>
                    <a:pt x="0" y="99177"/>
                    <a:pt x="99177" y="0"/>
                    <a:pt x="221518" y="0"/>
                  </a:cubicBezTo>
                  <a:close/>
                </a:path>
              </a:pathLst>
            </a:custGeom>
            <a:gradFill>
              <a:gsLst>
                <a:gs pos="48000">
                  <a:schemeClr val="bg1">
                    <a:lumMod val="65000"/>
                  </a:schemeClr>
                </a:gs>
                <a:gs pos="100000">
                  <a:schemeClr val="bg1">
                    <a:lumMod val="75000"/>
                    <a:alpha val="82000"/>
                  </a:schemeClr>
                </a:gs>
                <a:gs pos="3000">
                  <a:schemeClr val="bg1">
                    <a:lumMod val="50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5" name="淘宝网Chenying0907出品 24"/>
            <p:cNvSpPr/>
            <p:nvPr/>
          </p:nvSpPr>
          <p:spPr>
            <a:xfrm>
              <a:off x="3748085" y="4667104"/>
              <a:ext cx="1685925" cy="933423"/>
            </a:xfrm>
            <a:custGeom>
              <a:avLst/>
              <a:gdLst>
                <a:gd name="connsiteX0" fmla="*/ 0 w 1685925"/>
                <a:gd name="connsiteY0" fmla="*/ 0 h 933452"/>
                <a:gd name="connsiteX1" fmla="*/ 1685925 w 1685925"/>
                <a:gd name="connsiteY1" fmla="*/ 0 h 933452"/>
                <a:gd name="connsiteX2" fmla="*/ 1685925 w 1685925"/>
                <a:gd name="connsiteY2" fmla="*/ 933452 h 933452"/>
                <a:gd name="connsiteX3" fmla="*/ 0 w 1685925"/>
                <a:gd name="connsiteY3" fmla="*/ 933452 h 933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85925" h="933452">
                  <a:moveTo>
                    <a:pt x="0" y="0"/>
                  </a:moveTo>
                  <a:lnTo>
                    <a:pt x="1685925" y="0"/>
                  </a:lnTo>
                  <a:lnTo>
                    <a:pt x="1685925" y="933452"/>
                  </a:lnTo>
                  <a:lnTo>
                    <a:pt x="0" y="933452"/>
                  </a:lnTo>
                  <a:close/>
                </a:path>
              </a:pathLst>
            </a:custGeom>
            <a:gradFill>
              <a:gsLst>
                <a:gs pos="88000">
                  <a:schemeClr val="bg1">
                    <a:lumMod val="75000"/>
                  </a:schemeClr>
                </a:gs>
                <a:gs pos="51000">
                  <a:schemeClr val="bg1">
                    <a:lumMod val="65000"/>
                  </a:schemeClr>
                </a:gs>
                <a:gs pos="64000">
                  <a:schemeClr val="bg1">
                    <a:lumMod val="85000"/>
                  </a:schemeClr>
                </a:gs>
                <a:gs pos="76000">
                  <a:schemeClr val="bg1"/>
                </a:gs>
                <a:gs pos="37000">
                  <a:schemeClr val="bg1">
                    <a:lumMod val="85000"/>
                  </a:schemeClr>
                </a:gs>
                <a:gs pos="22000">
                  <a:schemeClr val="bg1"/>
                </a:gs>
                <a:gs pos="100000">
                  <a:schemeClr val="bg1">
                    <a:lumMod val="65000"/>
                  </a:schemeClr>
                </a:gs>
                <a:gs pos="3000">
                  <a:schemeClr val="bg1">
                    <a:lumMod val="65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圆角淘宝网Chenying0907出品 25"/>
            <p:cNvSpPr/>
            <p:nvPr/>
          </p:nvSpPr>
          <p:spPr>
            <a:xfrm rot="21300000">
              <a:off x="3745775" y="5473679"/>
              <a:ext cx="1674822" cy="82844"/>
            </a:xfrm>
            <a:prstGeom prst="roundRect">
              <a:avLst>
                <a:gd name="adj" fmla="val 13637"/>
              </a:avLst>
            </a:prstGeom>
            <a:gradFill>
              <a:gsLst>
                <a:gs pos="78000">
                  <a:schemeClr val="bg1"/>
                </a:gs>
                <a:gs pos="5300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lumMod val="50000"/>
                  </a:schemeClr>
                </a:gs>
                <a:gs pos="23000">
                  <a:schemeClr val="bg1"/>
                </a:gs>
                <a:gs pos="0">
                  <a:schemeClr val="bg1">
                    <a:lumMod val="50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圆角淘宝网Chenying0907出品 26"/>
            <p:cNvSpPr/>
            <p:nvPr/>
          </p:nvSpPr>
          <p:spPr>
            <a:xfrm rot="21300000">
              <a:off x="3745775" y="5002857"/>
              <a:ext cx="1674822" cy="78827"/>
            </a:xfrm>
            <a:prstGeom prst="roundRect">
              <a:avLst>
                <a:gd name="adj" fmla="val 18590"/>
              </a:avLst>
            </a:prstGeom>
            <a:gradFill>
              <a:gsLst>
                <a:gs pos="78000">
                  <a:schemeClr val="bg1"/>
                </a:gs>
                <a:gs pos="5300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lumMod val="50000"/>
                  </a:schemeClr>
                </a:gs>
                <a:gs pos="23000">
                  <a:schemeClr val="bg1"/>
                </a:gs>
                <a:gs pos="0">
                  <a:schemeClr val="bg1">
                    <a:lumMod val="50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8" name="圆角淘宝网Chenying0907出品 27"/>
            <p:cNvSpPr/>
            <p:nvPr/>
          </p:nvSpPr>
          <p:spPr>
            <a:xfrm rot="21300000">
              <a:off x="3745775" y="5169529"/>
              <a:ext cx="1674822" cy="78827"/>
            </a:xfrm>
            <a:prstGeom prst="roundRect">
              <a:avLst>
                <a:gd name="adj" fmla="val 1062"/>
              </a:avLst>
            </a:prstGeom>
            <a:gradFill>
              <a:gsLst>
                <a:gs pos="78000">
                  <a:schemeClr val="bg1"/>
                </a:gs>
                <a:gs pos="5300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lumMod val="50000"/>
                  </a:schemeClr>
                </a:gs>
                <a:gs pos="23000">
                  <a:schemeClr val="bg1"/>
                </a:gs>
                <a:gs pos="0">
                  <a:schemeClr val="bg1">
                    <a:lumMod val="50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圆角淘宝网Chenying0907出品 28"/>
            <p:cNvSpPr/>
            <p:nvPr/>
          </p:nvSpPr>
          <p:spPr>
            <a:xfrm rot="21300000">
              <a:off x="3745775" y="5338342"/>
              <a:ext cx="1674822" cy="78827"/>
            </a:xfrm>
            <a:prstGeom prst="roundRect">
              <a:avLst>
                <a:gd name="adj" fmla="val 14265"/>
              </a:avLst>
            </a:prstGeom>
            <a:gradFill>
              <a:gsLst>
                <a:gs pos="78000">
                  <a:schemeClr val="bg1"/>
                </a:gs>
                <a:gs pos="5300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lumMod val="50000"/>
                  </a:schemeClr>
                </a:gs>
                <a:gs pos="23000">
                  <a:schemeClr val="bg1"/>
                </a:gs>
                <a:gs pos="0">
                  <a:schemeClr val="bg1">
                    <a:lumMod val="50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0" name="淘宝网Chenying0907出品 29"/>
            <p:cNvSpPr/>
            <p:nvPr/>
          </p:nvSpPr>
          <p:spPr>
            <a:xfrm>
              <a:off x="2628898" y="2"/>
              <a:ext cx="3924299" cy="4667102"/>
            </a:xfrm>
            <a:custGeom>
              <a:avLst/>
              <a:gdLst>
                <a:gd name="connsiteX0" fmla="*/ 1962150 w 3924300"/>
                <a:gd name="connsiteY0" fmla="*/ 0 h 4667248"/>
                <a:gd name="connsiteX1" fmla="*/ 3924300 w 3924300"/>
                <a:gd name="connsiteY1" fmla="*/ 1962150 h 4667248"/>
                <a:gd name="connsiteX2" fmla="*/ 3770105 w 3924300"/>
                <a:gd name="connsiteY2" fmla="*/ 2725908 h 4667248"/>
                <a:gd name="connsiteX3" fmla="*/ 3769902 w 3924300"/>
                <a:gd name="connsiteY3" fmla="*/ 2726328 h 4667248"/>
                <a:gd name="connsiteX4" fmla="*/ 3802289 w 3924300"/>
                <a:gd name="connsiteY4" fmla="*/ 2740482 h 4667248"/>
                <a:gd name="connsiteX5" fmla="*/ 3076575 w 3924300"/>
                <a:gd name="connsiteY5" fmla="*/ 4362442 h 4667248"/>
                <a:gd name="connsiteX6" fmla="*/ 2771769 w 3924300"/>
                <a:gd name="connsiteY6" fmla="*/ 4667248 h 4667248"/>
                <a:gd name="connsiteX7" fmla="*/ 1152531 w 3924300"/>
                <a:gd name="connsiteY7" fmla="*/ 4667248 h 4667248"/>
                <a:gd name="connsiteX8" fmla="*/ 847725 w 3924300"/>
                <a:gd name="connsiteY8" fmla="*/ 4362442 h 4667248"/>
                <a:gd name="connsiteX9" fmla="*/ 165554 w 3924300"/>
                <a:gd name="connsiteY9" fmla="*/ 2765883 h 4667248"/>
                <a:gd name="connsiteX10" fmla="*/ 172070 w 3924300"/>
                <a:gd name="connsiteY10" fmla="*/ 2763013 h 4667248"/>
                <a:gd name="connsiteX11" fmla="*/ 154196 w 3924300"/>
                <a:gd name="connsiteY11" fmla="*/ 2725908 h 4667248"/>
                <a:gd name="connsiteX12" fmla="*/ 0 w 3924300"/>
                <a:gd name="connsiteY12" fmla="*/ 1962150 h 4667248"/>
                <a:gd name="connsiteX13" fmla="*/ 1962150 w 3924300"/>
                <a:gd name="connsiteY13" fmla="*/ 0 h 4667248"/>
                <a:gd name="connsiteX0-1" fmla="*/ 1962150 w 3924300"/>
                <a:gd name="connsiteY0-2" fmla="*/ 0 h 4667248"/>
                <a:gd name="connsiteX1-3" fmla="*/ 3924300 w 3924300"/>
                <a:gd name="connsiteY1-4" fmla="*/ 1962150 h 4667248"/>
                <a:gd name="connsiteX2-5" fmla="*/ 3770105 w 3924300"/>
                <a:gd name="connsiteY2-6" fmla="*/ 2725908 h 4667248"/>
                <a:gd name="connsiteX3-7" fmla="*/ 3802289 w 3924300"/>
                <a:gd name="connsiteY3-8" fmla="*/ 2740482 h 4667248"/>
                <a:gd name="connsiteX4-9" fmla="*/ 3076575 w 3924300"/>
                <a:gd name="connsiteY4-10" fmla="*/ 4362442 h 4667248"/>
                <a:gd name="connsiteX5-11" fmla="*/ 2771769 w 3924300"/>
                <a:gd name="connsiteY5-12" fmla="*/ 4667248 h 4667248"/>
                <a:gd name="connsiteX6-13" fmla="*/ 1152531 w 3924300"/>
                <a:gd name="connsiteY6-14" fmla="*/ 4667248 h 4667248"/>
                <a:gd name="connsiteX7-15" fmla="*/ 847725 w 3924300"/>
                <a:gd name="connsiteY7-16" fmla="*/ 4362442 h 4667248"/>
                <a:gd name="connsiteX8-17" fmla="*/ 165554 w 3924300"/>
                <a:gd name="connsiteY8-18" fmla="*/ 2765883 h 4667248"/>
                <a:gd name="connsiteX9-19" fmla="*/ 172070 w 3924300"/>
                <a:gd name="connsiteY9-20" fmla="*/ 2763013 h 4667248"/>
                <a:gd name="connsiteX10-21" fmla="*/ 154196 w 3924300"/>
                <a:gd name="connsiteY10-22" fmla="*/ 2725908 h 4667248"/>
                <a:gd name="connsiteX11-23" fmla="*/ 0 w 3924300"/>
                <a:gd name="connsiteY11-24" fmla="*/ 1962150 h 4667248"/>
                <a:gd name="connsiteX12-25" fmla="*/ 1962150 w 3924300"/>
                <a:gd name="connsiteY12-26" fmla="*/ 0 h 4667248"/>
                <a:gd name="connsiteX0-27" fmla="*/ 1962150 w 3924300"/>
                <a:gd name="connsiteY0-28" fmla="*/ 0 h 4667248"/>
                <a:gd name="connsiteX1-29" fmla="*/ 3924300 w 3924300"/>
                <a:gd name="connsiteY1-30" fmla="*/ 1962150 h 4667248"/>
                <a:gd name="connsiteX2-31" fmla="*/ 3770105 w 3924300"/>
                <a:gd name="connsiteY2-32" fmla="*/ 2725908 h 4667248"/>
                <a:gd name="connsiteX3-33" fmla="*/ 3076575 w 3924300"/>
                <a:gd name="connsiteY3-34" fmla="*/ 4362442 h 4667248"/>
                <a:gd name="connsiteX4-35" fmla="*/ 2771769 w 3924300"/>
                <a:gd name="connsiteY4-36" fmla="*/ 4667248 h 4667248"/>
                <a:gd name="connsiteX5-37" fmla="*/ 1152531 w 3924300"/>
                <a:gd name="connsiteY5-38" fmla="*/ 4667248 h 4667248"/>
                <a:gd name="connsiteX6-39" fmla="*/ 847725 w 3924300"/>
                <a:gd name="connsiteY6-40" fmla="*/ 4362442 h 4667248"/>
                <a:gd name="connsiteX7-41" fmla="*/ 165554 w 3924300"/>
                <a:gd name="connsiteY7-42" fmla="*/ 2765883 h 4667248"/>
                <a:gd name="connsiteX8-43" fmla="*/ 172070 w 3924300"/>
                <a:gd name="connsiteY8-44" fmla="*/ 2763013 h 4667248"/>
                <a:gd name="connsiteX9-45" fmla="*/ 154196 w 3924300"/>
                <a:gd name="connsiteY9-46" fmla="*/ 2725908 h 4667248"/>
                <a:gd name="connsiteX10-47" fmla="*/ 0 w 3924300"/>
                <a:gd name="connsiteY10-48" fmla="*/ 1962150 h 4667248"/>
                <a:gd name="connsiteX11-49" fmla="*/ 1962150 w 3924300"/>
                <a:gd name="connsiteY11-50" fmla="*/ 0 h 4667248"/>
                <a:gd name="connsiteX0-51" fmla="*/ 1962150 w 3924300"/>
                <a:gd name="connsiteY0-52" fmla="*/ 0 h 4667248"/>
                <a:gd name="connsiteX1-53" fmla="*/ 3924300 w 3924300"/>
                <a:gd name="connsiteY1-54" fmla="*/ 1962150 h 4667248"/>
                <a:gd name="connsiteX2-55" fmla="*/ 3770105 w 3924300"/>
                <a:gd name="connsiteY2-56" fmla="*/ 2725908 h 4667248"/>
                <a:gd name="connsiteX3-57" fmla="*/ 3076575 w 3924300"/>
                <a:gd name="connsiteY3-58" fmla="*/ 4362442 h 4667248"/>
                <a:gd name="connsiteX4-59" fmla="*/ 2771769 w 3924300"/>
                <a:gd name="connsiteY4-60" fmla="*/ 4667248 h 4667248"/>
                <a:gd name="connsiteX5-61" fmla="*/ 1152531 w 3924300"/>
                <a:gd name="connsiteY5-62" fmla="*/ 4667248 h 4667248"/>
                <a:gd name="connsiteX6-63" fmla="*/ 847725 w 3924300"/>
                <a:gd name="connsiteY6-64" fmla="*/ 4362442 h 4667248"/>
                <a:gd name="connsiteX7-65" fmla="*/ 165554 w 3924300"/>
                <a:gd name="connsiteY7-66" fmla="*/ 2765883 h 4667248"/>
                <a:gd name="connsiteX8-67" fmla="*/ 172070 w 3924300"/>
                <a:gd name="connsiteY8-68" fmla="*/ 2763013 h 4667248"/>
                <a:gd name="connsiteX9-69" fmla="*/ 154196 w 3924300"/>
                <a:gd name="connsiteY9-70" fmla="*/ 2725908 h 4667248"/>
                <a:gd name="connsiteX10-71" fmla="*/ 0 w 3924300"/>
                <a:gd name="connsiteY10-72" fmla="*/ 1962150 h 4667248"/>
                <a:gd name="connsiteX11-73" fmla="*/ 1962150 w 3924300"/>
                <a:gd name="connsiteY11-74" fmla="*/ 0 h 4667248"/>
                <a:gd name="connsiteX0-75" fmla="*/ 1962150 w 3924300"/>
                <a:gd name="connsiteY0-76" fmla="*/ 0 h 4667248"/>
                <a:gd name="connsiteX1-77" fmla="*/ 3924300 w 3924300"/>
                <a:gd name="connsiteY1-78" fmla="*/ 1962150 h 4667248"/>
                <a:gd name="connsiteX2-79" fmla="*/ 3770105 w 3924300"/>
                <a:gd name="connsiteY2-80" fmla="*/ 2725908 h 4667248"/>
                <a:gd name="connsiteX3-81" fmla="*/ 3076575 w 3924300"/>
                <a:gd name="connsiteY3-82" fmla="*/ 4362442 h 4667248"/>
                <a:gd name="connsiteX4-83" fmla="*/ 2771769 w 3924300"/>
                <a:gd name="connsiteY4-84" fmla="*/ 4667248 h 4667248"/>
                <a:gd name="connsiteX5-85" fmla="*/ 1152531 w 3924300"/>
                <a:gd name="connsiteY5-86" fmla="*/ 4667248 h 4667248"/>
                <a:gd name="connsiteX6-87" fmla="*/ 847725 w 3924300"/>
                <a:gd name="connsiteY6-88" fmla="*/ 4362442 h 4667248"/>
                <a:gd name="connsiteX7-89" fmla="*/ 165554 w 3924300"/>
                <a:gd name="connsiteY7-90" fmla="*/ 2765883 h 4667248"/>
                <a:gd name="connsiteX8-91" fmla="*/ 172070 w 3924300"/>
                <a:gd name="connsiteY8-92" fmla="*/ 2763013 h 4667248"/>
                <a:gd name="connsiteX9-93" fmla="*/ 154196 w 3924300"/>
                <a:gd name="connsiteY9-94" fmla="*/ 2725908 h 4667248"/>
                <a:gd name="connsiteX10-95" fmla="*/ 0 w 3924300"/>
                <a:gd name="connsiteY10-96" fmla="*/ 1962150 h 4667248"/>
                <a:gd name="connsiteX11-97" fmla="*/ 1962150 w 3924300"/>
                <a:gd name="connsiteY11-98" fmla="*/ 0 h 4667248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</a:cxnLst>
              <a:rect l="l" t="t" r="r" b="b"/>
              <a:pathLst>
                <a:path w="3924300" h="4667248">
                  <a:moveTo>
                    <a:pt x="1962150" y="0"/>
                  </a:moveTo>
                  <a:cubicBezTo>
                    <a:pt x="3045816" y="0"/>
                    <a:pt x="3924300" y="878484"/>
                    <a:pt x="3924300" y="1962150"/>
                  </a:cubicBezTo>
                  <a:cubicBezTo>
                    <a:pt x="3924300" y="2233067"/>
                    <a:pt x="3869395" y="2491159"/>
                    <a:pt x="3770105" y="2725908"/>
                  </a:cubicBezTo>
                  <a:cubicBezTo>
                    <a:pt x="3628818" y="3125957"/>
                    <a:pt x="3071514" y="3695985"/>
                    <a:pt x="3076575" y="4362442"/>
                  </a:cubicBezTo>
                  <a:cubicBezTo>
                    <a:pt x="3076575" y="4530782"/>
                    <a:pt x="2940109" y="4667248"/>
                    <a:pt x="2771769" y="4667248"/>
                  </a:cubicBezTo>
                  <a:lnTo>
                    <a:pt x="1152531" y="4667248"/>
                  </a:lnTo>
                  <a:cubicBezTo>
                    <a:pt x="984191" y="4667248"/>
                    <a:pt x="847725" y="4530782"/>
                    <a:pt x="847725" y="4362442"/>
                  </a:cubicBezTo>
                  <a:cubicBezTo>
                    <a:pt x="870101" y="3728807"/>
                    <a:pt x="388106" y="3288393"/>
                    <a:pt x="165554" y="2765883"/>
                  </a:cubicBezTo>
                  <a:lnTo>
                    <a:pt x="172070" y="2763013"/>
                  </a:lnTo>
                  <a:lnTo>
                    <a:pt x="154196" y="2725908"/>
                  </a:lnTo>
                  <a:cubicBezTo>
                    <a:pt x="54905" y="2491159"/>
                    <a:pt x="0" y="2233067"/>
                    <a:pt x="0" y="1962150"/>
                  </a:cubicBezTo>
                  <a:cubicBezTo>
                    <a:pt x="0" y="878484"/>
                    <a:pt x="878484" y="0"/>
                    <a:pt x="1962150" y="0"/>
                  </a:cubicBezTo>
                  <a:close/>
                </a:path>
              </a:pathLst>
            </a:custGeom>
            <a:gradFill flip="none" rotWithShape="1">
              <a:gsLst>
                <a:gs pos="86000">
                  <a:schemeClr val="bg1"/>
                </a:gs>
                <a:gs pos="76000">
                  <a:schemeClr val="bg1"/>
                </a:gs>
                <a:gs pos="0">
                  <a:srgbClr val="DADADA">
                    <a:alpha val="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1" name="圆角淘宝网Chenying0907出品 30"/>
            <p:cNvSpPr/>
            <p:nvPr/>
          </p:nvSpPr>
          <p:spPr>
            <a:xfrm>
              <a:off x="3710111" y="4705672"/>
              <a:ext cx="1788888" cy="32661"/>
            </a:xfrm>
            <a:prstGeom prst="roundRect">
              <a:avLst>
                <a:gd name="adj" fmla="val 50000"/>
              </a:avLst>
            </a:prstGeom>
            <a:gradFill>
              <a:gsLst>
                <a:gs pos="100000">
                  <a:schemeClr val="bg1">
                    <a:lumMod val="50000"/>
                  </a:schemeClr>
                </a:gs>
                <a:gs pos="51500">
                  <a:schemeClr val="bg1">
                    <a:lumMod val="85000"/>
                  </a:schemeClr>
                </a:gs>
                <a:gs pos="3000">
                  <a:schemeClr val="bg1">
                    <a:lumMod val="50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2" name="圆角淘宝网Chenying0907出品 31"/>
            <p:cNvSpPr/>
            <p:nvPr/>
          </p:nvSpPr>
          <p:spPr>
            <a:xfrm rot="21300000">
              <a:off x="3667321" y="4909824"/>
              <a:ext cx="1831730" cy="78827"/>
            </a:xfrm>
            <a:prstGeom prst="roundRect">
              <a:avLst>
                <a:gd name="adj" fmla="val 50000"/>
              </a:avLst>
            </a:prstGeom>
            <a:gradFill>
              <a:gsLst>
                <a:gs pos="100000">
                  <a:schemeClr val="bg1">
                    <a:lumMod val="50000"/>
                  </a:schemeClr>
                </a:gs>
                <a:gs pos="50000">
                  <a:schemeClr val="bg1">
                    <a:lumMod val="75000"/>
                  </a:schemeClr>
                </a:gs>
                <a:gs pos="0">
                  <a:schemeClr val="bg1">
                    <a:lumMod val="50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3" name="圆角淘宝网Chenying0907出品 32"/>
            <p:cNvSpPr/>
            <p:nvPr/>
          </p:nvSpPr>
          <p:spPr>
            <a:xfrm rot="21300000">
              <a:off x="3667321" y="5069962"/>
              <a:ext cx="1831730" cy="78827"/>
            </a:xfrm>
            <a:prstGeom prst="roundRect">
              <a:avLst>
                <a:gd name="adj" fmla="val 50000"/>
              </a:avLst>
            </a:prstGeom>
            <a:gradFill>
              <a:gsLst>
                <a:gs pos="100000">
                  <a:schemeClr val="bg1">
                    <a:lumMod val="50000"/>
                  </a:schemeClr>
                </a:gs>
                <a:gs pos="50000">
                  <a:schemeClr val="bg1">
                    <a:lumMod val="75000"/>
                  </a:schemeClr>
                </a:gs>
                <a:gs pos="0">
                  <a:schemeClr val="bg1">
                    <a:lumMod val="50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4" name="圆角淘宝网Chenying0907出品 33"/>
            <p:cNvSpPr/>
            <p:nvPr/>
          </p:nvSpPr>
          <p:spPr>
            <a:xfrm rot="21300000">
              <a:off x="3667321" y="5236641"/>
              <a:ext cx="1831730" cy="78827"/>
            </a:xfrm>
            <a:prstGeom prst="roundRect">
              <a:avLst>
                <a:gd name="adj" fmla="val 50000"/>
              </a:avLst>
            </a:prstGeom>
            <a:gradFill>
              <a:gsLst>
                <a:gs pos="100000">
                  <a:schemeClr val="bg1">
                    <a:lumMod val="50000"/>
                  </a:schemeClr>
                </a:gs>
                <a:gs pos="50000">
                  <a:schemeClr val="bg1">
                    <a:lumMod val="75000"/>
                  </a:schemeClr>
                </a:gs>
                <a:gs pos="0">
                  <a:schemeClr val="bg1">
                    <a:lumMod val="50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5" name="圆角淘宝网Chenying0907出品 34"/>
            <p:cNvSpPr/>
            <p:nvPr/>
          </p:nvSpPr>
          <p:spPr>
            <a:xfrm rot="21300000">
              <a:off x="3667321" y="5405455"/>
              <a:ext cx="1831730" cy="78827"/>
            </a:xfrm>
            <a:prstGeom prst="roundRect">
              <a:avLst>
                <a:gd name="adj" fmla="val 50000"/>
              </a:avLst>
            </a:prstGeom>
            <a:gradFill>
              <a:gsLst>
                <a:gs pos="100000">
                  <a:schemeClr val="bg1">
                    <a:lumMod val="50000"/>
                  </a:schemeClr>
                </a:gs>
                <a:gs pos="50000">
                  <a:schemeClr val="bg1">
                    <a:lumMod val="75000"/>
                  </a:schemeClr>
                </a:gs>
                <a:gs pos="0">
                  <a:schemeClr val="bg1">
                    <a:lumMod val="50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6" name="圆角淘宝网Chenying0907出品 35"/>
            <p:cNvSpPr/>
            <p:nvPr/>
          </p:nvSpPr>
          <p:spPr>
            <a:xfrm rot="21300000">
              <a:off x="3667321" y="5540799"/>
              <a:ext cx="1831730" cy="82844"/>
            </a:xfrm>
            <a:prstGeom prst="roundRect">
              <a:avLst>
                <a:gd name="adj" fmla="val 50000"/>
              </a:avLst>
            </a:prstGeom>
            <a:gradFill>
              <a:gsLst>
                <a:gs pos="100000">
                  <a:schemeClr val="bg1">
                    <a:lumMod val="50000"/>
                  </a:schemeClr>
                </a:gs>
                <a:gs pos="50000">
                  <a:schemeClr val="bg1">
                    <a:lumMod val="75000"/>
                  </a:schemeClr>
                </a:gs>
                <a:gs pos="0">
                  <a:schemeClr val="bg1">
                    <a:lumMod val="50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7" name="圆角淘宝网Chenying0907出品 36"/>
            <p:cNvSpPr/>
            <p:nvPr/>
          </p:nvSpPr>
          <p:spPr>
            <a:xfrm>
              <a:off x="4009765" y="5932949"/>
              <a:ext cx="1178587" cy="35135"/>
            </a:xfrm>
            <a:prstGeom prst="roundRect">
              <a:avLst>
                <a:gd name="adj" fmla="val 13637"/>
              </a:avLst>
            </a:prstGeom>
            <a:gradFill>
              <a:gsLst>
                <a:gs pos="78000">
                  <a:schemeClr val="bg1"/>
                </a:gs>
                <a:gs pos="5300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lumMod val="50000"/>
                  </a:schemeClr>
                </a:gs>
                <a:gs pos="23000">
                  <a:schemeClr val="bg1"/>
                </a:gs>
                <a:gs pos="0">
                  <a:schemeClr val="bg1">
                    <a:lumMod val="50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8" name="圆角淘宝网Chenying0907出品 37"/>
            <p:cNvSpPr/>
            <p:nvPr/>
          </p:nvSpPr>
          <p:spPr>
            <a:xfrm>
              <a:off x="4201538" y="6135967"/>
              <a:ext cx="776005" cy="16226"/>
            </a:xfrm>
            <a:prstGeom prst="roundRect">
              <a:avLst>
                <a:gd name="adj" fmla="val 13637"/>
              </a:avLst>
            </a:prstGeom>
            <a:gradFill>
              <a:gsLst>
                <a:gs pos="78000">
                  <a:schemeClr val="bg1"/>
                </a:gs>
                <a:gs pos="5300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lumMod val="50000"/>
                  </a:schemeClr>
                </a:gs>
                <a:gs pos="23000">
                  <a:schemeClr val="bg1"/>
                </a:gs>
                <a:gs pos="0">
                  <a:schemeClr val="bg1">
                    <a:lumMod val="50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9" name="淘宝网Chenying0907出品 38"/>
          <p:cNvSpPr/>
          <p:nvPr/>
        </p:nvSpPr>
        <p:spPr>
          <a:xfrm>
            <a:off x="5358286" y="2925145"/>
            <a:ext cx="842688" cy="860845"/>
          </a:xfrm>
          <a:custGeom>
            <a:avLst/>
            <a:gdLst>
              <a:gd name="connsiteX0" fmla="*/ 870381 w 1740762"/>
              <a:gd name="connsiteY0" fmla="*/ 422211 h 1740760"/>
              <a:gd name="connsiteX1" fmla="*/ 422212 w 1740762"/>
              <a:gd name="connsiteY1" fmla="*/ 870380 h 1740760"/>
              <a:gd name="connsiteX2" fmla="*/ 870381 w 1740762"/>
              <a:gd name="connsiteY2" fmla="*/ 1318549 h 1740760"/>
              <a:gd name="connsiteX3" fmla="*/ 1318550 w 1740762"/>
              <a:gd name="connsiteY3" fmla="*/ 870380 h 1740760"/>
              <a:gd name="connsiteX4" fmla="*/ 870381 w 1740762"/>
              <a:gd name="connsiteY4" fmla="*/ 422211 h 1740760"/>
              <a:gd name="connsiteX5" fmla="*/ 785261 w 1740762"/>
              <a:gd name="connsiteY5" fmla="*/ 0 h 1740760"/>
              <a:gd name="connsiteX6" fmla="*/ 955501 w 1740762"/>
              <a:gd name="connsiteY6" fmla="*/ 0 h 1740760"/>
              <a:gd name="connsiteX7" fmla="*/ 955501 w 1740762"/>
              <a:gd name="connsiteY7" fmla="*/ 134329 h 1740760"/>
              <a:gd name="connsiteX8" fmla="*/ 1014988 w 1740762"/>
              <a:gd name="connsiteY8" fmla="*/ 143408 h 1740760"/>
              <a:gd name="connsiteX9" fmla="*/ 1073317 w 1740762"/>
              <a:gd name="connsiteY9" fmla="*/ 158020 h 1740760"/>
              <a:gd name="connsiteX10" fmla="*/ 1124821 w 1740762"/>
              <a:gd name="connsiteY10" fmla="*/ 33680 h 1740760"/>
              <a:gd name="connsiteX11" fmla="*/ 1282102 w 1740762"/>
              <a:gd name="connsiteY11" fmla="*/ 98828 h 1740760"/>
              <a:gd name="connsiteX12" fmla="*/ 1229998 w 1740762"/>
              <a:gd name="connsiteY12" fmla="*/ 224619 h 1740760"/>
              <a:gd name="connsiteX13" fmla="*/ 1250218 w 1740762"/>
              <a:gd name="connsiteY13" fmla="*/ 235760 h 1740760"/>
              <a:gd name="connsiteX14" fmla="*/ 1327066 w 1740762"/>
              <a:gd name="connsiteY14" fmla="*/ 289364 h 1740760"/>
              <a:gd name="connsiteX15" fmla="*/ 1329143 w 1740762"/>
              <a:gd name="connsiteY15" fmla="*/ 291241 h 1740760"/>
              <a:gd name="connsiteX16" fmla="*/ 1425645 w 1740762"/>
              <a:gd name="connsiteY16" fmla="*/ 194739 h 1740760"/>
              <a:gd name="connsiteX17" fmla="*/ 1546022 w 1740762"/>
              <a:gd name="connsiteY17" fmla="*/ 315117 h 1740760"/>
              <a:gd name="connsiteX18" fmla="*/ 1448558 w 1740762"/>
              <a:gd name="connsiteY18" fmla="*/ 412582 h 1740760"/>
              <a:gd name="connsiteX19" fmla="*/ 1457388 w 1740762"/>
              <a:gd name="connsiteY19" fmla="*/ 422838 h 1740760"/>
              <a:gd name="connsiteX20" fmla="*/ 1514167 w 1740762"/>
              <a:gd name="connsiteY20" fmla="*/ 511583 h 1740760"/>
              <a:gd name="connsiteX21" fmla="*/ 1641935 w 1740762"/>
              <a:gd name="connsiteY21" fmla="*/ 458659 h 1740760"/>
              <a:gd name="connsiteX22" fmla="*/ 1707082 w 1740762"/>
              <a:gd name="connsiteY22" fmla="*/ 615941 h 1740760"/>
              <a:gd name="connsiteX23" fmla="*/ 1579247 w 1740762"/>
              <a:gd name="connsiteY23" fmla="*/ 668892 h 1740760"/>
              <a:gd name="connsiteX24" fmla="*/ 1584835 w 1740762"/>
              <a:gd name="connsiteY24" fmla="*/ 687711 h 1740760"/>
              <a:gd name="connsiteX25" fmla="*/ 1601709 w 1740762"/>
              <a:gd name="connsiteY25" fmla="*/ 777321 h 1740760"/>
              <a:gd name="connsiteX26" fmla="*/ 1602202 w 1740762"/>
              <a:gd name="connsiteY26" fmla="*/ 785260 h 1740760"/>
              <a:gd name="connsiteX27" fmla="*/ 1740762 w 1740762"/>
              <a:gd name="connsiteY27" fmla="*/ 785260 h 1740760"/>
              <a:gd name="connsiteX28" fmla="*/ 1740762 w 1740762"/>
              <a:gd name="connsiteY28" fmla="*/ 955500 h 1740760"/>
              <a:gd name="connsiteX29" fmla="*/ 1602244 w 1740762"/>
              <a:gd name="connsiteY29" fmla="*/ 955500 h 1740760"/>
              <a:gd name="connsiteX30" fmla="*/ 1592412 w 1740762"/>
              <a:gd name="connsiteY30" fmla="*/ 1019928 h 1740760"/>
              <a:gd name="connsiteX31" fmla="*/ 1579385 w 1740762"/>
              <a:gd name="connsiteY31" fmla="*/ 1071925 h 1740760"/>
              <a:gd name="connsiteX32" fmla="*/ 1707082 w 1740762"/>
              <a:gd name="connsiteY32" fmla="*/ 1124819 h 1740760"/>
              <a:gd name="connsiteX33" fmla="*/ 1641935 w 1740762"/>
              <a:gd name="connsiteY33" fmla="*/ 1282101 h 1740760"/>
              <a:gd name="connsiteX34" fmla="*/ 1514336 w 1740762"/>
              <a:gd name="connsiteY34" fmla="*/ 1229247 h 1740760"/>
              <a:gd name="connsiteX35" fmla="*/ 1500059 w 1740762"/>
              <a:gd name="connsiteY35" fmla="*/ 1255158 h 1740760"/>
              <a:gd name="connsiteX36" fmla="*/ 1448892 w 1740762"/>
              <a:gd name="connsiteY36" fmla="*/ 1328512 h 1740760"/>
              <a:gd name="connsiteX37" fmla="*/ 1546022 w 1740762"/>
              <a:gd name="connsiteY37" fmla="*/ 1425643 h 1740760"/>
              <a:gd name="connsiteX38" fmla="*/ 1425645 w 1740762"/>
              <a:gd name="connsiteY38" fmla="*/ 1546021 h 1740760"/>
              <a:gd name="connsiteX39" fmla="*/ 1328549 w 1740762"/>
              <a:gd name="connsiteY39" fmla="*/ 1448925 h 1740760"/>
              <a:gd name="connsiteX40" fmla="*/ 1312981 w 1740762"/>
              <a:gd name="connsiteY40" fmla="*/ 1462328 h 1740760"/>
              <a:gd name="connsiteX41" fmla="*/ 1229762 w 1740762"/>
              <a:gd name="connsiteY41" fmla="*/ 1515571 h 1740760"/>
              <a:gd name="connsiteX42" fmla="*/ 1282102 w 1740762"/>
              <a:gd name="connsiteY42" fmla="*/ 1641932 h 1740760"/>
              <a:gd name="connsiteX43" fmla="*/ 1124821 w 1740762"/>
              <a:gd name="connsiteY43" fmla="*/ 1707080 h 1740760"/>
              <a:gd name="connsiteX44" fmla="*/ 1073151 w 1740762"/>
              <a:gd name="connsiteY44" fmla="*/ 1582339 h 1740760"/>
              <a:gd name="connsiteX45" fmla="*/ 1048108 w 1740762"/>
              <a:gd name="connsiteY45" fmla="*/ 1589775 h 1740760"/>
              <a:gd name="connsiteX46" fmla="*/ 958498 w 1740762"/>
              <a:gd name="connsiteY46" fmla="*/ 1606649 h 1740760"/>
              <a:gd name="connsiteX47" fmla="*/ 955501 w 1740762"/>
              <a:gd name="connsiteY47" fmla="*/ 1606835 h 1740760"/>
              <a:gd name="connsiteX48" fmla="*/ 955501 w 1740762"/>
              <a:gd name="connsiteY48" fmla="*/ 1740760 h 1740760"/>
              <a:gd name="connsiteX49" fmla="*/ 785261 w 1740762"/>
              <a:gd name="connsiteY49" fmla="*/ 1740760 h 1740760"/>
              <a:gd name="connsiteX50" fmla="*/ 785261 w 1740762"/>
              <a:gd name="connsiteY50" fmla="*/ 1607939 h 1740760"/>
              <a:gd name="connsiteX51" fmla="*/ 715891 w 1740762"/>
              <a:gd name="connsiteY51" fmla="*/ 1597352 h 1740760"/>
              <a:gd name="connsiteX52" fmla="*/ 666516 w 1740762"/>
              <a:gd name="connsiteY52" fmla="*/ 1584982 h 1740760"/>
              <a:gd name="connsiteX53" fmla="*/ 615942 w 1740762"/>
              <a:gd name="connsiteY53" fmla="*/ 1707080 h 1740760"/>
              <a:gd name="connsiteX54" fmla="*/ 458661 w 1740762"/>
              <a:gd name="connsiteY54" fmla="*/ 1641932 h 1740760"/>
              <a:gd name="connsiteX55" fmla="*/ 508928 w 1740762"/>
              <a:gd name="connsiteY55" fmla="*/ 1520575 h 1740760"/>
              <a:gd name="connsiteX56" fmla="*/ 480660 w 1740762"/>
              <a:gd name="connsiteY56" fmla="*/ 1504999 h 1740760"/>
              <a:gd name="connsiteX57" fmla="*/ 407307 w 1740762"/>
              <a:gd name="connsiteY57" fmla="*/ 1453832 h 1740760"/>
              <a:gd name="connsiteX58" fmla="*/ 315118 w 1740762"/>
              <a:gd name="connsiteY58" fmla="*/ 1546021 h 1740760"/>
              <a:gd name="connsiteX59" fmla="*/ 194740 w 1740762"/>
              <a:gd name="connsiteY59" fmla="*/ 1425643 h 1740760"/>
              <a:gd name="connsiteX60" fmla="*/ 286894 w 1740762"/>
              <a:gd name="connsiteY60" fmla="*/ 1333489 h 1740760"/>
              <a:gd name="connsiteX61" fmla="*/ 273491 w 1740762"/>
              <a:gd name="connsiteY61" fmla="*/ 1317922 h 1740760"/>
              <a:gd name="connsiteX62" fmla="*/ 218783 w 1740762"/>
              <a:gd name="connsiteY62" fmla="*/ 1232414 h 1740760"/>
              <a:gd name="connsiteX63" fmla="*/ 98828 w 1740762"/>
              <a:gd name="connsiteY63" fmla="*/ 1282101 h 1740760"/>
              <a:gd name="connsiteX64" fmla="*/ 33680 w 1740762"/>
              <a:gd name="connsiteY64" fmla="*/ 1124819 h 1740760"/>
              <a:gd name="connsiteX65" fmla="*/ 152714 w 1740762"/>
              <a:gd name="connsiteY65" fmla="*/ 1075514 h 1740760"/>
              <a:gd name="connsiteX66" fmla="*/ 146043 w 1740762"/>
              <a:gd name="connsiteY66" fmla="*/ 1053048 h 1740760"/>
              <a:gd name="connsiteX67" fmla="*/ 129170 w 1740762"/>
              <a:gd name="connsiteY67" fmla="*/ 963438 h 1740760"/>
              <a:gd name="connsiteX68" fmla="*/ 128677 w 1740762"/>
              <a:gd name="connsiteY68" fmla="*/ 955500 h 1740760"/>
              <a:gd name="connsiteX69" fmla="*/ 0 w 1740762"/>
              <a:gd name="connsiteY69" fmla="*/ 955500 h 1740760"/>
              <a:gd name="connsiteX70" fmla="*/ 0 w 1740762"/>
              <a:gd name="connsiteY70" fmla="*/ 785260 h 1740760"/>
              <a:gd name="connsiteX71" fmla="*/ 128814 w 1740762"/>
              <a:gd name="connsiteY71" fmla="*/ 785260 h 1740760"/>
              <a:gd name="connsiteX72" fmla="*/ 134981 w 1740762"/>
              <a:gd name="connsiteY72" fmla="*/ 739025 h 1740760"/>
              <a:gd name="connsiteX73" fmla="*/ 147040 w 1740762"/>
              <a:gd name="connsiteY73" fmla="*/ 683819 h 1740760"/>
              <a:gd name="connsiteX74" fmla="*/ 152622 w 1740762"/>
              <a:gd name="connsiteY74" fmla="*/ 665208 h 1740760"/>
              <a:gd name="connsiteX75" fmla="*/ 33680 w 1740762"/>
              <a:gd name="connsiteY75" fmla="*/ 615940 h 1740760"/>
              <a:gd name="connsiteX76" fmla="*/ 98828 w 1740762"/>
              <a:gd name="connsiteY76" fmla="*/ 458659 h 1740760"/>
              <a:gd name="connsiteX77" fmla="*/ 219054 w 1740762"/>
              <a:gd name="connsiteY77" fmla="*/ 508459 h 1740760"/>
              <a:gd name="connsiteX78" fmla="*/ 264199 w 1740762"/>
              <a:gd name="connsiteY78" fmla="*/ 435381 h 1740760"/>
              <a:gd name="connsiteX79" fmla="*/ 286732 w 1740762"/>
              <a:gd name="connsiteY79" fmla="*/ 407109 h 1740760"/>
              <a:gd name="connsiteX80" fmla="*/ 194740 w 1740762"/>
              <a:gd name="connsiteY80" fmla="*/ 315117 h 1740760"/>
              <a:gd name="connsiteX81" fmla="*/ 315118 w 1740762"/>
              <a:gd name="connsiteY81" fmla="*/ 194739 h 1740760"/>
              <a:gd name="connsiteX82" fmla="*/ 407197 w 1740762"/>
              <a:gd name="connsiteY82" fmla="*/ 286817 h 1740760"/>
              <a:gd name="connsiteX83" fmla="*/ 460791 w 1740762"/>
              <a:gd name="connsiteY83" fmla="*/ 248268 h 1740760"/>
              <a:gd name="connsiteX84" fmla="*/ 508858 w 1740762"/>
              <a:gd name="connsiteY84" fmla="*/ 220014 h 1740760"/>
              <a:gd name="connsiteX85" fmla="*/ 458661 w 1740762"/>
              <a:gd name="connsiteY85" fmla="*/ 98828 h 1740760"/>
              <a:gd name="connsiteX86" fmla="*/ 615942 w 1740762"/>
              <a:gd name="connsiteY86" fmla="*/ 33679 h 1740760"/>
              <a:gd name="connsiteX87" fmla="*/ 666597 w 1740762"/>
              <a:gd name="connsiteY87" fmla="*/ 155970 h 1740760"/>
              <a:gd name="connsiteX88" fmla="*/ 715891 w 1740762"/>
              <a:gd name="connsiteY88" fmla="*/ 143408 h 1740760"/>
              <a:gd name="connsiteX89" fmla="*/ 785261 w 1740762"/>
              <a:gd name="connsiteY89" fmla="*/ 132820 h 1740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740762" h="1740760">
                <a:moveTo>
                  <a:pt x="870381" y="422211"/>
                </a:moveTo>
                <a:cubicBezTo>
                  <a:pt x="622864" y="422211"/>
                  <a:pt x="422212" y="622863"/>
                  <a:pt x="422212" y="870380"/>
                </a:cubicBezTo>
                <a:cubicBezTo>
                  <a:pt x="422212" y="1117897"/>
                  <a:pt x="622864" y="1318549"/>
                  <a:pt x="870381" y="1318549"/>
                </a:cubicBezTo>
                <a:cubicBezTo>
                  <a:pt x="1117898" y="1318549"/>
                  <a:pt x="1318550" y="1117897"/>
                  <a:pt x="1318550" y="870380"/>
                </a:cubicBezTo>
                <a:cubicBezTo>
                  <a:pt x="1318550" y="622863"/>
                  <a:pt x="1117898" y="422211"/>
                  <a:pt x="870381" y="422211"/>
                </a:cubicBezTo>
                <a:close/>
                <a:moveTo>
                  <a:pt x="785261" y="0"/>
                </a:moveTo>
                <a:lnTo>
                  <a:pt x="955501" y="0"/>
                </a:lnTo>
                <a:lnTo>
                  <a:pt x="955501" y="134329"/>
                </a:lnTo>
                <a:lnTo>
                  <a:pt x="1014988" y="143408"/>
                </a:lnTo>
                <a:lnTo>
                  <a:pt x="1073317" y="158020"/>
                </a:lnTo>
                <a:lnTo>
                  <a:pt x="1124821" y="33680"/>
                </a:lnTo>
                <a:lnTo>
                  <a:pt x="1282102" y="98828"/>
                </a:lnTo>
                <a:lnTo>
                  <a:pt x="1229998" y="224619"/>
                </a:lnTo>
                <a:lnTo>
                  <a:pt x="1250218" y="235760"/>
                </a:lnTo>
                <a:cubicBezTo>
                  <a:pt x="1276992" y="252029"/>
                  <a:pt x="1302655" y="269943"/>
                  <a:pt x="1327066" y="289364"/>
                </a:cubicBezTo>
                <a:lnTo>
                  <a:pt x="1329143" y="291241"/>
                </a:lnTo>
                <a:lnTo>
                  <a:pt x="1425645" y="194739"/>
                </a:lnTo>
                <a:lnTo>
                  <a:pt x="1546022" y="315117"/>
                </a:lnTo>
                <a:lnTo>
                  <a:pt x="1448558" y="412582"/>
                </a:lnTo>
                <a:lnTo>
                  <a:pt x="1457388" y="422838"/>
                </a:lnTo>
                <a:lnTo>
                  <a:pt x="1514167" y="511583"/>
                </a:lnTo>
                <a:lnTo>
                  <a:pt x="1641935" y="458659"/>
                </a:lnTo>
                <a:lnTo>
                  <a:pt x="1707082" y="615941"/>
                </a:lnTo>
                <a:lnTo>
                  <a:pt x="1579247" y="668892"/>
                </a:lnTo>
                <a:lnTo>
                  <a:pt x="1584835" y="687711"/>
                </a:lnTo>
                <a:cubicBezTo>
                  <a:pt x="1592232" y="716929"/>
                  <a:pt x="1597895" y="746838"/>
                  <a:pt x="1601709" y="777321"/>
                </a:cubicBezTo>
                <a:lnTo>
                  <a:pt x="1602202" y="785260"/>
                </a:lnTo>
                <a:lnTo>
                  <a:pt x="1740762" y="785260"/>
                </a:lnTo>
                <a:lnTo>
                  <a:pt x="1740762" y="955500"/>
                </a:lnTo>
                <a:lnTo>
                  <a:pt x="1602244" y="955500"/>
                </a:lnTo>
                <a:lnTo>
                  <a:pt x="1592412" y="1019928"/>
                </a:lnTo>
                <a:lnTo>
                  <a:pt x="1579385" y="1071925"/>
                </a:lnTo>
                <a:lnTo>
                  <a:pt x="1707082" y="1124819"/>
                </a:lnTo>
                <a:lnTo>
                  <a:pt x="1641935" y="1282101"/>
                </a:lnTo>
                <a:lnTo>
                  <a:pt x="1514336" y="1229247"/>
                </a:lnTo>
                <a:lnTo>
                  <a:pt x="1500059" y="1255158"/>
                </a:lnTo>
                <a:lnTo>
                  <a:pt x="1448892" y="1328512"/>
                </a:lnTo>
                <a:lnTo>
                  <a:pt x="1546022" y="1425643"/>
                </a:lnTo>
                <a:lnTo>
                  <a:pt x="1425645" y="1546021"/>
                </a:lnTo>
                <a:lnTo>
                  <a:pt x="1328549" y="1448925"/>
                </a:lnTo>
                <a:lnTo>
                  <a:pt x="1312981" y="1462328"/>
                </a:lnTo>
                <a:lnTo>
                  <a:pt x="1229762" y="1515571"/>
                </a:lnTo>
                <a:lnTo>
                  <a:pt x="1282102" y="1641932"/>
                </a:lnTo>
                <a:lnTo>
                  <a:pt x="1124821" y="1707080"/>
                </a:lnTo>
                <a:lnTo>
                  <a:pt x="1073151" y="1582339"/>
                </a:lnTo>
                <a:lnTo>
                  <a:pt x="1048108" y="1589775"/>
                </a:lnTo>
                <a:cubicBezTo>
                  <a:pt x="1018890" y="1597172"/>
                  <a:pt x="988981" y="1602835"/>
                  <a:pt x="958498" y="1606649"/>
                </a:cubicBezTo>
                <a:lnTo>
                  <a:pt x="955501" y="1606835"/>
                </a:lnTo>
                <a:lnTo>
                  <a:pt x="955501" y="1740760"/>
                </a:lnTo>
                <a:lnTo>
                  <a:pt x="785261" y="1740760"/>
                </a:lnTo>
                <a:lnTo>
                  <a:pt x="785261" y="1607939"/>
                </a:lnTo>
                <a:lnTo>
                  <a:pt x="715891" y="1597352"/>
                </a:lnTo>
                <a:lnTo>
                  <a:pt x="666516" y="1584982"/>
                </a:lnTo>
                <a:lnTo>
                  <a:pt x="615942" y="1707080"/>
                </a:lnTo>
                <a:lnTo>
                  <a:pt x="458661" y="1641932"/>
                </a:lnTo>
                <a:lnTo>
                  <a:pt x="508928" y="1520575"/>
                </a:lnTo>
                <a:lnTo>
                  <a:pt x="480660" y="1504999"/>
                </a:lnTo>
                <a:lnTo>
                  <a:pt x="407307" y="1453832"/>
                </a:lnTo>
                <a:lnTo>
                  <a:pt x="315118" y="1546021"/>
                </a:lnTo>
                <a:lnTo>
                  <a:pt x="194740" y="1425643"/>
                </a:lnTo>
                <a:lnTo>
                  <a:pt x="286894" y="1333489"/>
                </a:lnTo>
                <a:lnTo>
                  <a:pt x="273491" y="1317922"/>
                </a:lnTo>
                <a:lnTo>
                  <a:pt x="218783" y="1232414"/>
                </a:lnTo>
                <a:lnTo>
                  <a:pt x="98828" y="1282101"/>
                </a:lnTo>
                <a:lnTo>
                  <a:pt x="33680" y="1124819"/>
                </a:lnTo>
                <a:lnTo>
                  <a:pt x="152714" y="1075514"/>
                </a:lnTo>
                <a:lnTo>
                  <a:pt x="146043" y="1053048"/>
                </a:lnTo>
                <a:cubicBezTo>
                  <a:pt x="138647" y="1023830"/>
                  <a:pt x="132984" y="993922"/>
                  <a:pt x="129170" y="963438"/>
                </a:cubicBezTo>
                <a:lnTo>
                  <a:pt x="128677" y="955500"/>
                </a:lnTo>
                <a:lnTo>
                  <a:pt x="0" y="955500"/>
                </a:lnTo>
                <a:lnTo>
                  <a:pt x="0" y="785260"/>
                </a:lnTo>
                <a:lnTo>
                  <a:pt x="128814" y="785260"/>
                </a:lnTo>
                <a:lnTo>
                  <a:pt x="134981" y="739025"/>
                </a:lnTo>
                <a:cubicBezTo>
                  <a:pt x="138313" y="720372"/>
                  <a:pt x="142341" y="701961"/>
                  <a:pt x="147040" y="683819"/>
                </a:cubicBezTo>
                <a:lnTo>
                  <a:pt x="152622" y="665208"/>
                </a:lnTo>
                <a:lnTo>
                  <a:pt x="33680" y="615940"/>
                </a:lnTo>
                <a:lnTo>
                  <a:pt x="98828" y="458659"/>
                </a:lnTo>
                <a:lnTo>
                  <a:pt x="219054" y="508459"/>
                </a:lnTo>
                <a:lnTo>
                  <a:pt x="264199" y="435381"/>
                </a:lnTo>
                <a:lnTo>
                  <a:pt x="286732" y="407109"/>
                </a:lnTo>
                <a:lnTo>
                  <a:pt x="194740" y="315117"/>
                </a:lnTo>
                <a:lnTo>
                  <a:pt x="315118" y="194739"/>
                </a:lnTo>
                <a:lnTo>
                  <a:pt x="407197" y="286817"/>
                </a:lnTo>
                <a:lnTo>
                  <a:pt x="460791" y="248268"/>
                </a:lnTo>
                <a:lnTo>
                  <a:pt x="508858" y="220014"/>
                </a:lnTo>
                <a:lnTo>
                  <a:pt x="458661" y="98828"/>
                </a:lnTo>
                <a:lnTo>
                  <a:pt x="615942" y="33679"/>
                </a:lnTo>
                <a:lnTo>
                  <a:pt x="666597" y="155970"/>
                </a:lnTo>
                <a:lnTo>
                  <a:pt x="715891" y="143408"/>
                </a:lnTo>
                <a:lnTo>
                  <a:pt x="785261" y="13282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0" name="淘宝网Chenying0907出品 39"/>
          <p:cNvSpPr/>
          <p:nvPr/>
        </p:nvSpPr>
        <p:spPr>
          <a:xfrm>
            <a:off x="6107166" y="2699865"/>
            <a:ext cx="630144" cy="643722"/>
          </a:xfrm>
          <a:custGeom>
            <a:avLst/>
            <a:gdLst>
              <a:gd name="connsiteX0" fmla="*/ 870381 w 1740762"/>
              <a:gd name="connsiteY0" fmla="*/ 422211 h 1740760"/>
              <a:gd name="connsiteX1" fmla="*/ 422212 w 1740762"/>
              <a:gd name="connsiteY1" fmla="*/ 870380 h 1740760"/>
              <a:gd name="connsiteX2" fmla="*/ 870381 w 1740762"/>
              <a:gd name="connsiteY2" fmla="*/ 1318549 h 1740760"/>
              <a:gd name="connsiteX3" fmla="*/ 1318550 w 1740762"/>
              <a:gd name="connsiteY3" fmla="*/ 870380 h 1740760"/>
              <a:gd name="connsiteX4" fmla="*/ 870381 w 1740762"/>
              <a:gd name="connsiteY4" fmla="*/ 422211 h 1740760"/>
              <a:gd name="connsiteX5" fmla="*/ 785261 w 1740762"/>
              <a:gd name="connsiteY5" fmla="*/ 0 h 1740760"/>
              <a:gd name="connsiteX6" fmla="*/ 955501 w 1740762"/>
              <a:gd name="connsiteY6" fmla="*/ 0 h 1740760"/>
              <a:gd name="connsiteX7" fmla="*/ 955501 w 1740762"/>
              <a:gd name="connsiteY7" fmla="*/ 134329 h 1740760"/>
              <a:gd name="connsiteX8" fmla="*/ 1014988 w 1740762"/>
              <a:gd name="connsiteY8" fmla="*/ 143408 h 1740760"/>
              <a:gd name="connsiteX9" fmla="*/ 1073317 w 1740762"/>
              <a:gd name="connsiteY9" fmla="*/ 158020 h 1740760"/>
              <a:gd name="connsiteX10" fmla="*/ 1124821 w 1740762"/>
              <a:gd name="connsiteY10" fmla="*/ 33680 h 1740760"/>
              <a:gd name="connsiteX11" fmla="*/ 1282102 w 1740762"/>
              <a:gd name="connsiteY11" fmla="*/ 98828 h 1740760"/>
              <a:gd name="connsiteX12" fmla="*/ 1229998 w 1740762"/>
              <a:gd name="connsiteY12" fmla="*/ 224619 h 1740760"/>
              <a:gd name="connsiteX13" fmla="*/ 1250218 w 1740762"/>
              <a:gd name="connsiteY13" fmla="*/ 235760 h 1740760"/>
              <a:gd name="connsiteX14" fmla="*/ 1327066 w 1740762"/>
              <a:gd name="connsiteY14" fmla="*/ 289364 h 1740760"/>
              <a:gd name="connsiteX15" fmla="*/ 1329143 w 1740762"/>
              <a:gd name="connsiteY15" fmla="*/ 291241 h 1740760"/>
              <a:gd name="connsiteX16" fmla="*/ 1425645 w 1740762"/>
              <a:gd name="connsiteY16" fmla="*/ 194739 h 1740760"/>
              <a:gd name="connsiteX17" fmla="*/ 1546022 w 1740762"/>
              <a:gd name="connsiteY17" fmla="*/ 315117 h 1740760"/>
              <a:gd name="connsiteX18" fmla="*/ 1448558 w 1740762"/>
              <a:gd name="connsiteY18" fmla="*/ 412582 h 1740760"/>
              <a:gd name="connsiteX19" fmla="*/ 1457388 w 1740762"/>
              <a:gd name="connsiteY19" fmla="*/ 422838 h 1740760"/>
              <a:gd name="connsiteX20" fmla="*/ 1514167 w 1740762"/>
              <a:gd name="connsiteY20" fmla="*/ 511583 h 1740760"/>
              <a:gd name="connsiteX21" fmla="*/ 1641935 w 1740762"/>
              <a:gd name="connsiteY21" fmla="*/ 458659 h 1740760"/>
              <a:gd name="connsiteX22" fmla="*/ 1707082 w 1740762"/>
              <a:gd name="connsiteY22" fmla="*/ 615941 h 1740760"/>
              <a:gd name="connsiteX23" fmla="*/ 1579247 w 1740762"/>
              <a:gd name="connsiteY23" fmla="*/ 668892 h 1740760"/>
              <a:gd name="connsiteX24" fmla="*/ 1584835 w 1740762"/>
              <a:gd name="connsiteY24" fmla="*/ 687711 h 1740760"/>
              <a:gd name="connsiteX25" fmla="*/ 1601709 w 1740762"/>
              <a:gd name="connsiteY25" fmla="*/ 777321 h 1740760"/>
              <a:gd name="connsiteX26" fmla="*/ 1602202 w 1740762"/>
              <a:gd name="connsiteY26" fmla="*/ 785260 h 1740760"/>
              <a:gd name="connsiteX27" fmla="*/ 1740762 w 1740762"/>
              <a:gd name="connsiteY27" fmla="*/ 785260 h 1740760"/>
              <a:gd name="connsiteX28" fmla="*/ 1740762 w 1740762"/>
              <a:gd name="connsiteY28" fmla="*/ 955500 h 1740760"/>
              <a:gd name="connsiteX29" fmla="*/ 1602244 w 1740762"/>
              <a:gd name="connsiteY29" fmla="*/ 955500 h 1740760"/>
              <a:gd name="connsiteX30" fmla="*/ 1592412 w 1740762"/>
              <a:gd name="connsiteY30" fmla="*/ 1019928 h 1740760"/>
              <a:gd name="connsiteX31" fmla="*/ 1579385 w 1740762"/>
              <a:gd name="connsiteY31" fmla="*/ 1071925 h 1740760"/>
              <a:gd name="connsiteX32" fmla="*/ 1707082 w 1740762"/>
              <a:gd name="connsiteY32" fmla="*/ 1124819 h 1740760"/>
              <a:gd name="connsiteX33" fmla="*/ 1641935 w 1740762"/>
              <a:gd name="connsiteY33" fmla="*/ 1282101 h 1740760"/>
              <a:gd name="connsiteX34" fmla="*/ 1514336 w 1740762"/>
              <a:gd name="connsiteY34" fmla="*/ 1229247 h 1740760"/>
              <a:gd name="connsiteX35" fmla="*/ 1500059 w 1740762"/>
              <a:gd name="connsiteY35" fmla="*/ 1255158 h 1740760"/>
              <a:gd name="connsiteX36" fmla="*/ 1448892 w 1740762"/>
              <a:gd name="connsiteY36" fmla="*/ 1328512 h 1740760"/>
              <a:gd name="connsiteX37" fmla="*/ 1546022 w 1740762"/>
              <a:gd name="connsiteY37" fmla="*/ 1425643 h 1740760"/>
              <a:gd name="connsiteX38" fmla="*/ 1425645 w 1740762"/>
              <a:gd name="connsiteY38" fmla="*/ 1546021 h 1740760"/>
              <a:gd name="connsiteX39" fmla="*/ 1328549 w 1740762"/>
              <a:gd name="connsiteY39" fmla="*/ 1448925 h 1740760"/>
              <a:gd name="connsiteX40" fmla="*/ 1312981 w 1740762"/>
              <a:gd name="connsiteY40" fmla="*/ 1462328 h 1740760"/>
              <a:gd name="connsiteX41" fmla="*/ 1229762 w 1740762"/>
              <a:gd name="connsiteY41" fmla="*/ 1515571 h 1740760"/>
              <a:gd name="connsiteX42" fmla="*/ 1282102 w 1740762"/>
              <a:gd name="connsiteY42" fmla="*/ 1641932 h 1740760"/>
              <a:gd name="connsiteX43" fmla="*/ 1124821 w 1740762"/>
              <a:gd name="connsiteY43" fmla="*/ 1707080 h 1740760"/>
              <a:gd name="connsiteX44" fmla="*/ 1073151 w 1740762"/>
              <a:gd name="connsiteY44" fmla="*/ 1582339 h 1740760"/>
              <a:gd name="connsiteX45" fmla="*/ 1048108 w 1740762"/>
              <a:gd name="connsiteY45" fmla="*/ 1589775 h 1740760"/>
              <a:gd name="connsiteX46" fmla="*/ 958498 w 1740762"/>
              <a:gd name="connsiteY46" fmla="*/ 1606649 h 1740760"/>
              <a:gd name="connsiteX47" fmla="*/ 955501 w 1740762"/>
              <a:gd name="connsiteY47" fmla="*/ 1606835 h 1740760"/>
              <a:gd name="connsiteX48" fmla="*/ 955501 w 1740762"/>
              <a:gd name="connsiteY48" fmla="*/ 1740760 h 1740760"/>
              <a:gd name="connsiteX49" fmla="*/ 785261 w 1740762"/>
              <a:gd name="connsiteY49" fmla="*/ 1740760 h 1740760"/>
              <a:gd name="connsiteX50" fmla="*/ 785261 w 1740762"/>
              <a:gd name="connsiteY50" fmla="*/ 1607939 h 1740760"/>
              <a:gd name="connsiteX51" fmla="*/ 715891 w 1740762"/>
              <a:gd name="connsiteY51" fmla="*/ 1597352 h 1740760"/>
              <a:gd name="connsiteX52" fmla="*/ 666516 w 1740762"/>
              <a:gd name="connsiteY52" fmla="*/ 1584982 h 1740760"/>
              <a:gd name="connsiteX53" fmla="*/ 615942 w 1740762"/>
              <a:gd name="connsiteY53" fmla="*/ 1707080 h 1740760"/>
              <a:gd name="connsiteX54" fmla="*/ 458661 w 1740762"/>
              <a:gd name="connsiteY54" fmla="*/ 1641932 h 1740760"/>
              <a:gd name="connsiteX55" fmla="*/ 508928 w 1740762"/>
              <a:gd name="connsiteY55" fmla="*/ 1520575 h 1740760"/>
              <a:gd name="connsiteX56" fmla="*/ 480660 w 1740762"/>
              <a:gd name="connsiteY56" fmla="*/ 1504999 h 1740760"/>
              <a:gd name="connsiteX57" fmla="*/ 407307 w 1740762"/>
              <a:gd name="connsiteY57" fmla="*/ 1453832 h 1740760"/>
              <a:gd name="connsiteX58" fmla="*/ 315118 w 1740762"/>
              <a:gd name="connsiteY58" fmla="*/ 1546021 h 1740760"/>
              <a:gd name="connsiteX59" fmla="*/ 194740 w 1740762"/>
              <a:gd name="connsiteY59" fmla="*/ 1425643 h 1740760"/>
              <a:gd name="connsiteX60" fmla="*/ 286894 w 1740762"/>
              <a:gd name="connsiteY60" fmla="*/ 1333489 h 1740760"/>
              <a:gd name="connsiteX61" fmla="*/ 273491 w 1740762"/>
              <a:gd name="connsiteY61" fmla="*/ 1317922 h 1740760"/>
              <a:gd name="connsiteX62" fmla="*/ 218783 w 1740762"/>
              <a:gd name="connsiteY62" fmla="*/ 1232414 h 1740760"/>
              <a:gd name="connsiteX63" fmla="*/ 98828 w 1740762"/>
              <a:gd name="connsiteY63" fmla="*/ 1282101 h 1740760"/>
              <a:gd name="connsiteX64" fmla="*/ 33680 w 1740762"/>
              <a:gd name="connsiteY64" fmla="*/ 1124819 h 1740760"/>
              <a:gd name="connsiteX65" fmla="*/ 152714 w 1740762"/>
              <a:gd name="connsiteY65" fmla="*/ 1075514 h 1740760"/>
              <a:gd name="connsiteX66" fmla="*/ 146043 w 1740762"/>
              <a:gd name="connsiteY66" fmla="*/ 1053048 h 1740760"/>
              <a:gd name="connsiteX67" fmla="*/ 129170 w 1740762"/>
              <a:gd name="connsiteY67" fmla="*/ 963438 h 1740760"/>
              <a:gd name="connsiteX68" fmla="*/ 128677 w 1740762"/>
              <a:gd name="connsiteY68" fmla="*/ 955500 h 1740760"/>
              <a:gd name="connsiteX69" fmla="*/ 0 w 1740762"/>
              <a:gd name="connsiteY69" fmla="*/ 955500 h 1740760"/>
              <a:gd name="connsiteX70" fmla="*/ 0 w 1740762"/>
              <a:gd name="connsiteY70" fmla="*/ 785260 h 1740760"/>
              <a:gd name="connsiteX71" fmla="*/ 128814 w 1740762"/>
              <a:gd name="connsiteY71" fmla="*/ 785260 h 1740760"/>
              <a:gd name="connsiteX72" fmla="*/ 134981 w 1740762"/>
              <a:gd name="connsiteY72" fmla="*/ 739025 h 1740760"/>
              <a:gd name="connsiteX73" fmla="*/ 147040 w 1740762"/>
              <a:gd name="connsiteY73" fmla="*/ 683819 h 1740760"/>
              <a:gd name="connsiteX74" fmla="*/ 152622 w 1740762"/>
              <a:gd name="connsiteY74" fmla="*/ 665208 h 1740760"/>
              <a:gd name="connsiteX75" fmla="*/ 33680 w 1740762"/>
              <a:gd name="connsiteY75" fmla="*/ 615940 h 1740760"/>
              <a:gd name="connsiteX76" fmla="*/ 98828 w 1740762"/>
              <a:gd name="connsiteY76" fmla="*/ 458659 h 1740760"/>
              <a:gd name="connsiteX77" fmla="*/ 219054 w 1740762"/>
              <a:gd name="connsiteY77" fmla="*/ 508459 h 1740760"/>
              <a:gd name="connsiteX78" fmla="*/ 264199 w 1740762"/>
              <a:gd name="connsiteY78" fmla="*/ 435381 h 1740760"/>
              <a:gd name="connsiteX79" fmla="*/ 286732 w 1740762"/>
              <a:gd name="connsiteY79" fmla="*/ 407109 h 1740760"/>
              <a:gd name="connsiteX80" fmla="*/ 194740 w 1740762"/>
              <a:gd name="connsiteY80" fmla="*/ 315117 h 1740760"/>
              <a:gd name="connsiteX81" fmla="*/ 315118 w 1740762"/>
              <a:gd name="connsiteY81" fmla="*/ 194739 h 1740760"/>
              <a:gd name="connsiteX82" fmla="*/ 407197 w 1740762"/>
              <a:gd name="connsiteY82" fmla="*/ 286817 h 1740760"/>
              <a:gd name="connsiteX83" fmla="*/ 460791 w 1740762"/>
              <a:gd name="connsiteY83" fmla="*/ 248268 h 1740760"/>
              <a:gd name="connsiteX84" fmla="*/ 508858 w 1740762"/>
              <a:gd name="connsiteY84" fmla="*/ 220014 h 1740760"/>
              <a:gd name="connsiteX85" fmla="*/ 458661 w 1740762"/>
              <a:gd name="connsiteY85" fmla="*/ 98828 h 1740760"/>
              <a:gd name="connsiteX86" fmla="*/ 615942 w 1740762"/>
              <a:gd name="connsiteY86" fmla="*/ 33679 h 1740760"/>
              <a:gd name="connsiteX87" fmla="*/ 666597 w 1740762"/>
              <a:gd name="connsiteY87" fmla="*/ 155970 h 1740760"/>
              <a:gd name="connsiteX88" fmla="*/ 715891 w 1740762"/>
              <a:gd name="connsiteY88" fmla="*/ 143408 h 1740760"/>
              <a:gd name="connsiteX89" fmla="*/ 785261 w 1740762"/>
              <a:gd name="connsiteY89" fmla="*/ 132820 h 1740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740762" h="1740760">
                <a:moveTo>
                  <a:pt x="870381" y="422211"/>
                </a:moveTo>
                <a:cubicBezTo>
                  <a:pt x="622864" y="422211"/>
                  <a:pt x="422212" y="622863"/>
                  <a:pt x="422212" y="870380"/>
                </a:cubicBezTo>
                <a:cubicBezTo>
                  <a:pt x="422212" y="1117897"/>
                  <a:pt x="622864" y="1318549"/>
                  <a:pt x="870381" y="1318549"/>
                </a:cubicBezTo>
                <a:cubicBezTo>
                  <a:pt x="1117898" y="1318549"/>
                  <a:pt x="1318550" y="1117897"/>
                  <a:pt x="1318550" y="870380"/>
                </a:cubicBezTo>
                <a:cubicBezTo>
                  <a:pt x="1318550" y="622863"/>
                  <a:pt x="1117898" y="422211"/>
                  <a:pt x="870381" y="422211"/>
                </a:cubicBezTo>
                <a:close/>
                <a:moveTo>
                  <a:pt x="785261" y="0"/>
                </a:moveTo>
                <a:lnTo>
                  <a:pt x="955501" y="0"/>
                </a:lnTo>
                <a:lnTo>
                  <a:pt x="955501" y="134329"/>
                </a:lnTo>
                <a:lnTo>
                  <a:pt x="1014988" y="143408"/>
                </a:lnTo>
                <a:lnTo>
                  <a:pt x="1073317" y="158020"/>
                </a:lnTo>
                <a:lnTo>
                  <a:pt x="1124821" y="33680"/>
                </a:lnTo>
                <a:lnTo>
                  <a:pt x="1282102" y="98828"/>
                </a:lnTo>
                <a:lnTo>
                  <a:pt x="1229998" y="224619"/>
                </a:lnTo>
                <a:lnTo>
                  <a:pt x="1250218" y="235760"/>
                </a:lnTo>
                <a:cubicBezTo>
                  <a:pt x="1276992" y="252029"/>
                  <a:pt x="1302655" y="269943"/>
                  <a:pt x="1327066" y="289364"/>
                </a:cubicBezTo>
                <a:lnTo>
                  <a:pt x="1329143" y="291241"/>
                </a:lnTo>
                <a:lnTo>
                  <a:pt x="1425645" y="194739"/>
                </a:lnTo>
                <a:lnTo>
                  <a:pt x="1546022" y="315117"/>
                </a:lnTo>
                <a:lnTo>
                  <a:pt x="1448558" y="412582"/>
                </a:lnTo>
                <a:lnTo>
                  <a:pt x="1457388" y="422838"/>
                </a:lnTo>
                <a:lnTo>
                  <a:pt x="1514167" y="511583"/>
                </a:lnTo>
                <a:lnTo>
                  <a:pt x="1641935" y="458659"/>
                </a:lnTo>
                <a:lnTo>
                  <a:pt x="1707082" y="615941"/>
                </a:lnTo>
                <a:lnTo>
                  <a:pt x="1579247" y="668892"/>
                </a:lnTo>
                <a:lnTo>
                  <a:pt x="1584835" y="687711"/>
                </a:lnTo>
                <a:cubicBezTo>
                  <a:pt x="1592232" y="716929"/>
                  <a:pt x="1597895" y="746838"/>
                  <a:pt x="1601709" y="777321"/>
                </a:cubicBezTo>
                <a:lnTo>
                  <a:pt x="1602202" y="785260"/>
                </a:lnTo>
                <a:lnTo>
                  <a:pt x="1740762" y="785260"/>
                </a:lnTo>
                <a:lnTo>
                  <a:pt x="1740762" y="955500"/>
                </a:lnTo>
                <a:lnTo>
                  <a:pt x="1602244" y="955500"/>
                </a:lnTo>
                <a:lnTo>
                  <a:pt x="1592412" y="1019928"/>
                </a:lnTo>
                <a:lnTo>
                  <a:pt x="1579385" y="1071925"/>
                </a:lnTo>
                <a:lnTo>
                  <a:pt x="1707082" y="1124819"/>
                </a:lnTo>
                <a:lnTo>
                  <a:pt x="1641935" y="1282101"/>
                </a:lnTo>
                <a:lnTo>
                  <a:pt x="1514336" y="1229247"/>
                </a:lnTo>
                <a:lnTo>
                  <a:pt x="1500059" y="1255158"/>
                </a:lnTo>
                <a:lnTo>
                  <a:pt x="1448892" y="1328512"/>
                </a:lnTo>
                <a:lnTo>
                  <a:pt x="1546022" y="1425643"/>
                </a:lnTo>
                <a:lnTo>
                  <a:pt x="1425645" y="1546021"/>
                </a:lnTo>
                <a:lnTo>
                  <a:pt x="1328549" y="1448925"/>
                </a:lnTo>
                <a:lnTo>
                  <a:pt x="1312981" y="1462328"/>
                </a:lnTo>
                <a:lnTo>
                  <a:pt x="1229762" y="1515571"/>
                </a:lnTo>
                <a:lnTo>
                  <a:pt x="1282102" y="1641932"/>
                </a:lnTo>
                <a:lnTo>
                  <a:pt x="1124821" y="1707080"/>
                </a:lnTo>
                <a:lnTo>
                  <a:pt x="1073151" y="1582339"/>
                </a:lnTo>
                <a:lnTo>
                  <a:pt x="1048108" y="1589775"/>
                </a:lnTo>
                <a:cubicBezTo>
                  <a:pt x="1018890" y="1597172"/>
                  <a:pt x="988981" y="1602835"/>
                  <a:pt x="958498" y="1606649"/>
                </a:cubicBezTo>
                <a:lnTo>
                  <a:pt x="955501" y="1606835"/>
                </a:lnTo>
                <a:lnTo>
                  <a:pt x="955501" y="1740760"/>
                </a:lnTo>
                <a:lnTo>
                  <a:pt x="785261" y="1740760"/>
                </a:lnTo>
                <a:lnTo>
                  <a:pt x="785261" y="1607939"/>
                </a:lnTo>
                <a:lnTo>
                  <a:pt x="715891" y="1597352"/>
                </a:lnTo>
                <a:lnTo>
                  <a:pt x="666516" y="1584982"/>
                </a:lnTo>
                <a:lnTo>
                  <a:pt x="615942" y="1707080"/>
                </a:lnTo>
                <a:lnTo>
                  <a:pt x="458661" y="1641932"/>
                </a:lnTo>
                <a:lnTo>
                  <a:pt x="508928" y="1520575"/>
                </a:lnTo>
                <a:lnTo>
                  <a:pt x="480660" y="1504999"/>
                </a:lnTo>
                <a:lnTo>
                  <a:pt x="407307" y="1453832"/>
                </a:lnTo>
                <a:lnTo>
                  <a:pt x="315118" y="1546021"/>
                </a:lnTo>
                <a:lnTo>
                  <a:pt x="194740" y="1425643"/>
                </a:lnTo>
                <a:lnTo>
                  <a:pt x="286894" y="1333489"/>
                </a:lnTo>
                <a:lnTo>
                  <a:pt x="273491" y="1317922"/>
                </a:lnTo>
                <a:lnTo>
                  <a:pt x="218783" y="1232414"/>
                </a:lnTo>
                <a:lnTo>
                  <a:pt x="98828" y="1282101"/>
                </a:lnTo>
                <a:lnTo>
                  <a:pt x="33680" y="1124819"/>
                </a:lnTo>
                <a:lnTo>
                  <a:pt x="152714" y="1075514"/>
                </a:lnTo>
                <a:lnTo>
                  <a:pt x="146043" y="1053048"/>
                </a:lnTo>
                <a:cubicBezTo>
                  <a:pt x="138647" y="1023830"/>
                  <a:pt x="132984" y="993922"/>
                  <a:pt x="129170" y="963438"/>
                </a:cubicBezTo>
                <a:lnTo>
                  <a:pt x="128677" y="955500"/>
                </a:lnTo>
                <a:lnTo>
                  <a:pt x="0" y="955500"/>
                </a:lnTo>
                <a:lnTo>
                  <a:pt x="0" y="785260"/>
                </a:lnTo>
                <a:lnTo>
                  <a:pt x="128814" y="785260"/>
                </a:lnTo>
                <a:lnTo>
                  <a:pt x="134981" y="739025"/>
                </a:lnTo>
                <a:cubicBezTo>
                  <a:pt x="138313" y="720372"/>
                  <a:pt x="142341" y="701961"/>
                  <a:pt x="147040" y="683819"/>
                </a:cubicBezTo>
                <a:lnTo>
                  <a:pt x="152622" y="665208"/>
                </a:lnTo>
                <a:lnTo>
                  <a:pt x="33680" y="615940"/>
                </a:lnTo>
                <a:lnTo>
                  <a:pt x="98828" y="458659"/>
                </a:lnTo>
                <a:lnTo>
                  <a:pt x="219054" y="508459"/>
                </a:lnTo>
                <a:lnTo>
                  <a:pt x="264199" y="435381"/>
                </a:lnTo>
                <a:lnTo>
                  <a:pt x="286732" y="407109"/>
                </a:lnTo>
                <a:lnTo>
                  <a:pt x="194740" y="315117"/>
                </a:lnTo>
                <a:lnTo>
                  <a:pt x="315118" y="194739"/>
                </a:lnTo>
                <a:lnTo>
                  <a:pt x="407197" y="286817"/>
                </a:lnTo>
                <a:lnTo>
                  <a:pt x="460791" y="248268"/>
                </a:lnTo>
                <a:lnTo>
                  <a:pt x="508858" y="220014"/>
                </a:lnTo>
                <a:lnTo>
                  <a:pt x="458661" y="98828"/>
                </a:lnTo>
                <a:lnTo>
                  <a:pt x="615942" y="33679"/>
                </a:lnTo>
                <a:lnTo>
                  <a:pt x="666597" y="155970"/>
                </a:lnTo>
                <a:lnTo>
                  <a:pt x="715891" y="143408"/>
                </a:lnTo>
                <a:lnTo>
                  <a:pt x="785261" y="132820"/>
                </a:lnTo>
                <a:close/>
              </a:path>
            </a:pathLst>
          </a:custGeom>
          <a:solidFill>
            <a:srgbClr val="00AF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41" name="淘宝网Chenying0907出品 40"/>
          <p:cNvGrpSpPr/>
          <p:nvPr/>
        </p:nvGrpSpPr>
        <p:grpSpPr>
          <a:xfrm>
            <a:off x="5189941" y="1589591"/>
            <a:ext cx="1350125" cy="1379221"/>
            <a:chOff x="1325411" y="1372730"/>
            <a:chExt cx="1251557" cy="1251560"/>
          </a:xfrm>
          <a:effectLst>
            <a:outerShdw blurRad="762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2" name="淘宝网Chenying0907出品 41"/>
            <p:cNvSpPr/>
            <p:nvPr/>
          </p:nvSpPr>
          <p:spPr>
            <a:xfrm>
              <a:off x="1325411" y="1372730"/>
              <a:ext cx="625779" cy="625780"/>
            </a:xfrm>
            <a:custGeom>
              <a:avLst/>
              <a:gdLst>
                <a:gd name="connsiteX0" fmla="*/ 564580 w 625779"/>
                <a:gd name="connsiteY0" fmla="*/ 0 h 625780"/>
                <a:gd name="connsiteX1" fmla="*/ 625779 w 625779"/>
                <a:gd name="connsiteY1" fmla="*/ 0 h 625780"/>
                <a:gd name="connsiteX2" fmla="*/ 625779 w 625779"/>
                <a:gd name="connsiteY2" fmla="*/ 303558 h 625780"/>
                <a:gd name="connsiteX3" fmla="*/ 303558 w 625779"/>
                <a:gd name="connsiteY3" fmla="*/ 625779 h 625780"/>
                <a:gd name="connsiteX4" fmla="*/ 303559 w 625779"/>
                <a:gd name="connsiteY4" fmla="*/ 625780 h 625780"/>
                <a:gd name="connsiteX5" fmla="*/ 0 w 625779"/>
                <a:gd name="connsiteY5" fmla="*/ 625780 h 625780"/>
                <a:gd name="connsiteX6" fmla="*/ 0 w 625779"/>
                <a:gd name="connsiteY6" fmla="*/ 564580 h 625780"/>
                <a:gd name="connsiteX7" fmla="*/ 92614 w 625779"/>
                <a:gd name="connsiteY7" fmla="*/ 564580 h 625780"/>
                <a:gd name="connsiteX8" fmla="*/ 97048 w 625779"/>
                <a:gd name="connsiteY8" fmla="*/ 531339 h 625780"/>
                <a:gd name="connsiteX9" fmla="*/ 105718 w 625779"/>
                <a:gd name="connsiteY9" fmla="*/ 491647 h 625780"/>
                <a:gd name="connsiteX10" fmla="*/ 109731 w 625779"/>
                <a:gd name="connsiteY10" fmla="*/ 478266 h 625780"/>
                <a:gd name="connsiteX11" fmla="*/ 24215 w 625779"/>
                <a:gd name="connsiteY11" fmla="*/ 442844 h 625780"/>
                <a:gd name="connsiteX12" fmla="*/ 71055 w 625779"/>
                <a:gd name="connsiteY12" fmla="*/ 329763 h 625780"/>
                <a:gd name="connsiteX13" fmla="*/ 157494 w 625779"/>
                <a:gd name="connsiteY13" fmla="*/ 365568 h 625780"/>
                <a:gd name="connsiteX14" fmla="*/ 189952 w 625779"/>
                <a:gd name="connsiteY14" fmla="*/ 313027 h 625780"/>
                <a:gd name="connsiteX15" fmla="*/ 206152 w 625779"/>
                <a:gd name="connsiteY15" fmla="*/ 292700 h 625780"/>
                <a:gd name="connsiteX16" fmla="*/ 140013 w 625779"/>
                <a:gd name="connsiteY16" fmla="*/ 226560 h 625780"/>
                <a:gd name="connsiteX17" fmla="*/ 226561 w 625779"/>
                <a:gd name="connsiteY17" fmla="*/ 140012 h 625780"/>
                <a:gd name="connsiteX18" fmla="*/ 292763 w 625779"/>
                <a:gd name="connsiteY18" fmla="*/ 206214 h 625780"/>
                <a:gd name="connsiteX19" fmla="*/ 331296 w 625779"/>
                <a:gd name="connsiteY19" fmla="*/ 178498 h 625780"/>
                <a:gd name="connsiteX20" fmla="*/ 365854 w 625779"/>
                <a:gd name="connsiteY20" fmla="*/ 158184 h 625780"/>
                <a:gd name="connsiteX21" fmla="*/ 329764 w 625779"/>
                <a:gd name="connsiteY21" fmla="*/ 71055 h 625780"/>
                <a:gd name="connsiteX22" fmla="*/ 442845 w 625779"/>
                <a:gd name="connsiteY22" fmla="*/ 24214 h 625780"/>
                <a:gd name="connsiteX23" fmla="*/ 479264 w 625779"/>
                <a:gd name="connsiteY23" fmla="*/ 112138 h 625780"/>
                <a:gd name="connsiteX24" fmla="*/ 514705 w 625779"/>
                <a:gd name="connsiteY24" fmla="*/ 103106 h 625780"/>
                <a:gd name="connsiteX25" fmla="*/ 564580 w 625779"/>
                <a:gd name="connsiteY25" fmla="*/ 95494 h 625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25779" h="625780">
                  <a:moveTo>
                    <a:pt x="564580" y="0"/>
                  </a:moveTo>
                  <a:lnTo>
                    <a:pt x="625779" y="0"/>
                  </a:lnTo>
                  <a:lnTo>
                    <a:pt x="625779" y="303558"/>
                  </a:lnTo>
                  <a:cubicBezTo>
                    <a:pt x="447821" y="303558"/>
                    <a:pt x="303558" y="447821"/>
                    <a:pt x="303558" y="625779"/>
                  </a:cubicBezTo>
                  <a:lnTo>
                    <a:pt x="303559" y="625780"/>
                  </a:lnTo>
                  <a:lnTo>
                    <a:pt x="0" y="625780"/>
                  </a:lnTo>
                  <a:lnTo>
                    <a:pt x="0" y="564580"/>
                  </a:lnTo>
                  <a:lnTo>
                    <a:pt x="92614" y="564580"/>
                  </a:lnTo>
                  <a:lnTo>
                    <a:pt x="97048" y="531339"/>
                  </a:lnTo>
                  <a:cubicBezTo>
                    <a:pt x="99443" y="517928"/>
                    <a:pt x="102339" y="504691"/>
                    <a:pt x="105718" y="491647"/>
                  </a:cubicBezTo>
                  <a:lnTo>
                    <a:pt x="109731" y="478266"/>
                  </a:lnTo>
                  <a:lnTo>
                    <a:pt x="24215" y="442844"/>
                  </a:lnTo>
                  <a:lnTo>
                    <a:pt x="71055" y="329763"/>
                  </a:lnTo>
                  <a:lnTo>
                    <a:pt x="157494" y="365568"/>
                  </a:lnTo>
                  <a:lnTo>
                    <a:pt x="189952" y="313027"/>
                  </a:lnTo>
                  <a:lnTo>
                    <a:pt x="206152" y="292700"/>
                  </a:lnTo>
                  <a:lnTo>
                    <a:pt x="140013" y="226560"/>
                  </a:lnTo>
                  <a:lnTo>
                    <a:pt x="226561" y="140012"/>
                  </a:lnTo>
                  <a:lnTo>
                    <a:pt x="292763" y="206214"/>
                  </a:lnTo>
                  <a:lnTo>
                    <a:pt x="331296" y="178498"/>
                  </a:lnTo>
                  <a:lnTo>
                    <a:pt x="365854" y="158184"/>
                  </a:lnTo>
                  <a:lnTo>
                    <a:pt x="329764" y="71055"/>
                  </a:lnTo>
                  <a:lnTo>
                    <a:pt x="442845" y="24214"/>
                  </a:lnTo>
                  <a:lnTo>
                    <a:pt x="479264" y="112138"/>
                  </a:lnTo>
                  <a:lnTo>
                    <a:pt x="514705" y="103106"/>
                  </a:lnTo>
                  <a:lnTo>
                    <a:pt x="564580" y="95494"/>
                  </a:lnTo>
                  <a:close/>
                </a:path>
              </a:pathLst>
            </a:custGeom>
            <a:solidFill>
              <a:srgbClr val="F835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3" name="淘宝网Chenying0907出品 42"/>
            <p:cNvSpPr/>
            <p:nvPr/>
          </p:nvSpPr>
          <p:spPr>
            <a:xfrm rot="5400000">
              <a:off x="1951189" y="1372730"/>
              <a:ext cx="625778" cy="625780"/>
            </a:xfrm>
            <a:custGeom>
              <a:avLst/>
              <a:gdLst>
                <a:gd name="connsiteX0" fmla="*/ 564580 w 625779"/>
                <a:gd name="connsiteY0" fmla="*/ 0 h 625780"/>
                <a:gd name="connsiteX1" fmla="*/ 625779 w 625779"/>
                <a:gd name="connsiteY1" fmla="*/ 0 h 625780"/>
                <a:gd name="connsiteX2" fmla="*/ 625779 w 625779"/>
                <a:gd name="connsiteY2" fmla="*/ 303558 h 625780"/>
                <a:gd name="connsiteX3" fmla="*/ 303558 w 625779"/>
                <a:gd name="connsiteY3" fmla="*/ 625779 h 625780"/>
                <a:gd name="connsiteX4" fmla="*/ 303559 w 625779"/>
                <a:gd name="connsiteY4" fmla="*/ 625780 h 625780"/>
                <a:gd name="connsiteX5" fmla="*/ 0 w 625779"/>
                <a:gd name="connsiteY5" fmla="*/ 625780 h 625780"/>
                <a:gd name="connsiteX6" fmla="*/ 0 w 625779"/>
                <a:gd name="connsiteY6" fmla="*/ 564580 h 625780"/>
                <a:gd name="connsiteX7" fmla="*/ 92614 w 625779"/>
                <a:gd name="connsiteY7" fmla="*/ 564580 h 625780"/>
                <a:gd name="connsiteX8" fmla="*/ 97048 w 625779"/>
                <a:gd name="connsiteY8" fmla="*/ 531339 h 625780"/>
                <a:gd name="connsiteX9" fmla="*/ 105718 w 625779"/>
                <a:gd name="connsiteY9" fmla="*/ 491647 h 625780"/>
                <a:gd name="connsiteX10" fmla="*/ 109731 w 625779"/>
                <a:gd name="connsiteY10" fmla="*/ 478266 h 625780"/>
                <a:gd name="connsiteX11" fmla="*/ 24215 w 625779"/>
                <a:gd name="connsiteY11" fmla="*/ 442844 h 625780"/>
                <a:gd name="connsiteX12" fmla="*/ 71055 w 625779"/>
                <a:gd name="connsiteY12" fmla="*/ 329763 h 625780"/>
                <a:gd name="connsiteX13" fmla="*/ 157494 w 625779"/>
                <a:gd name="connsiteY13" fmla="*/ 365568 h 625780"/>
                <a:gd name="connsiteX14" fmla="*/ 189952 w 625779"/>
                <a:gd name="connsiteY14" fmla="*/ 313027 h 625780"/>
                <a:gd name="connsiteX15" fmla="*/ 206152 w 625779"/>
                <a:gd name="connsiteY15" fmla="*/ 292700 h 625780"/>
                <a:gd name="connsiteX16" fmla="*/ 140013 w 625779"/>
                <a:gd name="connsiteY16" fmla="*/ 226560 h 625780"/>
                <a:gd name="connsiteX17" fmla="*/ 226561 w 625779"/>
                <a:gd name="connsiteY17" fmla="*/ 140012 h 625780"/>
                <a:gd name="connsiteX18" fmla="*/ 292763 w 625779"/>
                <a:gd name="connsiteY18" fmla="*/ 206214 h 625780"/>
                <a:gd name="connsiteX19" fmla="*/ 331296 w 625779"/>
                <a:gd name="connsiteY19" fmla="*/ 178498 h 625780"/>
                <a:gd name="connsiteX20" fmla="*/ 365854 w 625779"/>
                <a:gd name="connsiteY20" fmla="*/ 158184 h 625780"/>
                <a:gd name="connsiteX21" fmla="*/ 329764 w 625779"/>
                <a:gd name="connsiteY21" fmla="*/ 71055 h 625780"/>
                <a:gd name="connsiteX22" fmla="*/ 442845 w 625779"/>
                <a:gd name="connsiteY22" fmla="*/ 24214 h 625780"/>
                <a:gd name="connsiteX23" fmla="*/ 479264 w 625779"/>
                <a:gd name="connsiteY23" fmla="*/ 112138 h 625780"/>
                <a:gd name="connsiteX24" fmla="*/ 514705 w 625779"/>
                <a:gd name="connsiteY24" fmla="*/ 103106 h 625780"/>
                <a:gd name="connsiteX25" fmla="*/ 564580 w 625779"/>
                <a:gd name="connsiteY25" fmla="*/ 95494 h 625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25779" h="625780">
                  <a:moveTo>
                    <a:pt x="564580" y="0"/>
                  </a:moveTo>
                  <a:lnTo>
                    <a:pt x="625779" y="0"/>
                  </a:lnTo>
                  <a:lnTo>
                    <a:pt x="625779" y="303558"/>
                  </a:lnTo>
                  <a:cubicBezTo>
                    <a:pt x="447821" y="303558"/>
                    <a:pt x="303558" y="447821"/>
                    <a:pt x="303558" y="625779"/>
                  </a:cubicBezTo>
                  <a:lnTo>
                    <a:pt x="303559" y="625780"/>
                  </a:lnTo>
                  <a:lnTo>
                    <a:pt x="0" y="625780"/>
                  </a:lnTo>
                  <a:lnTo>
                    <a:pt x="0" y="564580"/>
                  </a:lnTo>
                  <a:lnTo>
                    <a:pt x="92614" y="564580"/>
                  </a:lnTo>
                  <a:lnTo>
                    <a:pt x="97048" y="531339"/>
                  </a:lnTo>
                  <a:cubicBezTo>
                    <a:pt x="99443" y="517928"/>
                    <a:pt x="102339" y="504691"/>
                    <a:pt x="105718" y="491647"/>
                  </a:cubicBezTo>
                  <a:lnTo>
                    <a:pt x="109731" y="478266"/>
                  </a:lnTo>
                  <a:lnTo>
                    <a:pt x="24215" y="442844"/>
                  </a:lnTo>
                  <a:lnTo>
                    <a:pt x="71055" y="329763"/>
                  </a:lnTo>
                  <a:lnTo>
                    <a:pt x="157494" y="365568"/>
                  </a:lnTo>
                  <a:lnTo>
                    <a:pt x="189952" y="313027"/>
                  </a:lnTo>
                  <a:lnTo>
                    <a:pt x="206152" y="292700"/>
                  </a:lnTo>
                  <a:lnTo>
                    <a:pt x="140013" y="226560"/>
                  </a:lnTo>
                  <a:lnTo>
                    <a:pt x="226561" y="140012"/>
                  </a:lnTo>
                  <a:lnTo>
                    <a:pt x="292763" y="206214"/>
                  </a:lnTo>
                  <a:lnTo>
                    <a:pt x="331296" y="178498"/>
                  </a:lnTo>
                  <a:lnTo>
                    <a:pt x="365854" y="158184"/>
                  </a:lnTo>
                  <a:lnTo>
                    <a:pt x="329764" y="71055"/>
                  </a:lnTo>
                  <a:lnTo>
                    <a:pt x="442845" y="24214"/>
                  </a:lnTo>
                  <a:lnTo>
                    <a:pt x="479264" y="112138"/>
                  </a:lnTo>
                  <a:lnTo>
                    <a:pt x="514705" y="103106"/>
                  </a:lnTo>
                  <a:lnTo>
                    <a:pt x="564580" y="95494"/>
                  </a:lnTo>
                  <a:close/>
                </a:path>
              </a:pathLst>
            </a:custGeom>
            <a:solidFill>
              <a:srgbClr val="663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4" name="淘宝网Chenying0907出品 43"/>
            <p:cNvSpPr/>
            <p:nvPr/>
          </p:nvSpPr>
          <p:spPr>
            <a:xfrm rot="10800000">
              <a:off x="1951187" y="1998509"/>
              <a:ext cx="625779" cy="625779"/>
            </a:xfrm>
            <a:custGeom>
              <a:avLst/>
              <a:gdLst>
                <a:gd name="connsiteX0" fmla="*/ 564580 w 625779"/>
                <a:gd name="connsiteY0" fmla="*/ 0 h 625780"/>
                <a:gd name="connsiteX1" fmla="*/ 625779 w 625779"/>
                <a:gd name="connsiteY1" fmla="*/ 0 h 625780"/>
                <a:gd name="connsiteX2" fmla="*/ 625779 w 625779"/>
                <a:gd name="connsiteY2" fmla="*/ 303558 h 625780"/>
                <a:gd name="connsiteX3" fmla="*/ 303558 w 625779"/>
                <a:gd name="connsiteY3" fmla="*/ 625779 h 625780"/>
                <a:gd name="connsiteX4" fmla="*/ 303559 w 625779"/>
                <a:gd name="connsiteY4" fmla="*/ 625780 h 625780"/>
                <a:gd name="connsiteX5" fmla="*/ 0 w 625779"/>
                <a:gd name="connsiteY5" fmla="*/ 625780 h 625780"/>
                <a:gd name="connsiteX6" fmla="*/ 0 w 625779"/>
                <a:gd name="connsiteY6" fmla="*/ 564580 h 625780"/>
                <a:gd name="connsiteX7" fmla="*/ 92614 w 625779"/>
                <a:gd name="connsiteY7" fmla="*/ 564580 h 625780"/>
                <a:gd name="connsiteX8" fmla="*/ 97048 w 625779"/>
                <a:gd name="connsiteY8" fmla="*/ 531339 h 625780"/>
                <a:gd name="connsiteX9" fmla="*/ 105718 w 625779"/>
                <a:gd name="connsiteY9" fmla="*/ 491647 h 625780"/>
                <a:gd name="connsiteX10" fmla="*/ 109731 w 625779"/>
                <a:gd name="connsiteY10" fmla="*/ 478266 h 625780"/>
                <a:gd name="connsiteX11" fmla="*/ 24215 w 625779"/>
                <a:gd name="connsiteY11" fmla="*/ 442844 h 625780"/>
                <a:gd name="connsiteX12" fmla="*/ 71055 w 625779"/>
                <a:gd name="connsiteY12" fmla="*/ 329763 h 625780"/>
                <a:gd name="connsiteX13" fmla="*/ 157494 w 625779"/>
                <a:gd name="connsiteY13" fmla="*/ 365568 h 625780"/>
                <a:gd name="connsiteX14" fmla="*/ 189952 w 625779"/>
                <a:gd name="connsiteY14" fmla="*/ 313027 h 625780"/>
                <a:gd name="connsiteX15" fmla="*/ 206152 w 625779"/>
                <a:gd name="connsiteY15" fmla="*/ 292700 h 625780"/>
                <a:gd name="connsiteX16" fmla="*/ 140013 w 625779"/>
                <a:gd name="connsiteY16" fmla="*/ 226560 h 625780"/>
                <a:gd name="connsiteX17" fmla="*/ 226561 w 625779"/>
                <a:gd name="connsiteY17" fmla="*/ 140012 h 625780"/>
                <a:gd name="connsiteX18" fmla="*/ 292763 w 625779"/>
                <a:gd name="connsiteY18" fmla="*/ 206214 h 625780"/>
                <a:gd name="connsiteX19" fmla="*/ 331296 w 625779"/>
                <a:gd name="connsiteY19" fmla="*/ 178498 h 625780"/>
                <a:gd name="connsiteX20" fmla="*/ 365854 w 625779"/>
                <a:gd name="connsiteY20" fmla="*/ 158184 h 625780"/>
                <a:gd name="connsiteX21" fmla="*/ 329764 w 625779"/>
                <a:gd name="connsiteY21" fmla="*/ 71055 h 625780"/>
                <a:gd name="connsiteX22" fmla="*/ 442845 w 625779"/>
                <a:gd name="connsiteY22" fmla="*/ 24214 h 625780"/>
                <a:gd name="connsiteX23" fmla="*/ 479264 w 625779"/>
                <a:gd name="connsiteY23" fmla="*/ 112138 h 625780"/>
                <a:gd name="connsiteX24" fmla="*/ 514705 w 625779"/>
                <a:gd name="connsiteY24" fmla="*/ 103106 h 625780"/>
                <a:gd name="connsiteX25" fmla="*/ 564580 w 625779"/>
                <a:gd name="connsiteY25" fmla="*/ 95494 h 625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25779" h="625780">
                  <a:moveTo>
                    <a:pt x="564580" y="0"/>
                  </a:moveTo>
                  <a:lnTo>
                    <a:pt x="625779" y="0"/>
                  </a:lnTo>
                  <a:lnTo>
                    <a:pt x="625779" y="303558"/>
                  </a:lnTo>
                  <a:cubicBezTo>
                    <a:pt x="447821" y="303558"/>
                    <a:pt x="303558" y="447821"/>
                    <a:pt x="303558" y="625779"/>
                  </a:cubicBezTo>
                  <a:lnTo>
                    <a:pt x="303559" y="625780"/>
                  </a:lnTo>
                  <a:lnTo>
                    <a:pt x="0" y="625780"/>
                  </a:lnTo>
                  <a:lnTo>
                    <a:pt x="0" y="564580"/>
                  </a:lnTo>
                  <a:lnTo>
                    <a:pt x="92614" y="564580"/>
                  </a:lnTo>
                  <a:lnTo>
                    <a:pt x="97048" y="531339"/>
                  </a:lnTo>
                  <a:cubicBezTo>
                    <a:pt x="99443" y="517928"/>
                    <a:pt x="102339" y="504691"/>
                    <a:pt x="105718" y="491647"/>
                  </a:cubicBezTo>
                  <a:lnTo>
                    <a:pt x="109731" y="478266"/>
                  </a:lnTo>
                  <a:lnTo>
                    <a:pt x="24215" y="442844"/>
                  </a:lnTo>
                  <a:lnTo>
                    <a:pt x="71055" y="329763"/>
                  </a:lnTo>
                  <a:lnTo>
                    <a:pt x="157494" y="365568"/>
                  </a:lnTo>
                  <a:lnTo>
                    <a:pt x="189952" y="313027"/>
                  </a:lnTo>
                  <a:lnTo>
                    <a:pt x="206152" y="292700"/>
                  </a:lnTo>
                  <a:lnTo>
                    <a:pt x="140013" y="226560"/>
                  </a:lnTo>
                  <a:lnTo>
                    <a:pt x="226561" y="140012"/>
                  </a:lnTo>
                  <a:lnTo>
                    <a:pt x="292763" y="206214"/>
                  </a:lnTo>
                  <a:lnTo>
                    <a:pt x="331296" y="178498"/>
                  </a:lnTo>
                  <a:lnTo>
                    <a:pt x="365854" y="158184"/>
                  </a:lnTo>
                  <a:lnTo>
                    <a:pt x="329764" y="71055"/>
                  </a:lnTo>
                  <a:lnTo>
                    <a:pt x="442845" y="24214"/>
                  </a:lnTo>
                  <a:lnTo>
                    <a:pt x="479264" y="112138"/>
                  </a:lnTo>
                  <a:lnTo>
                    <a:pt x="514705" y="103106"/>
                  </a:lnTo>
                  <a:lnTo>
                    <a:pt x="564580" y="95494"/>
                  </a:lnTo>
                  <a:close/>
                </a:path>
              </a:pathLst>
            </a:custGeom>
            <a:solidFill>
              <a:srgbClr val="FFB8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5" name="淘宝网Chenying0907出品 44"/>
            <p:cNvSpPr/>
            <p:nvPr/>
          </p:nvSpPr>
          <p:spPr>
            <a:xfrm rot="16200000">
              <a:off x="1325412" y="1998511"/>
              <a:ext cx="625778" cy="625780"/>
            </a:xfrm>
            <a:custGeom>
              <a:avLst/>
              <a:gdLst>
                <a:gd name="connsiteX0" fmla="*/ 564580 w 625779"/>
                <a:gd name="connsiteY0" fmla="*/ 0 h 625780"/>
                <a:gd name="connsiteX1" fmla="*/ 625779 w 625779"/>
                <a:gd name="connsiteY1" fmla="*/ 0 h 625780"/>
                <a:gd name="connsiteX2" fmla="*/ 625779 w 625779"/>
                <a:gd name="connsiteY2" fmla="*/ 303558 h 625780"/>
                <a:gd name="connsiteX3" fmla="*/ 303558 w 625779"/>
                <a:gd name="connsiteY3" fmla="*/ 625779 h 625780"/>
                <a:gd name="connsiteX4" fmla="*/ 303559 w 625779"/>
                <a:gd name="connsiteY4" fmla="*/ 625780 h 625780"/>
                <a:gd name="connsiteX5" fmla="*/ 0 w 625779"/>
                <a:gd name="connsiteY5" fmla="*/ 625780 h 625780"/>
                <a:gd name="connsiteX6" fmla="*/ 0 w 625779"/>
                <a:gd name="connsiteY6" fmla="*/ 564580 h 625780"/>
                <a:gd name="connsiteX7" fmla="*/ 92614 w 625779"/>
                <a:gd name="connsiteY7" fmla="*/ 564580 h 625780"/>
                <a:gd name="connsiteX8" fmla="*/ 97048 w 625779"/>
                <a:gd name="connsiteY8" fmla="*/ 531339 h 625780"/>
                <a:gd name="connsiteX9" fmla="*/ 105718 w 625779"/>
                <a:gd name="connsiteY9" fmla="*/ 491647 h 625780"/>
                <a:gd name="connsiteX10" fmla="*/ 109731 w 625779"/>
                <a:gd name="connsiteY10" fmla="*/ 478266 h 625780"/>
                <a:gd name="connsiteX11" fmla="*/ 24215 w 625779"/>
                <a:gd name="connsiteY11" fmla="*/ 442844 h 625780"/>
                <a:gd name="connsiteX12" fmla="*/ 71055 w 625779"/>
                <a:gd name="connsiteY12" fmla="*/ 329763 h 625780"/>
                <a:gd name="connsiteX13" fmla="*/ 157494 w 625779"/>
                <a:gd name="connsiteY13" fmla="*/ 365568 h 625780"/>
                <a:gd name="connsiteX14" fmla="*/ 189952 w 625779"/>
                <a:gd name="connsiteY14" fmla="*/ 313027 h 625780"/>
                <a:gd name="connsiteX15" fmla="*/ 206152 w 625779"/>
                <a:gd name="connsiteY15" fmla="*/ 292700 h 625780"/>
                <a:gd name="connsiteX16" fmla="*/ 140013 w 625779"/>
                <a:gd name="connsiteY16" fmla="*/ 226560 h 625780"/>
                <a:gd name="connsiteX17" fmla="*/ 226561 w 625779"/>
                <a:gd name="connsiteY17" fmla="*/ 140012 h 625780"/>
                <a:gd name="connsiteX18" fmla="*/ 292763 w 625779"/>
                <a:gd name="connsiteY18" fmla="*/ 206214 h 625780"/>
                <a:gd name="connsiteX19" fmla="*/ 331296 w 625779"/>
                <a:gd name="connsiteY19" fmla="*/ 178498 h 625780"/>
                <a:gd name="connsiteX20" fmla="*/ 365854 w 625779"/>
                <a:gd name="connsiteY20" fmla="*/ 158184 h 625780"/>
                <a:gd name="connsiteX21" fmla="*/ 329764 w 625779"/>
                <a:gd name="connsiteY21" fmla="*/ 71055 h 625780"/>
                <a:gd name="connsiteX22" fmla="*/ 442845 w 625779"/>
                <a:gd name="connsiteY22" fmla="*/ 24214 h 625780"/>
                <a:gd name="connsiteX23" fmla="*/ 479264 w 625779"/>
                <a:gd name="connsiteY23" fmla="*/ 112138 h 625780"/>
                <a:gd name="connsiteX24" fmla="*/ 514705 w 625779"/>
                <a:gd name="connsiteY24" fmla="*/ 103106 h 625780"/>
                <a:gd name="connsiteX25" fmla="*/ 564580 w 625779"/>
                <a:gd name="connsiteY25" fmla="*/ 95494 h 625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25779" h="625780">
                  <a:moveTo>
                    <a:pt x="564580" y="0"/>
                  </a:moveTo>
                  <a:lnTo>
                    <a:pt x="625779" y="0"/>
                  </a:lnTo>
                  <a:lnTo>
                    <a:pt x="625779" y="303558"/>
                  </a:lnTo>
                  <a:cubicBezTo>
                    <a:pt x="447821" y="303558"/>
                    <a:pt x="303558" y="447821"/>
                    <a:pt x="303558" y="625779"/>
                  </a:cubicBezTo>
                  <a:lnTo>
                    <a:pt x="303559" y="625780"/>
                  </a:lnTo>
                  <a:lnTo>
                    <a:pt x="0" y="625780"/>
                  </a:lnTo>
                  <a:lnTo>
                    <a:pt x="0" y="564580"/>
                  </a:lnTo>
                  <a:lnTo>
                    <a:pt x="92614" y="564580"/>
                  </a:lnTo>
                  <a:lnTo>
                    <a:pt x="97048" y="531339"/>
                  </a:lnTo>
                  <a:cubicBezTo>
                    <a:pt x="99443" y="517928"/>
                    <a:pt x="102339" y="504691"/>
                    <a:pt x="105718" y="491647"/>
                  </a:cubicBezTo>
                  <a:lnTo>
                    <a:pt x="109731" y="478266"/>
                  </a:lnTo>
                  <a:lnTo>
                    <a:pt x="24215" y="442844"/>
                  </a:lnTo>
                  <a:lnTo>
                    <a:pt x="71055" y="329763"/>
                  </a:lnTo>
                  <a:lnTo>
                    <a:pt x="157494" y="365568"/>
                  </a:lnTo>
                  <a:lnTo>
                    <a:pt x="189952" y="313027"/>
                  </a:lnTo>
                  <a:lnTo>
                    <a:pt x="206152" y="292700"/>
                  </a:lnTo>
                  <a:lnTo>
                    <a:pt x="140013" y="226560"/>
                  </a:lnTo>
                  <a:lnTo>
                    <a:pt x="226561" y="140012"/>
                  </a:lnTo>
                  <a:lnTo>
                    <a:pt x="292763" y="206214"/>
                  </a:lnTo>
                  <a:lnTo>
                    <a:pt x="331296" y="178498"/>
                  </a:lnTo>
                  <a:lnTo>
                    <a:pt x="365854" y="158184"/>
                  </a:lnTo>
                  <a:lnTo>
                    <a:pt x="329764" y="71055"/>
                  </a:lnTo>
                  <a:lnTo>
                    <a:pt x="442845" y="24214"/>
                  </a:lnTo>
                  <a:lnTo>
                    <a:pt x="479264" y="112138"/>
                  </a:lnTo>
                  <a:lnTo>
                    <a:pt x="514705" y="103106"/>
                  </a:lnTo>
                  <a:lnTo>
                    <a:pt x="564580" y="95494"/>
                  </a:lnTo>
                  <a:close/>
                </a:path>
              </a:pathLst>
            </a:custGeom>
            <a:solidFill>
              <a:srgbClr val="01AC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46" name="淘宝网Chenying0907出品 45"/>
          <p:cNvSpPr/>
          <p:nvPr/>
        </p:nvSpPr>
        <p:spPr>
          <a:xfrm>
            <a:off x="3814357" y="5624423"/>
            <a:ext cx="4246477" cy="463606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100000"/>
                  <a:alpha val="40000"/>
                </a:schemeClr>
              </a:gs>
              <a:gs pos="23000">
                <a:schemeClr val="tx1">
                  <a:alpha val="24000"/>
                </a:schemeClr>
              </a:gs>
              <a:gs pos="100000">
                <a:srgbClr val="D7D7D7">
                  <a:alpha val="0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grpSp>
        <p:nvGrpSpPr>
          <p:cNvPr id="47" name="淘宝网Chenying0907出品 46"/>
          <p:cNvGrpSpPr/>
          <p:nvPr/>
        </p:nvGrpSpPr>
        <p:grpSpPr>
          <a:xfrm>
            <a:off x="3282616" y="1808443"/>
            <a:ext cx="1086008" cy="1225336"/>
            <a:chOff x="3446157" y="2112915"/>
            <a:chExt cx="2343151" cy="2643766"/>
          </a:xfrm>
        </p:grpSpPr>
        <p:sp>
          <p:nvSpPr>
            <p:cNvPr id="49" name="淘宝网Chenying0907出品 5"/>
            <p:cNvSpPr/>
            <p:nvPr/>
          </p:nvSpPr>
          <p:spPr bwMode="auto">
            <a:xfrm rot="16200000">
              <a:off x="3295850" y="2263222"/>
              <a:ext cx="2643766" cy="2343151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 flip="none" rotWithShape="1">
              <a:gsLst>
                <a:gs pos="0">
                  <a:sysClr val="window" lastClr="FFFFFF"/>
                </a:gs>
                <a:gs pos="73000">
                  <a:srgbClr val="ECECEC"/>
                </a:gs>
                <a:gs pos="100000">
                  <a:srgbClr val="D9D9D9"/>
                </a:gs>
              </a:gsLst>
              <a:lin ang="18900000" scaled="0"/>
              <a:tileRect/>
            </a:gradFill>
            <a:ln w="25400">
              <a:gradFill flip="none" rotWithShape="1">
                <a:gsLst>
                  <a:gs pos="29000">
                    <a:srgbClr val="E0E0E0"/>
                  </a:gs>
                  <a:gs pos="0">
                    <a:srgbClr val="999999"/>
                  </a:gs>
                  <a:gs pos="83000">
                    <a:sysClr val="window" lastClr="FFFFFF"/>
                  </a:gs>
                </a:gsLst>
                <a:lin ang="18900000" scaled="0"/>
                <a:tileRect/>
              </a:gradFill>
            </a:ln>
            <a:effectLst>
              <a:outerShdw blurRad="355600" dist="88900" dir="2700000" algn="tl" rotWithShape="0">
                <a:prstClr val="black">
                  <a:alpha val="28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zh-CN" altLang="en-US" kern="0">
                <a:solidFill>
                  <a:prstClr val="black"/>
                </a:solidFill>
              </a:endParaRPr>
            </a:p>
          </p:txBody>
        </p:sp>
        <p:sp>
          <p:nvSpPr>
            <p:cNvPr id="51" name="淘宝网Chenying0907出品 5"/>
            <p:cNvSpPr/>
            <p:nvPr/>
          </p:nvSpPr>
          <p:spPr bwMode="auto">
            <a:xfrm rot="16200000">
              <a:off x="3589407" y="2523402"/>
              <a:ext cx="2056648" cy="1822793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 flip="none" rotWithShape="1">
              <a:gsLst>
                <a:gs pos="0">
                  <a:sysClr val="window" lastClr="FFFFFF"/>
                </a:gs>
                <a:gs pos="60000">
                  <a:srgbClr val="ECECEC"/>
                </a:gs>
                <a:gs pos="100000">
                  <a:srgbClr val="D1D1D1"/>
                </a:gs>
              </a:gsLst>
              <a:lin ang="18900000" scaled="0"/>
              <a:tileRect/>
            </a:gradFill>
            <a:ln w="25400">
              <a:gradFill flip="none" rotWithShape="1">
                <a:gsLst>
                  <a:gs pos="29000">
                    <a:srgbClr val="E0E0E0"/>
                  </a:gs>
                  <a:gs pos="0">
                    <a:srgbClr val="999999"/>
                  </a:gs>
                  <a:gs pos="83000">
                    <a:sysClr val="window" lastClr="FFFFFF"/>
                  </a:gs>
                </a:gsLst>
                <a:lin ang="18900000" scaled="0"/>
                <a:tileRect/>
              </a:gradFill>
            </a:ln>
            <a:effectLst>
              <a:outerShdw blurRad="254000" dist="114300" dir="2700000" algn="tl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zh-CN" altLang="en-US" kern="0">
                <a:solidFill>
                  <a:prstClr val="black"/>
                </a:solidFill>
              </a:endParaRPr>
            </a:p>
          </p:txBody>
        </p:sp>
      </p:grpSp>
      <p:grpSp>
        <p:nvGrpSpPr>
          <p:cNvPr id="52" name="淘宝网Chenying0907出品 51"/>
          <p:cNvGrpSpPr/>
          <p:nvPr/>
        </p:nvGrpSpPr>
        <p:grpSpPr>
          <a:xfrm>
            <a:off x="7609756" y="1808443"/>
            <a:ext cx="1086008" cy="1225336"/>
            <a:chOff x="3446157" y="2112915"/>
            <a:chExt cx="2343151" cy="2643766"/>
          </a:xfrm>
        </p:grpSpPr>
        <p:sp>
          <p:nvSpPr>
            <p:cNvPr id="54" name="淘宝网Chenying0907出品 5"/>
            <p:cNvSpPr/>
            <p:nvPr/>
          </p:nvSpPr>
          <p:spPr bwMode="auto">
            <a:xfrm rot="16200000">
              <a:off x="3295850" y="2263222"/>
              <a:ext cx="2643766" cy="2343151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 flip="none" rotWithShape="1">
              <a:gsLst>
                <a:gs pos="0">
                  <a:sysClr val="window" lastClr="FFFFFF"/>
                </a:gs>
                <a:gs pos="73000">
                  <a:srgbClr val="ECECEC"/>
                </a:gs>
                <a:gs pos="100000">
                  <a:srgbClr val="D9D9D9"/>
                </a:gs>
              </a:gsLst>
              <a:lin ang="18900000" scaled="0"/>
              <a:tileRect/>
            </a:gradFill>
            <a:ln w="25400">
              <a:gradFill flip="none" rotWithShape="1">
                <a:gsLst>
                  <a:gs pos="29000">
                    <a:srgbClr val="E0E0E0"/>
                  </a:gs>
                  <a:gs pos="0">
                    <a:srgbClr val="999999"/>
                  </a:gs>
                  <a:gs pos="83000">
                    <a:sysClr val="window" lastClr="FFFFFF"/>
                  </a:gs>
                </a:gsLst>
                <a:lin ang="18900000" scaled="0"/>
                <a:tileRect/>
              </a:gradFill>
            </a:ln>
            <a:effectLst>
              <a:outerShdw blurRad="355600" dist="88900" dir="2700000" algn="tl" rotWithShape="0">
                <a:prstClr val="black">
                  <a:alpha val="28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zh-CN" altLang="en-US" kern="0">
                <a:solidFill>
                  <a:prstClr val="black"/>
                </a:solidFill>
              </a:endParaRPr>
            </a:p>
          </p:txBody>
        </p:sp>
        <p:sp>
          <p:nvSpPr>
            <p:cNvPr id="56" name="淘宝网Chenying0907出品 5"/>
            <p:cNvSpPr/>
            <p:nvPr/>
          </p:nvSpPr>
          <p:spPr bwMode="auto">
            <a:xfrm rot="16200000">
              <a:off x="3589407" y="2523402"/>
              <a:ext cx="2056648" cy="1822793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 flip="none" rotWithShape="1">
              <a:gsLst>
                <a:gs pos="0">
                  <a:sysClr val="window" lastClr="FFFFFF"/>
                </a:gs>
                <a:gs pos="60000">
                  <a:srgbClr val="ECECEC"/>
                </a:gs>
                <a:gs pos="100000">
                  <a:srgbClr val="D1D1D1"/>
                </a:gs>
              </a:gsLst>
              <a:lin ang="18900000" scaled="0"/>
              <a:tileRect/>
            </a:gradFill>
            <a:ln w="25400">
              <a:gradFill flip="none" rotWithShape="1">
                <a:gsLst>
                  <a:gs pos="29000">
                    <a:srgbClr val="E0E0E0"/>
                  </a:gs>
                  <a:gs pos="0">
                    <a:srgbClr val="999999"/>
                  </a:gs>
                  <a:gs pos="83000">
                    <a:sysClr val="window" lastClr="FFFFFF"/>
                  </a:gs>
                </a:gsLst>
                <a:lin ang="18900000" scaled="0"/>
                <a:tileRect/>
              </a:gradFill>
            </a:ln>
            <a:effectLst>
              <a:outerShdw blurRad="254000" dist="114300" dir="2700000" algn="tl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zh-CN" altLang="en-US" kern="0">
                <a:solidFill>
                  <a:prstClr val="black"/>
                </a:solidFill>
              </a:endParaRPr>
            </a:p>
          </p:txBody>
        </p:sp>
      </p:grpSp>
      <p:grpSp>
        <p:nvGrpSpPr>
          <p:cNvPr id="57" name="淘宝网Chenying0907出品 56"/>
          <p:cNvGrpSpPr/>
          <p:nvPr/>
        </p:nvGrpSpPr>
        <p:grpSpPr>
          <a:xfrm>
            <a:off x="3282616" y="3916643"/>
            <a:ext cx="1086008" cy="1225336"/>
            <a:chOff x="3446157" y="2112915"/>
            <a:chExt cx="2343151" cy="2643766"/>
          </a:xfrm>
        </p:grpSpPr>
        <p:sp>
          <p:nvSpPr>
            <p:cNvPr id="59" name="淘宝网Chenying0907出品 5"/>
            <p:cNvSpPr/>
            <p:nvPr/>
          </p:nvSpPr>
          <p:spPr bwMode="auto">
            <a:xfrm rot="16200000">
              <a:off x="3295850" y="2263222"/>
              <a:ext cx="2643766" cy="2343151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 flip="none" rotWithShape="1">
              <a:gsLst>
                <a:gs pos="0">
                  <a:sysClr val="window" lastClr="FFFFFF"/>
                </a:gs>
                <a:gs pos="73000">
                  <a:srgbClr val="ECECEC"/>
                </a:gs>
                <a:gs pos="100000">
                  <a:srgbClr val="D9D9D9"/>
                </a:gs>
              </a:gsLst>
              <a:lin ang="18900000" scaled="0"/>
              <a:tileRect/>
            </a:gradFill>
            <a:ln w="25400">
              <a:gradFill flip="none" rotWithShape="1">
                <a:gsLst>
                  <a:gs pos="29000">
                    <a:srgbClr val="E0E0E0"/>
                  </a:gs>
                  <a:gs pos="0">
                    <a:srgbClr val="999999"/>
                  </a:gs>
                  <a:gs pos="83000">
                    <a:sysClr val="window" lastClr="FFFFFF"/>
                  </a:gs>
                </a:gsLst>
                <a:lin ang="18900000" scaled="0"/>
                <a:tileRect/>
              </a:gradFill>
            </a:ln>
            <a:effectLst>
              <a:outerShdw blurRad="355600" dist="88900" dir="2700000" algn="tl" rotWithShape="0">
                <a:prstClr val="black">
                  <a:alpha val="28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zh-CN" altLang="en-US" kern="0">
                <a:solidFill>
                  <a:prstClr val="black"/>
                </a:solidFill>
              </a:endParaRPr>
            </a:p>
          </p:txBody>
        </p:sp>
        <p:sp>
          <p:nvSpPr>
            <p:cNvPr id="61" name="淘宝网Chenying0907出品 5"/>
            <p:cNvSpPr/>
            <p:nvPr/>
          </p:nvSpPr>
          <p:spPr bwMode="auto">
            <a:xfrm rot="16200000">
              <a:off x="3589407" y="2523402"/>
              <a:ext cx="2056648" cy="1822793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 flip="none" rotWithShape="1">
              <a:gsLst>
                <a:gs pos="0">
                  <a:sysClr val="window" lastClr="FFFFFF"/>
                </a:gs>
                <a:gs pos="60000">
                  <a:srgbClr val="ECECEC"/>
                </a:gs>
                <a:gs pos="100000">
                  <a:srgbClr val="D1D1D1"/>
                </a:gs>
              </a:gsLst>
              <a:lin ang="18900000" scaled="0"/>
              <a:tileRect/>
            </a:gradFill>
            <a:ln w="25400">
              <a:gradFill flip="none" rotWithShape="1">
                <a:gsLst>
                  <a:gs pos="29000">
                    <a:srgbClr val="E0E0E0"/>
                  </a:gs>
                  <a:gs pos="0">
                    <a:srgbClr val="999999"/>
                  </a:gs>
                  <a:gs pos="83000">
                    <a:sysClr val="window" lastClr="FFFFFF"/>
                  </a:gs>
                </a:gsLst>
                <a:lin ang="18900000" scaled="0"/>
                <a:tileRect/>
              </a:gradFill>
            </a:ln>
            <a:effectLst>
              <a:outerShdw blurRad="254000" dist="114300" dir="2700000" algn="tl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zh-CN" altLang="en-US" kern="0">
                <a:solidFill>
                  <a:prstClr val="black"/>
                </a:solidFill>
              </a:endParaRPr>
            </a:p>
          </p:txBody>
        </p:sp>
      </p:grpSp>
      <p:grpSp>
        <p:nvGrpSpPr>
          <p:cNvPr id="62" name="淘宝网Chenying0907出品 61"/>
          <p:cNvGrpSpPr/>
          <p:nvPr/>
        </p:nvGrpSpPr>
        <p:grpSpPr>
          <a:xfrm>
            <a:off x="7609756" y="3916643"/>
            <a:ext cx="1086008" cy="1225336"/>
            <a:chOff x="3446157" y="2112915"/>
            <a:chExt cx="2343151" cy="2643766"/>
          </a:xfrm>
        </p:grpSpPr>
        <p:sp>
          <p:nvSpPr>
            <p:cNvPr id="64" name="淘宝网Chenying0907出品 5"/>
            <p:cNvSpPr/>
            <p:nvPr/>
          </p:nvSpPr>
          <p:spPr bwMode="auto">
            <a:xfrm rot="16200000">
              <a:off x="3295850" y="2263222"/>
              <a:ext cx="2643766" cy="2343151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 flip="none" rotWithShape="1">
              <a:gsLst>
                <a:gs pos="0">
                  <a:sysClr val="window" lastClr="FFFFFF"/>
                </a:gs>
                <a:gs pos="73000">
                  <a:srgbClr val="ECECEC"/>
                </a:gs>
                <a:gs pos="100000">
                  <a:srgbClr val="D9D9D9"/>
                </a:gs>
              </a:gsLst>
              <a:lin ang="18900000" scaled="0"/>
              <a:tileRect/>
            </a:gradFill>
            <a:ln w="25400">
              <a:gradFill flip="none" rotWithShape="1">
                <a:gsLst>
                  <a:gs pos="29000">
                    <a:srgbClr val="E0E0E0"/>
                  </a:gs>
                  <a:gs pos="0">
                    <a:srgbClr val="999999"/>
                  </a:gs>
                  <a:gs pos="83000">
                    <a:sysClr val="window" lastClr="FFFFFF"/>
                  </a:gs>
                </a:gsLst>
                <a:lin ang="18900000" scaled="0"/>
                <a:tileRect/>
              </a:gradFill>
            </a:ln>
            <a:effectLst>
              <a:outerShdw blurRad="355600" dist="88900" dir="2700000" algn="tl" rotWithShape="0">
                <a:prstClr val="black">
                  <a:alpha val="28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zh-CN" altLang="en-US" kern="0">
                <a:solidFill>
                  <a:prstClr val="black"/>
                </a:solidFill>
              </a:endParaRPr>
            </a:p>
          </p:txBody>
        </p:sp>
        <p:sp>
          <p:nvSpPr>
            <p:cNvPr id="66" name="淘宝网Chenying0907出品 5"/>
            <p:cNvSpPr/>
            <p:nvPr/>
          </p:nvSpPr>
          <p:spPr bwMode="auto">
            <a:xfrm rot="16200000">
              <a:off x="3589407" y="2523402"/>
              <a:ext cx="2056648" cy="1822793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 flip="none" rotWithShape="1">
              <a:gsLst>
                <a:gs pos="0">
                  <a:sysClr val="window" lastClr="FFFFFF"/>
                </a:gs>
                <a:gs pos="60000">
                  <a:srgbClr val="ECECEC"/>
                </a:gs>
                <a:gs pos="100000">
                  <a:srgbClr val="D1D1D1"/>
                </a:gs>
              </a:gsLst>
              <a:lin ang="18900000" scaled="0"/>
              <a:tileRect/>
            </a:gradFill>
            <a:ln w="25400">
              <a:gradFill flip="none" rotWithShape="1">
                <a:gsLst>
                  <a:gs pos="29000">
                    <a:srgbClr val="E0E0E0"/>
                  </a:gs>
                  <a:gs pos="0">
                    <a:srgbClr val="999999"/>
                  </a:gs>
                  <a:gs pos="83000">
                    <a:sysClr val="window" lastClr="FFFFFF"/>
                  </a:gs>
                </a:gsLst>
                <a:lin ang="18900000" scaled="0"/>
                <a:tileRect/>
              </a:gradFill>
            </a:ln>
            <a:effectLst>
              <a:outerShdw blurRad="254000" dist="114300" dir="2700000" algn="tl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pPr>
                <a:defRPr/>
              </a:pPr>
              <a:endParaRPr lang="zh-CN" altLang="en-US" kern="0">
                <a:solidFill>
                  <a:prstClr val="black"/>
                </a:solidFill>
              </a:endParaRPr>
            </a:p>
          </p:txBody>
        </p:sp>
      </p:grpSp>
      <p:grpSp>
        <p:nvGrpSpPr>
          <p:cNvPr id="67" name="淘宝网Chenying0907出品 66"/>
          <p:cNvGrpSpPr/>
          <p:nvPr/>
        </p:nvGrpSpPr>
        <p:grpSpPr>
          <a:xfrm>
            <a:off x="985019" y="2034165"/>
            <a:ext cx="2263736" cy="1074016"/>
            <a:chOff x="3457192" y="3881040"/>
            <a:chExt cx="1455402" cy="1074016"/>
          </a:xfrm>
        </p:grpSpPr>
        <p:sp>
          <p:nvSpPr>
            <p:cNvPr id="68" name="淘宝网Chenying0907出品 69"/>
            <p:cNvSpPr txBox="1"/>
            <p:nvPr/>
          </p:nvSpPr>
          <p:spPr>
            <a:xfrm>
              <a:off x="3457511" y="3881040"/>
              <a:ext cx="14550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srgbClr val="01ACB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添加标题文字</a:t>
              </a:r>
            </a:p>
          </p:txBody>
        </p:sp>
        <p:sp>
          <p:nvSpPr>
            <p:cNvPr id="69" name="淘宝网Chenying0907出品 70"/>
            <p:cNvSpPr txBox="1"/>
            <p:nvPr/>
          </p:nvSpPr>
          <p:spPr>
            <a:xfrm>
              <a:off x="3457192" y="4217821"/>
              <a:ext cx="1398252" cy="7372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点击此处更换文本https</a:t>
              </a:r>
              <a:r>
                <a:rPr lang="zh-CN" altLang="en-US" sz="14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://</a:t>
              </a:r>
              <a:r>
                <a:rPr lang="en-US" altLang="zh-CN" sz="14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xnwe.taobao.com</a:t>
              </a:r>
              <a:r>
                <a:rPr lang="zh-CN" altLang="en-US" sz="14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/</a:t>
              </a:r>
              <a:endPara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0" name="淘宝网Chenying0907出品 69"/>
          <p:cNvGrpSpPr/>
          <p:nvPr/>
        </p:nvGrpSpPr>
        <p:grpSpPr>
          <a:xfrm>
            <a:off x="985019" y="4129665"/>
            <a:ext cx="2263736" cy="1099535"/>
            <a:chOff x="3457192" y="3881040"/>
            <a:chExt cx="1455402" cy="1099535"/>
          </a:xfrm>
        </p:grpSpPr>
        <p:sp>
          <p:nvSpPr>
            <p:cNvPr id="71" name="淘宝网Chenying0907出品 72"/>
            <p:cNvSpPr txBox="1"/>
            <p:nvPr/>
          </p:nvSpPr>
          <p:spPr>
            <a:xfrm>
              <a:off x="3457511" y="3881040"/>
              <a:ext cx="14550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srgbClr val="FFB8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添加标题文字</a:t>
              </a:r>
            </a:p>
          </p:txBody>
        </p:sp>
        <p:sp>
          <p:nvSpPr>
            <p:cNvPr id="72" name="淘宝网Chenying0907出品 73"/>
            <p:cNvSpPr txBox="1"/>
            <p:nvPr/>
          </p:nvSpPr>
          <p:spPr>
            <a:xfrm>
              <a:off x="3457192" y="4241911"/>
              <a:ext cx="139825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您的内容打在这里，或者通过复制您的文本后，在此框中粘贴。</a:t>
              </a:r>
            </a:p>
          </p:txBody>
        </p:sp>
      </p:grpSp>
      <p:grpSp>
        <p:nvGrpSpPr>
          <p:cNvPr id="73" name="淘宝网Chenying0907出品 72"/>
          <p:cNvGrpSpPr/>
          <p:nvPr/>
        </p:nvGrpSpPr>
        <p:grpSpPr>
          <a:xfrm>
            <a:off x="8833891" y="2034165"/>
            <a:ext cx="2379886" cy="1105374"/>
            <a:chOff x="3457192" y="3881040"/>
            <a:chExt cx="1455402" cy="1105374"/>
          </a:xfrm>
        </p:grpSpPr>
        <p:sp>
          <p:nvSpPr>
            <p:cNvPr id="74" name="淘宝网Chenying0907出品 75"/>
            <p:cNvSpPr txBox="1"/>
            <p:nvPr/>
          </p:nvSpPr>
          <p:spPr>
            <a:xfrm>
              <a:off x="3457511" y="3881040"/>
              <a:ext cx="14550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srgbClr val="F8353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添加标题文字</a:t>
              </a:r>
            </a:p>
          </p:txBody>
        </p:sp>
        <p:sp>
          <p:nvSpPr>
            <p:cNvPr id="75" name="淘宝网Chenying0907出品 76"/>
            <p:cNvSpPr txBox="1"/>
            <p:nvPr/>
          </p:nvSpPr>
          <p:spPr>
            <a:xfrm>
              <a:off x="3457192" y="4249179"/>
              <a:ext cx="1398252" cy="7372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点击此处更换文本https</a:t>
              </a:r>
              <a:r>
                <a:rPr lang="zh-CN" altLang="en-US" sz="14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://</a:t>
              </a:r>
              <a:r>
                <a:rPr lang="en-US" altLang="zh-CN" sz="14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xnwe.taobao.com</a:t>
              </a:r>
              <a:r>
                <a:rPr lang="zh-CN" altLang="en-US" sz="14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/</a:t>
              </a:r>
              <a:endPara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6" name="淘宝网Chenying0907出品 75"/>
          <p:cNvGrpSpPr/>
          <p:nvPr/>
        </p:nvGrpSpPr>
        <p:grpSpPr>
          <a:xfrm>
            <a:off x="8833891" y="4129665"/>
            <a:ext cx="2379886" cy="1099535"/>
            <a:chOff x="3457192" y="3881040"/>
            <a:chExt cx="1455402" cy="1099535"/>
          </a:xfrm>
        </p:grpSpPr>
        <p:sp>
          <p:nvSpPr>
            <p:cNvPr id="77" name="淘宝网Chenying0907出品 78"/>
            <p:cNvSpPr txBox="1"/>
            <p:nvPr/>
          </p:nvSpPr>
          <p:spPr>
            <a:xfrm>
              <a:off x="3457511" y="3881040"/>
              <a:ext cx="14550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srgbClr val="7030A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添加标题文字</a:t>
              </a:r>
            </a:p>
          </p:txBody>
        </p:sp>
        <p:sp>
          <p:nvSpPr>
            <p:cNvPr id="78" name="淘宝网Chenying0907出品 79"/>
            <p:cNvSpPr txBox="1"/>
            <p:nvPr/>
          </p:nvSpPr>
          <p:spPr>
            <a:xfrm>
              <a:off x="3457192" y="4241911"/>
              <a:ext cx="139825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您的内容打在这里，或者通过复制您的文本后，在此框中粘贴。</a:t>
              </a:r>
            </a:p>
          </p:txBody>
        </p:sp>
      </p:grpSp>
      <p:grpSp>
        <p:nvGrpSpPr>
          <p:cNvPr id="79" name="Group 4"/>
          <p:cNvGrpSpPr>
            <a:grpSpLocks noChangeAspect="1"/>
          </p:cNvGrpSpPr>
          <p:nvPr/>
        </p:nvGrpSpPr>
        <p:grpSpPr bwMode="auto">
          <a:xfrm>
            <a:off x="3611644" y="2153861"/>
            <a:ext cx="420586" cy="492878"/>
            <a:chOff x="1776" y="1776"/>
            <a:chExt cx="64" cy="75"/>
          </a:xfrm>
          <a:solidFill>
            <a:srgbClr val="01ACBE"/>
          </a:solidFill>
        </p:grpSpPr>
        <p:sp>
          <p:nvSpPr>
            <p:cNvPr id="80" name="淘宝网Chenying0907出品 5"/>
            <p:cNvSpPr/>
            <p:nvPr/>
          </p:nvSpPr>
          <p:spPr bwMode="auto">
            <a:xfrm>
              <a:off x="1795" y="1779"/>
              <a:ext cx="29" cy="26"/>
            </a:xfrm>
            <a:custGeom>
              <a:avLst/>
              <a:gdLst>
                <a:gd name="T0" fmla="*/ 5 w 11"/>
                <a:gd name="T1" fmla="*/ 10 h 10"/>
                <a:gd name="T2" fmla="*/ 5 w 11"/>
                <a:gd name="T3" fmla="*/ 10 h 10"/>
                <a:gd name="T4" fmla="*/ 11 w 11"/>
                <a:gd name="T5" fmla="*/ 5 h 10"/>
                <a:gd name="T6" fmla="*/ 5 w 11"/>
                <a:gd name="T7" fmla="*/ 0 h 10"/>
                <a:gd name="T8" fmla="*/ 5 w 11"/>
                <a:gd name="T9" fmla="*/ 0 h 10"/>
                <a:gd name="T10" fmla="*/ 0 w 11"/>
                <a:gd name="T11" fmla="*/ 5 h 10"/>
                <a:gd name="T12" fmla="*/ 5 w 11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0">
                  <a:moveTo>
                    <a:pt x="5" y="10"/>
                  </a:moveTo>
                  <a:cubicBezTo>
                    <a:pt x="5" y="10"/>
                    <a:pt x="5" y="10"/>
                    <a:pt x="5" y="10"/>
                  </a:cubicBezTo>
                  <a:cubicBezTo>
                    <a:pt x="8" y="10"/>
                    <a:pt x="11" y="8"/>
                    <a:pt x="11" y="5"/>
                  </a:cubicBezTo>
                  <a:cubicBezTo>
                    <a:pt x="11" y="2"/>
                    <a:pt x="8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1"/>
                    <a:pt x="0" y="3"/>
                    <a:pt x="0" y="5"/>
                  </a:cubicBezTo>
                  <a:cubicBezTo>
                    <a:pt x="0" y="8"/>
                    <a:pt x="2" y="10"/>
                    <a:pt x="5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1" name="淘宝网Chenying0907出品 6"/>
            <p:cNvSpPr/>
            <p:nvPr/>
          </p:nvSpPr>
          <p:spPr bwMode="auto">
            <a:xfrm>
              <a:off x="1776" y="1810"/>
              <a:ext cx="64" cy="41"/>
            </a:xfrm>
            <a:custGeom>
              <a:avLst/>
              <a:gdLst>
                <a:gd name="T0" fmla="*/ 23 w 24"/>
                <a:gd name="T1" fmla="*/ 3 h 16"/>
                <a:gd name="T2" fmla="*/ 19 w 24"/>
                <a:gd name="T3" fmla="*/ 0 h 16"/>
                <a:gd name="T4" fmla="*/ 19 w 24"/>
                <a:gd name="T5" fmla="*/ 0 h 16"/>
                <a:gd name="T6" fmla="*/ 17 w 24"/>
                <a:gd name="T7" fmla="*/ 0 h 16"/>
                <a:gd name="T8" fmla="*/ 15 w 24"/>
                <a:gd name="T9" fmla="*/ 5 h 16"/>
                <a:gd name="T10" fmla="*/ 12 w 24"/>
                <a:gd name="T11" fmla="*/ 11 h 16"/>
                <a:gd name="T12" fmla="*/ 14 w 24"/>
                <a:gd name="T13" fmla="*/ 7 h 16"/>
                <a:gd name="T14" fmla="*/ 13 w 24"/>
                <a:gd name="T15" fmla="*/ 1 h 16"/>
                <a:gd name="T16" fmla="*/ 13 w 24"/>
                <a:gd name="T17" fmla="*/ 1 h 16"/>
                <a:gd name="T18" fmla="*/ 12 w 24"/>
                <a:gd name="T19" fmla="*/ 0 h 16"/>
                <a:gd name="T20" fmla="*/ 12 w 24"/>
                <a:gd name="T21" fmla="*/ 0 h 16"/>
                <a:gd name="T22" fmla="*/ 12 w 24"/>
                <a:gd name="T23" fmla="*/ 1 h 16"/>
                <a:gd name="T24" fmla="*/ 12 w 24"/>
                <a:gd name="T25" fmla="*/ 1 h 16"/>
                <a:gd name="T26" fmla="*/ 11 w 24"/>
                <a:gd name="T27" fmla="*/ 7 h 16"/>
                <a:gd name="T28" fmla="*/ 10 w 24"/>
                <a:gd name="T29" fmla="*/ 5 h 16"/>
                <a:gd name="T30" fmla="*/ 8 w 24"/>
                <a:gd name="T31" fmla="*/ 0 h 16"/>
                <a:gd name="T32" fmla="*/ 5 w 24"/>
                <a:gd name="T33" fmla="*/ 0 h 16"/>
                <a:gd name="T34" fmla="*/ 5 w 24"/>
                <a:gd name="T35" fmla="*/ 0 h 16"/>
                <a:gd name="T36" fmla="*/ 1 w 24"/>
                <a:gd name="T37" fmla="*/ 3 h 16"/>
                <a:gd name="T38" fmla="*/ 0 w 24"/>
                <a:gd name="T39" fmla="*/ 16 h 16"/>
                <a:gd name="T40" fmla="*/ 4 w 24"/>
                <a:gd name="T41" fmla="*/ 16 h 16"/>
                <a:gd name="T42" fmla="*/ 4 w 24"/>
                <a:gd name="T43" fmla="*/ 6 h 16"/>
                <a:gd name="T44" fmla="*/ 5 w 24"/>
                <a:gd name="T45" fmla="*/ 6 h 16"/>
                <a:gd name="T46" fmla="*/ 5 w 24"/>
                <a:gd name="T47" fmla="*/ 16 h 16"/>
                <a:gd name="T48" fmla="*/ 12 w 24"/>
                <a:gd name="T49" fmla="*/ 16 h 16"/>
                <a:gd name="T50" fmla="*/ 19 w 24"/>
                <a:gd name="T51" fmla="*/ 16 h 16"/>
                <a:gd name="T52" fmla="*/ 19 w 24"/>
                <a:gd name="T53" fmla="*/ 6 h 16"/>
                <a:gd name="T54" fmla="*/ 19 w 24"/>
                <a:gd name="T55" fmla="*/ 6 h 16"/>
                <a:gd name="T56" fmla="*/ 20 w 24"/>
                <a:gd name="T57" fmla="*/ 6 h 16"/>
                <a:gd name="T58" fmla="*/ 20 w 24"/>
                <a:gd name="T59" fmla="*/ 16 h 16"/>
                <a:gd name="T60" fmla="*/ 23 w 24"/>
                <a:gd name="T61" fmla="*/ 16 h 16"/>
                <a:gd name="T62" fmla="*/ 23 w 24"/>
                <a:gd name="T63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4" h="16">
                  <a:moveTo>
                    <a:pt x="23" y="3"/>
                  </a:moveTo>
                  <a:cubicBezTo>
                    <a:pt x="22" y="1"/>
                    <a:pt x="20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0"/>
                    <a:pt x="13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2" y="1"/>
                    <a:pt x="1" y="3"/>
                  </a:cubicBezTo>
                  <a:cubicBezTo>
                    <a:pt x="0" y="5"/>
                    <a:pt x="0" y="11"/>
                    <a:pt x="0" y="16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5" y="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9" y="16"/>
                    <a:pt x="19" y="16"/>
                    <a:pt x="19" y="16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9" y="6"/>
                    <a:pt x="20" y="6"/>
                    <a:pt x="20" y="6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4" y="11"/>
                    <a:pt x="24" y="5"/>
                    <a:pt x="2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2" name="淘宝网Chenying0907出品 7"/>
            <p:cNvSpPr/>
            <p:nvPr/>
          </p:nvSpPr>
          <p:spPr bwMode="auto">
            <a:xfrm>
              <a:off x="1795" y="1776"/>
              <a:ext cx="29" cy="26"/>
            </a:xfrm>
            <a:custGeom>
              <a:avLst/>
              <a:gdLst>
                <a:gd name="T0" fmla="*/ 5 w 11"/>
                <a:gd name="T1" fmla="*/ 10 h 10"/>
                <a:gd name="T2" fmla="*/ 5 w 11"/>
                <a:gd name="T3" fmla="*/ 10 h 10"/>
                <a:gd name="T4" fmla="*/ 11 w 11"/>
                <a:gd name="T5" fmla="*/ 5 h 10"/>
                <a:gd name="T6" fmla="*/ 5 w 11"/>
                <a:gd name="T7" fmla="*/ 0 h 10"/>
                <a:gd name="T8" fmla="*/ 5 w 11"/>
                <a:gd name="T9" fmla="*/ 0 h 10"/>
                <a:gd name="T10" fmla="*/ 0 w 11"/>
                <a:gd name="T11" fmla="*/ 5 h 10"/>
                <a:gd name="T12" fmla="*/ 5 w 11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0">
                  <a:moveTo>
                    <a:pt x="5" y="10"/>
                  </a:moveTo>
                  <a:cubicBezTo>
                    <a:pt x="5" y="10"/>
                    <a:pt x="5" y="10"/>
                    <a:pt x="5" y="10"/>
                  </a:cubicBezTo>
                  <a:cubicBezTo>
                    <a:pt x="8" y="10"/>
                    <a:pt x="11" y="8"/>
                    <a:pt x="11" y="5"/>
                  </a:cubicBezTo>
                  <a:cubicBezTo>
                    <a:pt x="11" y="2"/>
                    <a:pt x="8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1"/>
                    <a:pt x="0" y="3"/>
                    <a:pt x="0" y="5"/>
                  </a:cubicBezTo>
                  <a:cubicBezTo>
                    <a:pt x="0" y="8"/>
                    <a:pt x="2" y="10"/>
                    <a:pt x="5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3" name="淘宝网Chenying0907出品 8"/>
            <p:cNvSpPr/>
            <p:nvPr/>
          </p:nvSpPr>
          <p:spPr bwMode="auto">
            <a:xfrm>
              <a:off x="1776" y="1807"/>
              <a:ext cx="64" cy="42"/>
            </a:xfrm>
            <a:custGeom>
              <a:avLst/>
              <a:gdLst>
                <a:gd name="T0" fmla="*/ 23 w 24"/>
                <a:gd name="T1" fmla="*/ 3 h 16"/>
                <a:gd name="T2" fmla="*/ 19 w 24"/>
                <a:gd name="T3" fmla="*/ 0 h 16"/>
                <a:gd name="T4" fmla="*/ 19 w 24"/>
                <a:gd name="T5" fmla="*/ 0 h 16"/>
                <a:gd name="T6" fmla="*/ 17 w 24"/>
                <a:gd name="T7" fmla="*/ 0 h 16"/>
                <a:gd name="T8" fmla="*/ 15 w 24"/>
                <a:gd name="T9" fmla="*/ 5 h 16"/>
                <a:gd name="T10" fmla="*/ 12 w 24"/>
                <a:gd name="T11" fmla="*/ 11 h 16"/>
                <a:gd name="T12" fmla="*/ 14 w 24"/>
                <a:gd name="T13" fmla="*/ 7 h 16"/>
                <a:gd name="T14" fmla="*/ 13 w 24"/>
                <a:gd name="T15" fmla="*/ 1 h 16"/>
                <a:gd name="T16" fmla="*/ 13 w 24"/>
                <a:gd name="T17" fmla="*/ 1 h 16"/>
                <a:gd name="T18" fmla="*/ 12 w 24"/>
                <a:gd name="T19" fmla="*/ 0 h 16"/>
                <a:gd name="T20" fmla="*/ 12 w 24"/>
                <a:gd name="T21" fmla="*/ 0 h 16"/>
                <a:gd name="T22" fmla="*/ 12 w 24"/>
                <a:gd name="T23" fmla="*/ 1 h 16"/>
                <a:gd name="T24" fmla="*/ 12 w 24"/>
                <a:gd name="T25" fmla="*/ 1 h 16"/>
                <a:gd name="T26" fmla="*/ 11 w 24"/>
                <a:gd name="T27" fmla="*/ 7 h 16"/>
                <a:gd name="T28" fmla="*/ 10 w 24"/>
                <a:gd name="T29" fmla="*/ 5 h 16"/>
                <a:gd name="T30" fmla="*/ 8 w 24"/>
                <a:gd name="T31" fmla="*/ 0 h 16"/>
                <a:gd name="T32" fmla="*/ 5 w 24"/>
                <a:gd name="T33" fmla="*/ 0 h 16"/>
                <a:gd name="T34" fmla="*/ 5 w 24"/>
                <a:gd name="T35" fmla="*/ 0 h 16"/>
                <a:gd name="T36" fmla="*/ 1 w 24"/>
                <a:gd name="T37" fmla="*/ 3 h 16"/>
                <a:gd name="T38" fmla="*/ 0 w 24"/>
                <a:gd name="T39" fmla="*/ 16 h 16"/>
                <a:gd name="T40" fmla="*/ 4 w 24"/>
                <a:gd name="T41" fmla="*/ 16 h 16"/>
                <a:gd name="T42" fmla="*/ 4 w 24"/>
                <a:gd name="T43" fmla="*/ 6 h 16"/>
                <a:gd name="T44" fmla="*/ 5 w 24"/>
                <a:gd name="T45" fmla="*/ 6 h 16"/>
                <a:gd name="T46" fmla="*/ 5 w 24"/>
                <a:gd name="T47" fmla="*/ 16 h 16"/>
                <a:gd name="T48" fmla="*/ 12 w 24"/>
                <a:gd name="T49" fmla="*/ 16 h 16"/>
                <a:gd name="T50" fmla="*/ 19 w 24"/>
                <a:gd name="T51" fmla="*/ 16 h 16"/>
                <a:gd name="T52" fmla="*/ 19 w 24"/>
                <a:gd name="T53" fmla="*/ 6 h 16"/>
                <a:gd name="T54" fmla="*/ 19 w 24"/>
                <a:gd name="T55" fmla="*/ 6 h 16"/>
                <a:gd name="T56" fmla="*/ 20 w 24"/>
                <a:gd name="T57" fmla="*/ 6 h 16"/>
                <a:gd name="T58" fmla="*/ 20 w 24"/>
                <a:gd name="T59" fmla="*/ 16 h 16"/>
                <a:gd name="T60" fmla="*/ 23 w 24"/>
                <a:gd name="T61" fmla="*/ 16 h 16"/>
                <a:gd name="T62" fmla="*/ 23 w 24"/>
                <a:gd name="T63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4" h="16">
                  <a:moveTo>
                    <a:pt x="23" y="3"/>
                  </a:moveTo>
                  <a:cubicBezTo>
                    <a:pt x="22" y="1"/>
                    <a:pt x="20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0"/>
                    <a:pt x="13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2" y="1"/>
                    <a:pt x="1" y="3"/>
                  </a:cubicBezTo>
                  <a:cubicBezTo>
                    <a:pt x="0" y="5"/>
                    <a:pt x="0" y="11"/>
                    <a:pt x="0" y="16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5" y="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9" y="16"/>
                    <a:pt x="19" y="16"/>
                    <a:pt x="19" y="16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9" y="6"/>
                    <a:pt x="20" y="6"/>
                    <a:pt x="20" y="6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4" y="11"/>
                    <a:pt x="24" y="5"/>
                    <a:pt x="2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84" name="Group 18"/>
          <p:cNvGrpSpPr>
            <a:grpSpLocks noChangeAspect="1"/>
          </p:cNvGrpSpPr>
          <p:nvPr/>
        </p:nvGrpSpPr>
        <p:grpSpPr bwMode="auto">
          <a:xfrm>
            <a:off x="7973606" y="4309492"/>
            <a:ext cx="427141" cy="398016"/>
            <a:chOff x="3802" y="2858"/>
            <a:chExt cx="616" cy="574"/>
          </a:xfrm>
          <a:solidFill>
            <a:srgbClr val="7B4690"/>
          </a:solidFill>
        </p:grpSpPr>
        <p:sp>
          <p:nvSpPr>
            <p:cNvPr id="85" name="淘宝网Chenying0907出品 19"/>
            <p:cNvSpPr>
              <a:spLocks noChangeArrowheads="1"/>
            </p:cNvSpPr>
            <p:nvPr/>
          </p:nvSpPr>
          <p:spPr bwMode="auto">
            <a:xfrm>
              <a:off x="3802" y="3205"/>
              <a:ext cx="129" cy="22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6" name="淘宝网Chenying0907出品 20"/>
            <p:cNvSpPr>
              <a:spLocks noChangeArrowheads="1"/>
            </p:cNvSpPr>
            <p:nvPr/>
          </p:nvSpPr>
          <p:spPr bwMode="auto">
            <a:xfrm>
              <a:off x="3964" y="3174"/>
              <a:ext cx="129" cy="25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7" name="淘宝网Chenying0907出品 21"/>
            <p:cNvSpPr>
              <a:spLocks noChangeArrowheads="1"/>
            </p:cNvSpPr>
            <p:nvPr/>
          </p:nvSpPr>
          <p:spPr bwMode="auto">
            <a:xfrm>
              <a:off x="4129" y="3131"/>
              <a:ext cx="129" cy="30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8" name="淘宝网Chenying0907出品 22"/>
            <p:cNvSpPr>
              <a:spLocks noChangeArrowheads="1"/>
            </p:cNvSpPr>
            <p:nvPr/>
          </p:nvSpPr>
          <p:spPr bwMode="auto">
            <a:xfrm>
              <a:off x="4289" y="3078"/>
              <a:ext cx="129" cy="35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9" name="淘宝网Chenying0907出品 23"/>
            <p:cNvSpPr/>
            <p:nvPr/>
          </p:nvSpPr>
          <p:spPr bwMode="auto">
            <a:xfrm>
              <a:off x="3888" y="2858"/>
              <a:ext cx="370" cy="270"/>
            </a:xfrm>
            <a:custGeom>
              <a:avLst/>
              <a:gdLst>
                <a:gd name="T0" fmla="*/ 94 w 155"/>
                <a:gd name="T1" fmla="*/ 21 h 113"/>
                <a:gd name="T2" fmla="*/ 0 w 155"/>
                <a:gd name="T3" fmla="*/ 72 h 113"/>
                <a:gd name="T4" fmla="*/ 114 w 155"/>
                <a:gd name="T5" fmla="*/ 63 h 113"/>
                <a:gd name="T6" fmla="*/ 122 w 155"/>
                <a:gd name="T7" fmla="*/ 82 h 113"/>
                <a:gd name="T8" fmla="*/ 155 w 155"/>
                <a:gd name="T9" fmla="*/ 0 h 113"/>
                <a:gd name="T10" fmla="*/ 85 w 155"/>
                <a:gd name="T11" fmla="*/ 2 h 113"/>
                <a:gd name="T12" fmla="*/ 94 w 155"/>
                <a:gd name="T13" fmla="*/ 21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5" h="113">
                  <a:moveTo>
                    <a:pt x="94" y="21"/>
                  </a:moveTo>
                  <a:cubicBezTo>
                    <a:pt x="85" y="33"/>
                    <a:pt x="53" y="68"/>
                    <a:pt x="0" y="72"/>
                  </a:cubicBezTo>
                  <a:cubicBezTo>
                    <a:pt x="0" y="72"/>
                    <a:pt x="31" y="113"/>
                    <a:pt x="114" y="63"/>
                  </a:cubicBezTo>
                  <a:cubicBezTo>
                    <a:pt x="122" y="82"/>
                    <a:pt x="122" y="82"/>
                    <a:pt x="122" y="82"/>
                  </a:cubicBezTo>
                  <a:cubicBezTo>
                    <a:pt x="155" y="0"/>
                    <a:pt x="155" y="0"/>
                    <a:pt x="155" y="0"/>
                  </a:cubicBezTo>
                  <a:cubicBezTo>
                    <a:pt x="85" y="2"/>
                    <a:pt x="85" y="2"/>
                    <a:pt x="85" y="2"/>
                  </a:cubicBezTo>
                  <a:lnTo>
                    <a:pt x="94" y="2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90" name="Group 13"/>
          <p:cNvGrpSpPr>
            <a:grpSpLocks noChangeAspect="1"/>
          </p:cNvGrpSpPr>
          <p:nvPr/>
        </p:nvGrpSpPr>
        <p:grpSpPr bwMode="auto">
          <a:xfrm>
            <a:off x="3565491" y="4247730"/>
            <a:ext cx="512891" cy="521540"/>
            <a:chOff x="2426" y="2745"/>
            <a:chExt cx="593" cy="603"/>
          </a:xfrm>
          <a:solidFill>
            <a:srgbClr val="FFB850"/>
          </a:solidFill>
        </p:grpSpPr>
        <p:sp>
          <p:nvSpPr>
            <p:cNvPr id="91" name="淘宝网Chenying0907出品 14"/>
            <p:cNvSpPr/>
            <p:nvPr/>
          </p:nvSpPr>
          <p:spPr bwMode="auto">
            <a:xfrm>
              <a:off x="2442" y="2772"/>
              <a:ext cx="577" cy="576"/>
            </a:xfrm>
            <a:custGeom>
              <a:avLst/>
              <a:gdLst>
                <a:gd name="T0" fmla="*/ 0 w 241"/>
                <a:gd name="T1" fmla="*/ 115 h 241"/>
                <a:gd name="T2" fmla="*/ 0 w 241"/>
                <a:gd name="T3" fmla="*/ 121 h 241"/>
                <a:gd name="T4" fmla="*/ 121 w 241"/>
                <a:gd name="T5" fmla="*/ 241 h 241"/>
                <a:gd name="T6" fmla="*/ 241 w 241"/>
                <a:gd name="T7" fmla="*/ 121 h 241"/>
                <a:gd name="T8" fmla="*/ 121 w 241"/>
                <a:gd name="T9" fmla="*/ 0 h 241"/>
                <a:gd name="T10" fmla="*/ 121 w 241"/>
                <a:gd name="T11" fmla="*/ 115 h 241"/>
                <a:gd name="T12" fmla="*/ 0 w 241"/>
                <a:gd name="T13" fmla="*/ 115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1" h="241">
                  <a:moveTo>
                    <a:pt x="0" y="115"/>
                  </a:moveTo>
                  <a:cubicBezTo>
                    <a:pt x="0" y="117"/>
                    <a:pt x="0" y="119"/>
                    <a:pt x="0" y="121"/>
                  </a:cubicBezTo>
                  <a:cubicBezTo>
                    <a:pt x="0" y="187"/>
                    <a:pt x="54" y="241"/>
                    <a:pt x="121" y="241"/>
                  </a:cubicBezTo>
                  <a:cubicBezTo>
                    <a:pt x="187" y="241"/>
                    <a:pt x="241" y="187"/>
                    <a:pt x="241" y="121"/>
                  </a:cubicBezTo>
                  <a:cubicBezTo>
                    <a:pt x="241" y="54"/>
                    <a:pt x="187" y="0"/>
                    <a:pt x="121" y="0"/>
                  </a:cubicBezTo>
                  <a:cubicBezTo>
                    <a:pt x="121" y="115"/>
                    <a:pt x="121" y="115"/>
                    <a:pt x="121" y="115"/>
                  </a:cubicBezTo>
                  <a:lnTo>
                    <a:pt x="0" y="1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2" name="淘宝网Chenying0907出品 15"/>
            <p:cNvSpPr>
              <a:spLocks noEditPoints="1"/>
            </p:cNvSpPr>
            <p:nvPr/>
          </p:nvSpPr>
          <p:spPr bwMode="auto">
            <a:xfrm>
              <a:off x="2426" y="2745"/>
              <a:ext cx="275" cy="273"/>
            </a:xfrm>
            <a:custGeom>
              <a:avLst/>
              <a:gdLst>
                <a:gd name="T0" fmla="*/ 0 w 115"/>
                <a:gd name="T1" fmla="*/ 114 h 114"/>
                <a:gd name="T2" fmla="*/ 115 w 115"/>
                <a:gd name="T3" fmla="*/ 114 h 114"/>
                <a:gd name="T4" fmla="*/ 115 w 115"/>
                <a:gd name="T5" fmla="*/ 0 h 114"/>
                <a:gd name="T6" fmla="*/ 0 w 115"/>
                <a:gd name="T7" fmla="*/ 114 h 114"/>
                <a:gd name="T8" fmla="*/ 15 w 115"/>
                <a:gd name="T9" fmla="*/ 104 h 114"/>
                <a:gd name="T10" fmla="*/ 104 w 115"/>
                <a:gd name="T11" fmla="*/ 14 h 114"/>
                <a:gd name="T12" fmla="*/ 104 w 115"/>
                <a:gd name="T13" fmla="*/ 104 h 114"/>
                <a:gd name="T14" fmla="*/ 15 w 115"/>
                <a:gd name="T15" fmla="*/ 10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5" h="114">
                  <a:moveTo>
                    <a:pt x="0" y="114"/>
                  </a:moveTo>
                  <a:cubicBezTo>
                    <a:pt x="115" y="114"/>
                    <a:pt x="115" y="114"/>
                    <a:pt x="115" y="114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51" y="0"/>
                    <a:pt x="0" y="51"/>
                    <a:pt x="0" y="114"/>
                  </a:cubicBezTo>
                  <a:close/>
                  <a:moveTo>
                    <a:pt x="15" y="104"/>
                  </a:moveTo>
                  <a:cubicBezTo>
                    <a:pt x="15" y="54"/>
                    <a:pt x="55" y="14"/>
                    <a:pt x="104" y="14"/>
                  </a:cubicBezTo>
                  <a:cubicBezTo>
                    <a:pt x="104" y="104"/>
                    <a:pt x="104" y="104"/>
                    <a:pt x="104" y="104"/>
                  </a:cubicBezTo>
                  <a:lnTo>
                    <a:pt x="15" y="10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93" name="淘宝网Chenying0907出品 92"/>
          <p:cNvGrpSpPr/>
          <p:nvPr/>
        </p:nvGrpSpPr>
        <p:grpSpPr>
          <a:xfrm>
            <a:off x="7966803" y="2160480"/>
            <a:ext cx="440749" cy="479640"/>
            <a:chOff x="4873628" y="1965320"/>
            <a:chExt cx="269874" cy="293687"/>
          </a:xfrm>
          <a:solidFill>
            <a:srgbClr val="F8353D"/>
          </a:solidFill>
        </p:grpSpPr>
        <p:sp>
          <p:nvSpPr>
            <p:cNvPr id="94" name="淘宝网Chenying0907出品 502"/>
            <p:cNvSpPr/>
            <p:nvPr/>
          </p:nvSpPr>
          <p:spPr bwMode="auto">
            <a:xfrm>
              <a:off x="4873628" y="2127243"/>
              <a:ext cx="112713" cy="131762"/>
            </a:xfrm>
            <a:custGeom>
              <a:avLst/>
              <a:gdLst>
                <a:gd name="T0" fmla="*/ 2 w 30"/>
                <a:gd name="T1" fmla="*/ 0 h 35"/>
                <a:gd name="T2" fmla="*/ 28 w 30"/>
                <a:gd name="T3" fmla="*/ 0 h 35"/>
                <a:gd name="T4" fmla="*/ 30 w 30"/>
                <a:gd name="T5" fmla="*/ 1 h 35"/>
                <a:gd name="T6" fmla="*/ 28 w 30"/>
                <a:gd name="T7" fmla="*/ 3 h 35"/>
                <a:gd name="T8" fmla="*/ 3 w 30"/>
                <a:gd name="T9" fmla="*/ 3 h 35"/>
                <a:gd name="T10" fmla="*/ 3 w 30"/>
                <a:gd name="T11" fmla="*/ 33 h 35"/>
                <a:gd name="T12" fmla="*/ 2 w 30"/>
                <a:gd name="T13" fmla="*/ 35 h 35"/>
                <a:gd name="T14" fmla="*/ 0 w 30"/>
                <a:gd name="T15" fmla="*/ 33 h 35"/>
                <a:gd name="T16" fmla="*/ 0 w 30"/>
                <a:gd name="T17" fmla="*/ 1 h 35"/>
                <a:gd name="T18" fmla="*/ 2 w 30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" h="35">
                  <a:moveTo>
                    <a:pt x="2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9" y="0"/>
                    <a:pt x="30" y="1"/>
                    <a:pt x="30" y="1"/>
                  </a:cubicBezTo>
                  <a:cubicBezTo>
                    <a:pt x="30" y="2"/>
                    <a:pt x="29" y="3"/>
                    <a:pt x="28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3"/>
                    <a:pt x="3" y="33"/>
                    <a:pt x="3" y="33"/>
                  </a:cubicBezTo>
                  <a:cubicBezTo>
                    <a:pt x="3" y="34"/>
                    <a:pt x="3" y="35"/>
                    <a:pt x="2" y="35"/>
                  </a:cubicBezTo>
                  <a:cubicBezTo>
                    <a:pt x="1" y="35"/>
                    <a:pt x="0" y="34"/>
                    <a:pt x="0" y="3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1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5" name="淘宝网Chenying0907出品 503"/>
            <p:cNvSpPr/>
            <p:nvPr/>
          </p:nvSpPr>
          <p:spPr bwMode="auto">
            <a:xfrm>
              <a:off x="4884746" y="1973256"/>
              <a:ext cx="41275" cy="146049"/>
            </a:xfrm>
            <a:custGeom>
              <a:avLst/>
              <a:gdLst>
                <a:gd name="T0" fmla="*/ 11 w 11"/>
                <a:gd name="T1" fmla="*/ 34 h 39"/>
                <a:gd name="T2" fmla="*/ 11 w 11"/>
                <a:gd name="T3" fmla="*/ 6 h 39"/>
                <a:gd name="T4" fmla="*/ 5 w 11"/>
                <a:gd name="T5" fmla="*/ 0 h 39"/>
                <a:gd name="T6" fmla="*/ 0 w 11"/>
                <a:gd name="T7" fmla="*/ 6 h 39"/>
                <a:gd name="T8" fmla="*/ 0 w 11"/>
                <a:gd name="T9" fmla="*/ 34 h 39"/>
                <a:gd name="T10" fmla="*/ 5 w 11"/>
                <a:gd name="T11" fmla="*/ 39 h 39"/>
                <a:gd name="T12" fmla="*/ 11 w 11"/>
                <a:gd name="T13" fmla="*/ 34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39">
                  <a:moveTo>
                    <a:pt x="11" y="34"/>
                  </a:moveTo>
                  <a:cubicBezTo>
                    <a:pt x="11" y="6"/>
                    <a:pt x="11" y="6"/>
                    <a:pt x="11" y="6"/>
                  </a:cubicBezTo>
                  <a:cubicBezTo>
                    <a:pt x="11" y="3"/>
                    <a:pt x="9" y="0"/>
                    <a:pt x="5" y="0"/>
                  </a:cubicBezTo>
                  <a:cubicBezTo>
                    <a:pt x="2" y="0"/>
                    <a:pt x="0" y="3"/>
                    <a:pt x="0" y="6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37"/>
                    <a:pt x="2" y="39"/>
                    <a:pt x="5" y="39"/>
                  </a:cubicBezTo>
                  <a:cubicBezTo>
                    <a:pt x="9" y="39"/>
                    <a:pt x="11" y="37"/>
                    <a:pt x="11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6" name="淘宝网Chenying0907出品 504"/>
            <p:cNvSpPr/>
            <p:nvPr/>
          </p:nvSpPr>
          <p:spPr bwMode="auto">
            <a:xfrm>
              <a:off x="4940314" y="1965320"/>
              <a:ext cx="177801" cy="293687"/>
            </a:xfrm>
            <a:custGeom>
              <a:avLst/>
              <a:gdLst>
                <a:gd name="T0" fmla="*/ 5 w 47"/>
                <a:gd name="T1" fmla="*/ 69 h 78"/>
                <a:gd name="T2" fmla="*/ 6 w 47"/>
                <a:gd name="T3" fmla="*/ 77 h 78"/>
                <a:gd name="T4" fmla="*/ 9 w 47"/>
                <a:gd name="T5" fmla="*/ 78 h 78"/>
                <a:gd name="T6" fmla="*/ 14 w 47"/>
                <a:gd name="T7" fmla="*/ 76 h 78"/>
                <a:gd name="T8" fmla="*/ 26 w 47"/>
                <a:gd name="T9" fmla="*/ 57 h 78"/>
                <a:gd name="T10" fmla="*/ 46 w 47"/>
                <a:gd name="T11" fmla="*/ 57 h 78"/>
                <a:gd name="T12" fmla="*/ 47 w 47"/>
                <a:gd name="T13" fmla="*/ 56 h 78"/>
                <a:gd name="T14" fmla="*/ 47 w 47"/>
                <a:gd name="T15" fmla="*/ 42 h 78"/>
                <a:gd name="T16" fmla="*/ 32 w 47"/>
                <a:gd name="T17" fmla="*/ 19 h 78"/>
                <a:gd name="T18" fmla="*/ 30 w 47"/>
                <a:gd name="T19" fmla="*/ 20 h 78"/>
                <a:gd name="T20" fmla="*/ 35 w 47"/>
                <a:gd name="T21" fmla="*/ 10 h 78"/>
                <a:gd name="T22" fmla="*/ 24 w 47"/>
                <a:gd name="T23" fmla="*/ 0 h 78"/>
                <a:gd name="T24" fmla="*/ 14 w 47"/>
                <a:gd name="T25" fmla="*/ 10 h 78"/>
                <a:gd name="T26" fmla="*/ 24 w 47"/>
                <a:gd name="T27" fmla="*/ 21 h 78"/>
                <a:gd name="T28" fmla="*/ 27 w 47"/>
                <a:gd name="T29" fmla="*/ 20 h 78"/>
                <a:gd name="T30" fmla="*/ 21 w 47"/>
                <a:gd name="T31" fmla="*/ 27 h 78"/>
                <a:gd name="T32" fmla="*/ 5 w 47"/>
                <a:gd name="T33" fmla="*/ 31 h 78"/>
                <a:gd name="T34" fmla="*/ 1 w 47"/>
                <a:gd name="T35" fmla="*/ 34 h 78"/>
                <a:gd name="T36" fmla="*/ 1 w 47"/>
                <a:gd name="T37" fmla="*/ 38 h 78"/>
                <a:gd name="T38" fmla="*/ 6 w 47"/>
                <a:gd name="T39" fmla="*/ 42 h 78"/>
                <a:gd name="T40" fmla="*/ 8 w 47"/>
                <a:gd name="T41" fmla="*/ 42 h 78"/>
                <a:gd name="T42" fmla="*/ 17 w 47"/>
                <a:gd name="T43" fmla="*/ 40 h 78"/>
                <a:gd name="T44" fmla="*/ 17 w 47"/>
                <a:gd name="T45" fmla="*/ 43 h 78"/>
                <a:gd name="T46" fmla="*/ 17 w 47"/>
                <a:gd name="T47" fmla="*/ 47 h 78"/>
                <a:gd name="T48" fmla="*/ 5 w 47"/>
                <a:gd name="T49" fmla="*/ 69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7" h="78">
                  <a:moveTo>
                    <a:pt x="5" y="69"/>
                  </a:moveTo>
                  <a:cubicBezTo>
                    <a:pt x="3" y="72"/>
                    <a:pt x="3" y="76"/>
                    <a:pt x="6" y="77"/>
                  </a:cubicBezTo>
                  <a:cubicBezTo>
                    <a:pt x="7" y="78"/>
                    <a:pt x="8" y="78"/>
                    <a:pt x="9" y="78"/>
                  </a:cubicBezTo>
                  <a:cubicBezTo>
                    <a:pt x="11" y="78"/>
                    <a:pt x="13" y="77"/>
                    <a:pt x="14" y="76"/>
                  </a:cubicBezTo>
                  <a:cubicBezTo>
                    <a:pt x="26" y="57"/>
                    <a:pt x="26" y="57"/>
                    <a:pt x="26" y="57"/>
                  </a:cubicBezTo>
                  <a:cubicBezTo>
                    <a:pt x="46" y="57"/>
                    <a:pt x="46" y="57"/>
                    <a:pt x="46" y="57"/>
                  </a:cubicBezTo>
                  <a:cubicBezTo>
                    <a:pt x="47" y="57"/>
                    <a:pt x="47" y="57"/>
                    <a:pt x="47" y="56"/>
                  </a:cubicBezTo>
                  <a:cubicBezTo>
                    <a:pt x="47" y="42"/>
                    <a:pt x="47" y="42"/>
                    <a:pt x="47" y="42"/>
                  </a:cubicBezTo>
                  <a:cubicBezTo>
                    <a:pt x="47" y="29"/>
                    <a:pt x="41" y="19"/>
                    <a:pt x="32" y="19"/>
                  </a:cubicBezTo>
                  <a:cubicBezTo>
                    <a:pt x="31" y="19"/>
                    <a:pt x="30" y="19"/>
                    <a:pt x="30" y="20"/>
                  </a:cubicBezTo>
                  <a:cubicBezTo>
                    <a:pt x="33" y="18"/>
                    <a:pt x="35" y="14"/>
                    <a:pt x="35" y="10"/>
                  </a:cubicBezTo>
                  <a:cubicBezTo>
                    <a:pt x="35" y="5"/>
                    <a:pt x="30" y="0"/>
                    <a:pt x="24" y="0"/>
                  </a:cubicBezTo>
                  <a:cubicBezTo>
                    <a:pt x="19" y="0"/>
                    <a:pt x="14" y="5"/>
                    <a:pt x="14" y="10"/>
                  </a:cubicBezTo>
                  <a:cubicBezTo>
                    <a:pt x="14" y="16"/>
                    <a:pt x="19" y="21"/>
                    <a:pt x="24" y="21"/>
                  </a:cubicBezTo>
                  <a:cubicBezTo>
                    <a:pt x="25" y="21"/>
                    <a:pt x="26" y="21"/>
                    <a:pt x="27" y="20"/>
                  </a:cubicBezTo>
                  <a:cubicBezTo>
                    <a:pt x="25" y="22"/>
                    <a:pt x="23" y="24"/>
                    <a:pt x="21" y="27"/>
                  </a:cubicBezTo>
                  <a:cubicBezTo>
                    <a:pt x="5" y="31"/>
                    <a:pt x="5" y="31"/>
                    <a:pt x="5" y="31"/>
                  </a:cubicBezTo>
                  <a:cubicBezTo>
                    <a:pt x="3" y="32"/>
                    <a:pt x="2" y="32"/>
                    <a:pt x="1" y="34"/>
                  </a:cubicBezTo>
                  <a:cubicBezTo>
                    <a:pt x="1" y="35"/>
                    <a:pt x="0" y="37"/>
                    <a:pt x="1" y="38"/>
                  </a:cubicBezTo>
                  <a:cubicBezTo>
                    <a:pt x="1" y="41"/>
                    <a:pt x="4" y="42"/>
                    <a:pt x="6" y="42"/>
                  </a:cubicBezTo>
                  <a:cubicBezTo>
                    <a:pt x="7" y="42"/>
                    <a:pt x="7" y="42"/>
                    <a:pt x="8" y="42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7" y="41"/>
                    <a:pt x="17" y="42"/>
                    <a:pt x="17" y="43"/>
                  </a:cubicBezTo>
                  <a:cubicBezTo>
                    <a:pt x="17" y="47"/>
                    <a:pt x="17" y="47"/>
                    <a:pt x="17" y="47"/>
                  </a:cubicBezTo>
                  <a:lnTo>
                    <a:pt x="5" y="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7" name="淘宝网Chenying0907出品 505"/>
            <p:cNvSpPr/>
            <p:nvPr/>
          </p:nvSpPr>
          <p:spPr bwMode="auto">
            <a:xfrm>
              <a:off x="5046664" y="2093913"/>
              <a:ext cx="96838" cy="112713"/>
            </a:xfrm>
            <a:custGeom>
              <a:avLst/>
              <a:gdLst>
                <a:gd name="T0" fmla="*/ 1 w 26"/>
                <a:gd name="T1" fmla="*/ 27 h 30"/>
                <a:gd name="T2" fmla="*/ 23 w 26"/>
                <a:gd name="T3" fmla="*/ 27 h 30"/>
                <a:gd name="T4" fmla="*/ 23 w 26"/>
                <a:gd name="T5" fmla="*/ 2 h 30"/>
                <a:gd name="T6" fmla="*/ 24 w 26"/>
                <a:gd name="T7" fmla="*/ 0 h 30"/>
                <a:gd name="T8" fmla="*/ 26 w 26"/>
                <a:gd name="T9" fmla="*/ 2 h 30"/>
                <a:gd name="T10" fmla="*/ 26 w 26"/>
                <a:gd name="T11" fmla="*/ 28 h 30"/>
                <a:gd name="T12" fmla="*/ 24 w 26"/>
                <a:gd name="T13" fmla="*/ 30 h 30"/>
                <a:gd name="T14" fmla="*/ 1 w 26"/>
                <a:gd name="T15" fmla="*/ 30 h 30"/>
                <a:gd name="T16" fmla="*/ 0 w 26"/>
                <a:gd name="T17" fmla="*/ 28 h 30"/>
                <a:gd name="T18" fmla="*/ 1 w 26"/>
                <a:gd name="T19" fmla="*/ 27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" h="30">
                  <a:moveTo>
                    <a:pt x="1" y="27"/>
                  </a:moveTo>
                  <a:cubicBezTo>
                    <a:pt x="23" y="27"/>
                    <a:pt x="23" y="27"/>
                    <a:pt x="23" y="27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1"/>
                    <a:pt x="23" y="0"/>
                    <a:pt x="24" y="0"/>
                  </a:cubicBezTo>
                  <a:cubicBezTo>
                    <a:pt x="25" y="0"/>
                    <a:pt x="26" y="1"/>
                    <a:pt x="26" y="2"/>
                  </a:cubicBezTo>
                  <a:cubicBezTo>
                    <a:pt x="26" y="28"/>
                    <a:pt x="26" y="28"/>
                    <a:pt x="26" y="28"/>
                  </a:cubicBezTo>
                  <a:cubicBezTo>
                    <a:pt x="26" y="29"/>
                    <a:pt x="25" y="30"/>
                    <a:pt x="24" y="30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0" y="30"/>
                    <a:pt x="0" y="29"/>
                    <a:pt x="0" y="28"/>
                  </a:cubicBezTo>
                  <a:cubicBezTo>
                    <a:pt x="0" y="27"/>
                    <a:pt x="0" y="27"/>
                    <a:pt x="1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 advTm="0">
        <p14:switch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3" presetClass="entr" presetSubtype="16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53" presetClass="entr" presetSubtype="16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2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42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42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 animBg="1"/>
      <p:bldP spid="15" grpId="0"/>
      <p:bldP spid="39" grpId="0" animBg="1"/>
      <p:bldP spid="40" grpId="0" animBg="1"/>
      <p:bldP spid="4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淘宝网Chenying0907出品 7"/>
          <p:cNvGrpSpPr/>
          <p:nvPr/>
        </p:nvGrpSpPr>
        <p:grpSpPr>
          <a:xfrm>
            <a:off x="552971" y="324163"/>
            <a:ext cx="604358" cy="216024"/>
            <a:chOff x="264939" y="188640"/>
            <a:chExt cx="604358" cy="216024"/>
          </a:xfrm>
        </p:grpSpPr>
        <p:sp>
          <p:nvSpPr>
            <p:cNvPr id="9" name="燕尾形 8"/>
            <p:cNvSpPr/>
            <p:nvPr/>
          </p:nvSpPr>
          <p:spPr>
            <a:xfrm>
              <a:off x="264939" y="188640"/>
              <a:ext cx="216024" cy="216024"/>
            </a:xfrm>
            <a:prstGeom prst="chevron">
              <a:avLst/>
            </a:prstGeom>
            <a:solidFill>
              <a:srgbClr val="F835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燕尾形 9"/>
            <p:cNvSpPr/>
            <p:nvPr/>
          </p:nvSpPr>
          <p:spPr>
            <a:xfrm>
              <a:off x="454914" y="188640"/>
              <a:ext cx="216024" cy="216024"/>
            </a:xfrm>
            <a:prstGeom prst="chevron">
              <a:avLst/>
            </a:prstGeom>
            <a:solidFill>
              <a:srgbClr val="F8353D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燕尾形 10"/>
            <p:cNvSpPr/>
            <p:nvPr/>
          </p:nvSpPr>
          <p:spPr>
            <a:xfrm>
              <a:off x="653273" y="188640"/>
              <a:ext cx="216024" cy="216024"/>
            </a:xfrm>
            <a:prstGeom prst="chevron">
              <a:avLst/>
            </a:prstGeom>
            <a:solidFill>
              <a:srgbClr val="F8353D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2" name="淘宝网Chenying0907出品 9"/>
          <p:cNvSpPr txBox="1"/>
          <p:nvPr/>
        </p:nvSpPr>
        <p:spPr>
          <a:xfrm>
            <a:off x="1345059" y="243662"/>
            <a:ext cx="2232248" cy="37702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sz="2000" b="1" dirty="0">
                <a:solidFill>
                  <a:srgbClr val="F8353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点击输入标题内容</a:t>
            </a:r>
            <a:endParaRPr lang="zh-CN" altLang="en-US" sz="2400" b="1" dirty="0">
              <a:solidFill>
                <a:srgbClr val="F8353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3" name="淘宝网Chenying0907出品 12"/>
          <p:cNvCxnSpPr/>
          <p:nvPr/>
        </p:nvCxnSpPr>
        <p:spPr>
          <a:xfrm>
            <a:off x="1417067" y="620688"/>
            <a:ext cx="964907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淘宝网Chenying0907出品标注 13"/>
          <p:cNvSpPr/>
          <p:nvPr/>
        </p:nvSpPr>
        <p:spPr>
          <a:xfrm>
            <a:off x="10911596" y="260648"/>
            <a:ext cx="442575" cy="296525"/>
          </a:xfrm>
          <a:prstGeom prst="wedgeRectCallout">
            <a:avLst/>
          </a:prstGeom>
          <a:solidFill>
            <a:srgbClr val="F83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latin typeface="Impact MT Std" pitchFamily="34" charset="0"/>
            </a:endParaRPr>
          </a:p>
        </p:txBody>
      </p:sp>
      <p:sp>
        <p:nvSpPr>
          <p:cNvPr id="15" name="淘宝网Chenying0907出品 3"/>
          <p:cNvSpPr>
            <a:spLocks noChangeArrowheads="1"/>
          </p:cNvSpPr>
          <p:nvPr/>
        </p:nvSpPr>
        <p:spPr bwMode="auto">
          <a:xfrm>
            <a:off x="10911595" y="260648"/>
            <a:ext cx="442575" cy="3154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3" tIns="34287" rIns="68573" bIns="34287">
            <a:spAutoFit/>
          </a:bodyPr>
          <a:lstStyle/>
          <a:p>
            <a:pPr algn="ctr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600" b="1" dirty="0">
                <a:solidFill>
                  <a:schemeClr val="bg1"/>
                </a:solidFill>
                <a:latin typeface="Impact MT Std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21</a:t>
            </a:r>
            <a:endParaRPr lang="zh-CN" altLang="en-US" sz="1600" b="1" dirty="0">
              <a:solidFill>
                <a:schemeClr val="bg1"/>
              </a:solidFill>
              <a:latin typeface="Impact MT Std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26" name="淘宝网Chenying0907出品 25"/>
          <p:cNvGrpSpPr/>
          <p:nvPr/>
        </p:nvGrpSpPr>
        <p:grpSpPr>
          <a:xfrm>
            <a:off x="1860951" y="1617454"/>
            <a:ext cx="3656600" cy="3851692"/>
            <a:chOff x="975360" y="1557338"/>
            <a:chExt cx="3586480" cy="3777832"/>
          </a:xfrm>
        </p:grpSpPr>
        <p:sp>
          <p:nvSpPr>
            <p:cNvPr id="27" name="Ellipse 98"/>
            <p:cNvSpPr/>
            <p:nvPr/>
          </p:nvSpPr>
          <p:spPr bwMode="auto">
            <a:xfrm rot="10800000" flipV="1">
              <a:off x="1268566" y="5038186"/>
              <a:ext cx="3009595" cy="296984"/>
            </a:xfrm>
            <a:prstGeom prst="ellipse">
              <a:avLst/>
            </a:prstGeom>
            <a:gradFill flip="none" rotWithShape="1">
              <a:gsLst>
                <a:gs pos="100000">
                  <a:srgbClr val="FFFFFF">
                    <a:alpha val="0"/>
                  </a:srgbClr>
                </a:gs>
                <a:gs pos="0">
                  <a:schemeClr val="tx1">
                    <a:lumMod val="40000"/>
                    <a:lumOff val="60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 w="952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</a:endParaRPr>
            </a:p>
          </p:txBody>
        </p:sp>
        <p:pic>
          <p:nvPicPr>
            <p:cNvPr id="28" name="图片 2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26" t="1778" r="1926" b="2074"/>
            <a:stretch>
              <a:fillRect/>
            </a:stretch>
          </p:blipFill>
          <p:spPr>
            <a:xfrm>
              <a:off x="975360" y="1557338"/>
              <a:ext cx="3586480" cy="3586480"/>
            </a:xfrm>
            <a:custGeom>
              <a:avLst/>
              <a:gdLst>
                <a:gd name="connsiteX0" fmla="*/ 3296920 w 6593840"/>
                <a:gd name="connsiteY0" fmla="*/ 0 h 6593840"/>
                <a:gd name="connsiteX1" fmla="*/ 6593840 w 6593840"/>
                <a:gd name="connsiteY1" fmla="*/ 3296920 h 6593840"/>
                <a:gd name="connsiteX2" fmla="*/ 3296920 w 6593840"/>
                <a:gd name="connsiteY2" fmla="*/ 6593840 h 6593840"/>
                <a:gd name="connsiteX3" fmla="*/ 0 w 6593840"/>
                <a:gd name="connsiteY3" fmla="*/ 3296920 h 6593840"/>
                <a:gd name="connsiteX4" fmla="*/ 3296920 w 6593840"/>
                <a:gd name="connsiteY4" fmla="*/ 0 h 6593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93840" h="6593840">
                  <a:moveTo>
                    <a:pt x="3296920" y="0"/>
                  </a:moveTo>
                  <a:cubicBezTo>
                    <a:pt x="5117759" y="0"/>
                    <a:pt x="6593840" y="1476081"/>
                    <a:pt x="6593840" y="3296920"/>
                  </a:cubicBezTo>
                  <a:cubicBezTo>
                    <a:pt x="6593840" y="5117759"/>
                    <a:pt x="5117759" y="6593840"/>
                    <a:pt x="3296920" y="6593840"/>
                  </a:cubicBezTo>
                  <a:cubicBezTo>
                    <a:pt x="1476081" y="6593840"/>
                    <a:pt x="0" y="5117759"/>
                    <a:pt x="0" y="3296920"/>
                  </a:cubicBezTo>
                  <a:cubicBezTo>
                    <a:pt x="0" y="1476081"/>
                    <a:pt x="1476081" y="0"/>
                    <a:pt x="3296920" y="0"/>
                  </a:cubicBezTo>
                  <a:close/>
                </a:path>
              </a:pathLst>
            </a:custGeom>
            <a:effectLst/>
          </p:spPr>
        </p:pic>
      </p:grpSp>
      <p:grpSp>
        <p:nvGrpSpPr>
          <p:cNvPr id="56" name="淘宝网Chenying0907出品 55"/>
          <p:cNvGrpSpPr/>
          <p:nvPr/>
        </p:nvGrpSpPr>
        <p:grpSpPr>
          <a:xfrm>
            <a:off x="5847620" y="3057110"/>
            <a:ext cx="1160076" cy="1028168"/>
            <a:chOff x="3295850" y="2263222"/>
            <a:chExt cx="2643765" cy="2343151"/>
          </a:xfrm>
        </p:grpSpPr>
        <p:sp>
          <p:nvSpPr>
            <p:cNvPr id="58" name="淘宝网Chenying0907出品 5"/>
            <p:cNvSpPr/>
            <p:nvPr/>
          </p:nvSpPr>
          <p:spPr bwMode="auto">
            <a:xfrm rot="10800000">
              <a:off x="3295850" y="2263222"/>
              <a:ext cx="2643765" cy="2343151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73000">
                  <a:srgbClr val="ECECEC"/>
                </a:gs>
                <a:gs pos="100000">
                  <a:srgbClr val="D9D9D9"/>
                </a:gs>
              </a:gsLst>
              <a:lin ang="2700000" scaled="1"/>
              <a:tileRect/>
            </a:gradFill>
            <a:ln w="25400">
              <a:gradFill flip="none" rotWithShape="1">
                <a:gsLst>
                  <a:gs pos="29000">
                    <a:srgbClr val="E0E0E0"/>
                  </a:gs>
                  <a:gs pos="0">
                    <a:srgbClr val="999999"/>
                  </a:gs>
                  <a:gs pos="83000">
                    <a:schemeClr val="bg1"/>
                  </a:gs>
                </a:gsLst>
                <a:lin ang="2700000" scaled="1"/>
                <a:tileRect/>
              </a:gradFill>
            </a:ln>
            <a:effectLst>
              <a:outerShdw blurRad="355600" dist="88900" dir="2700000" algn="tl" rotWithShape="0">
                <a:prstClr val="black">
                  <a:alpha val="28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0" name="淘宝网Chenying0907出品 5"/>
            <p:cNvSpPr/>
            <p:nvPr/>
          </p:nvSpPr>
          <p:spPr bwMode="auto">
            <a:xfrm rot="10800000">
              <a:off x="3589408" y="2523401"/>
              <a:ext cx="2056648" cy="1822794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1BDD1"/>
                </a:gs>
                <a:gs pos="100000">
                  <a:srgbClr val="0194A3"/>
                </a:gs>
              </a:gsLst>
              <a:lin ang="2700000" scaled="1"/>
              <a:tileRect/>
            </a:gradFill>
            <a:ln w="25400">
              <a:gradFill flip="none" rotWithShape="1">
                <a:gsLst>
                  <a:gs pos="0">
                    <a:srgbClr val="0194A3"/>
                  </a:gs>
                  <a:gs pos="100000">
                    <a:srgbClr val="01CFE5"/>
                  </a:gs>
                </a:gsLst>
                <a:lin ang="2700000" scaled="1"/>
                <a:tileRect/>
              </a:gradFill>
            </a:ln>
            <a:effectLst>
              <a:outerShdw blurRad="254000" dist="114300" dir="2700000" algn="tl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61" name="淘宝网Chenying0907出品 60"/>
          <p:cNvGrpSpPr/>
          <p:nvPr/>
        </p:nvGrpSpPr>
        <p:grpSpPr>
          <a:xfrm>
            <a:off x="5819358" y="1526658"/>
            <a:ext cx="1160076" cy="1028168"/>
            <a:chOff x="3295850" y="2263222"/>
            <a:chExt cx="2643765" cy="2343151"/>
          </a:xfrm>
        </p:grpSpPr>
        <p:sp>
          <p:nvSpPr>
            <p:cNvPr id="63" name="淘宝网Chenying0907出品 5"/>
            <p:cNvSpPr/>
            <p:nvPr/>
          </p:nvSpPr>
          <p:spPr bwMode="auto">
            <a:xfrm rot="10800000">
              <a:off x="3295850" y="2263222"/>
              <a:ext cx="2643765" cy="2343151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73000">
                  <a:srgbClr val="ECECEC"/>
                </a:gs>
                <a:gs pos="100000">
                  <a:srgbClr val="D9D9D9"/>
                </a:gs>
              </a:gsLst>
              <a:lin ang="2700000" scaled="1"/>
              <a:tileRect/>
            </a:gradFill>
            <a:ln w="25400">
              <a:gradFill flip="none" rotWithShape="1">
                <a:gsLst>
                  <a:gs pos="29000">
                    <a:srgbClr val="E0E0E0"/>
                  </a:gs>
                  <a:gs pos="0">
                    <a:srgbClr val="999999"/>
                  </a:gs>
                  <a:gs pos="83000">
                    <a:schemeClr val="bg1"/>
                  </a:gs>
                </a:gsLst>
                <a:lin ang="2700000" scaled="1"/>
                <a:tileRect/>
              </a:gradFill>
            </a:ln>
            <a:effectLst>
              <a:outerShdw blurRad="355600" dist="88900" dir="2700000" algn="tl" rotWithShape="0">
                <a:prstClr val="black">
                  <a:alpha val="28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5" name="淘宝网Chenying0907出品 5"/>
            <p:cNvSpPr/>
            <p:nvPr/>
          </p:nvSpPr>
          <p:spPr bwMode="auto">
            <a:xfrm rot="10800000">
              <a:off x="3589408" y="2523401"/>
              <a:ext cx="2056648" cy="1822794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solidFill>
              <a:srgbClr val="FFB850"/>
            </a:solidFill>
            <a:ln w="25400">
              <a:noFill/>
            </a:ln>
            <a:effectLst>
              <a:outerShdw blurRad="254000" dist="114300" dir="2700000" algn="tl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66" name="淘宝网Chenying0907出品 7"/>
          <p:cNvSpPr txBox="1"/>
          <p:nvPr/>
        </p:nvSpPr>
        <p:spPr>
          <a:xfrm>
            <a:off x="7162154" y="1916006"/>
            <a:ext cx="347193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您的内容打在这里，或者通过复制您的文本后，在此框中选择粘贴。您的内容打在这里，或者通过复制您的文本后。</a:t>
            </a:r>
          </a:p>
          <a:p>
            <a:pPr algn="just"/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7" name="淘宝网Chenying0907出品 66"/>
          <p:cNvGrpSpPr/>
          <p:nvPr/>
        </p:nvGrpSpPr>
        <p:grpSpPr>
          <a:xfrm>
            <a:off x="6153449" y="1807920"/>
            <a:ext cx="495785" cy="493987"/>
            <a:chOff x="6602606" y="810033"/>
            <a:chExt cx="706229" cy="703668"/>
          </a:xfrm>
          <a:solidFill>
            <a:schemeClr val="bg1"/>
          </a:solidFill>
        </p:grpSpPr>
        <p:sp>
          <p:nvSpPr>
            <p:cNvPr id="68" name="淘宝网Chenying0907出品 9"/>
            <p:cNvSpPr>
              <a:spLocks noEditPoints="1"/>
            </p:cNvSpPr>
            <p:nvPr/>
          </p:nvSpPr>
          <p:spPr bwMode="auto">
            <a:xfrm>
              <a:off x="6697696" y="810033"/>
              <a:ext cx="516048" cy="703668"/>
            </a:xfrm>
            <a:custGeom>
              <a:avLst/>
              <a:gdLst>
                <a:gd name="T0" fmla="*/ 222 w 597"/>
                <a:gd name="T1" fmla="*/ 575 h 814"/>
                <a:gd name="T2" fmla="*/ 253 w 597"/>
                <a:gd name="T3" fmla="*/ 598 h 814"/>
                <a:gd name="T4" fmla="*/ 344 w 597"/>
                <a:gd name="T5" fmla="*/ 598 h 814"/>
                <a:gd name="T6" fmla="*/ 375 w 597"/>
                <a:gd name="T7" fmla="*/ 575 h 814"/>
                <a:gd name="T8" fmla="*/ 414 w 597"/>
                <a:gd name="T9" fmla="*/ 509 h 814"/>
                <a:gd name="T10" fmla="*/ 539 w 597"/>
                <a:gd name="T11" fmla="*/ 298 h 814"/>
                <a:gd name="T12" fmla="*/ 298 w 597"/>
                <a:gd name="T13" fmla="*/ 57 h 814"/>
                <a:gd name="T14" fmla="*/ 57 w 597"/>
                <a:gd name="T15" fmla="*/ 298 h 814"/>
                <a:gd name="T16" fmla="*/ 183 w 597"/>
                <a:gd name="T17" fmla="*/ 509 h 814"/>
                <a:gd name="T18" fmla="*/ 222 w 597"/>
                <a:gd name="T19" fmla="*/ 575 h 814"/>
                <a:gd name="T20" fmla="*/ 354 w 597"/>
                <a:gd name="T21" fmla="*/ 782 h 814"/>
                <a:gd name="T22" fmla="*/ 314 w 597"/>
                <a:gd name="T23" fmla="*/ 814 h 814"/>
                <a:gd name="T24" fmla="*/ 282 w 597"/>
                <a:gd name="T25" fmla="*/ 814 h 814"/>
                <a:gd name="T26" fmla="*/ 242 w 597"/>
                <a:gd name="T27" fmla="*/ 782 h 814"/>
                <a:gd name="T28" fmla="*/ 226 w 597"/>
                <a:gd name="T29" fmla="*/ 782 h 814"/>
                <a:gd name="T30" fmla="*/ 165 w 597"/>
                <a:gd name="T31" fmla="*/ 722 h 814"/>
                <a:gd name="T32" fmla="*/ 165 w 597"/>
                <a:gd name="T33" fmla="*/ 576 h 814"/>
                <a:gd name="T34" fmla="*/ 155 w 597"/>
                <a:gd name="T35" fmla="*/ 559 h 814"/>
                <a:gd name="T36" fmla="*/ 0 w 597"/>
                <a:gd name="T37" fmla="*/ 298 h 814"/>
                <a:gd name="T38" fmla="*/ 298 w 597"/>
                <a:gd name="T39" fmla="*/ 0 h 814"/>
                <a:gd name="T40" fmla="*/ 597 w 597"/>
                <a:gd name="T41" fmla="*/ 298 h 814"/>
                <a:gd name="T42" fmla="*/ 441 w 597"/>
                <a:gd name="T43" fmla="*/ 559 h 814"/>
                <a:gd name="T44" fmla="*/ 431 w 597"/>
                <a:gd name="T45" fmla="*/ 576 h 814"/>
                <a:gd name="T46" fmla="*/ 432 w 597"/>
                <a:gd name="T47" fmla="*/ 722 h 814"/>
                <a:gd name="T48" fmla="*/ 371 w 597"/>
                <a:gd name="T49" fmla="*/ 782 h 814"/>
                <a:gd name="T50" fmla="*/ 354 w 597"/>
                <a:gd name="T51" fmla="*/ 782 h 8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597" h="814">
                  <a:moveTo>
                    <a:pt x="222" y="575"/>
                  </a:moveTo>
                  <a:cubicBezTo>
                    <a:pt x="224" y="589"/>
                    <a:pt x="238" y="598"/>
                    <a:pt x="253" y="598"/>
                  </a:cubicBezTo>
                  <a:cubicBezTo>
                    <a:pt x="344" y="598"/>
                    <a:pt x="344" y="598"/>
                    <a:pt x="344" y="598"/>
                  </a:cubicBezTo>
                  <a:cubicBezTo>
                    <a:pt x="358" y="598"/>
                    <a:pt x="373" y="589"/>
                    <a:pt x="375" y="575"/>
                  </a:cubicBezTo>
                  <a:cubicBezTo>
                    <a:pt x="377" y="547"/>
                    <a:pt x="390" y="523"/>
                    <a:pt x="414" y="509"/>
                  </a:cubicBezTo>
                  <a:cubicBezTo>
                    <a:pt x="491" y="467"/>
                    <a:pt x="539" y="386"/>
                    <a:pt x="539" y="298"/>
                  </a:cubicBezTo>
                  <a:cubicBezTo>
                    <a:pt x="539" y="165"/>
                    <a:pt x="431" y="57"/>
                    <a:pt x="298" y="57"/>
                  </a:cubicBezTo>
                  <a:cubicBezTo>
                    <a:pt x="165" y="57"/>
                    <a:pt x="57" y="165"/>
                    <a:pt x="57" y="298"/>
                  </a:cubicBezTo>
                  <a:cubicBezTo>
                    <a:pt x="57" y="386"/>
                    <a:pt x="105" y="467"/>
                    <a:pt x="183" y="509"/>
                  </a:cubicBezTo>
                  <a:cubicBezTo>
                    <a:pt x="207" y="523"/>
                    <a:pt x="219" y="547"/>
                    <a:pt x="222" y="575"/>
                  </a:cubicBezTo>
                  <a:close/>
                  <a:moveTo>
                    <a:pt x="354" y="782"/>
                  </a:moveTo>
                  <a:cubicBezTo>
                    <a:pt x="350" y="800"/>
                    <a:pt x="334" y="814"/>
                    <a:pt x="314" y="814"/>
                  </a:cubicBezTo>
                  <a:cubicBezTo>
                    <a:pt x="282" y="814"/>
                    <a:pt x="282" y="814"/>
                    <a:pt x="282" y="814"/>
                  </a:cubicBezTo>
                  <a:cubicBezTo>
                    <a:pt x="263" y="814"/>
                    <a:pt x="247" y="800"/>
                    <a:pt x="242" y="782"/>
                  </a:cubicBezTo>
                  <a:cubicBezTo>
                    <a:pt x="226" y="782"/>
                    <a:pt x="226" y="782"/>
                    <a:pt x="226" y="782"/>
                  </a:cubicBezTo>
                  <a:cubicBezTo>
                    <a:pt x="193" y="782"/>
                    <a:pt x="165" y="755"/>
                    <a:pt x="165" y="722"/>
                  </a:cubicBezTo>
                  <a:cubicBezTo>
                    <a:pt x="165" y="576"/>
                    <a:pt x="165" y="576"/>
                    <a:pt x="165" y="576"/>
                  </a:cubicBezTo>
                  <a:cubicBezTo>
                    <a:pt x="165" y="569"/>
                    <a:pt x="162" y="563"/>
                    <a:pt x="155" y="559"/>
                  </a:cubicBezTo>
                  <a:cubicBezTo>
                    <a:pt x="60" y="507"/>
                    <a:pt x="0" y="407"/>
                    <a:pt x="0" y="298"/>
                  </a:cubicBezTo>
                  <a:cubicBezTo>
                    <a:pt x="0" y="133"/>
                    <a:pt x="134" y="0"/>
                    <a:pt x="298" y="0"/>
                  </a:cubicBezTo>
                  <a:cubicBezTo>
                    <a:pt x="463" y="0"/>
                    <a:pt x="597" y="133"/>
                    <a:pt x="597" y="298"/>
                  </a:cubicBezTo>
                  <a:cubicBezTo>
                    <a:pt x="597" y="407"/>
                    <a:pt x="537" y="507"/>
                    <a:pt x="441" y="559"/>
                  </a:cubicBezTo>
                  <a:cubicBezTo>
                    <a:pt x="435" y="563"/>
                    <a:pt x="431" y="569"/>
                    <a:pt x="431" y="576"/>
                  </a:cubicBezTo>
                  <a:cubicBezTo>
                    <a:pt x="432" y="722"/>
                    <a:pt x="432" y="722"/>
                    <a:pt x="432" y="722"/>
                  </a:cubicBezTo>
                  <a:cubicBezTo>
                    <a:pt x="432" y="755"/>
                    <a:pt x="404" y="782"/>
                    <a:pt x="371" y="782"/>
                  </a:cubicBezTo>
                  <a:cubicBezTo>
                    <a:pt x="354" y="782"/>
                    <a:pt x="354" y="782"/>
                    <a:pt x="354" y="78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" name="淘宝网Chenying0907出品 10"/>
            <p:cNvSpPr>
              <a:spLocks noEditPoints="1"/>
            </p:cNvSpPr>
            <p:nvPr/>
          </p:nvSpPr>
          <p:spPr bwMode="auto">
            <a:xfrm>
              <a:off x="6602606" y="878425"/>
              <a:ext cx="706229" cy="373412"/>
            </a:xfrm>
            <a:custGeom>
              <a:avLst/>
              <a:gdLst>
                <a:gd name="T0" fmla="*/ 699 w 817"/>
                <a:gd name="T1" fmla="*/ 406 h 432"/>
                <a:gd name="T2" fmla="*/ 692 w 817"/>
                <a:gd name="T3" fmla="*/ 380 h 432"/>
                <a:gd name="T4" fmla="*/ 718 w 817"/>
                <a:gd name="T5" fmla="*/ 373 h 432"/>
                <a:gd name="T6" fmla="*/ 755 w 817"/>
                <a:gd name="T7" fmla="*/ 394 h 432"/>
                <a:gd name="T8" fmla="*/ 762 w 817"/>
                <a:gd name="T9" fmla="*/ 420 h 432"/>
                <a:gd name="T10" fmla="*/ 736 w 817"/>
                <a:gd name="T11" fmla="*/ 427 h 432"/>
                <a:gd name="T12" fmla="*/ 699 w 817"/>
                <a:gd name="T13" fmla="*/ 406 h 432"/>
                <a:gd name="T14" fmla="*/ 718 w 817"/>
                <a:gd name="T15" fmla="*/ 59 h 432"/>
                <a:gd name="T16" fmla="*/ 692 w 817"/>
                <a:gd name="T17" fmla="*/ 52 h 432"/>
                <a:gd name="T18" fmla="*/ 699 w 817"/>
                <a:gd name="T19" fmla="*/ 26 h 432"/>
                <a:gd name="T20" fmla="*/ 736 w 817"/>
                <a:gd name="T21" fmla="*/ 5 h 432"/>
                <a:gd name="T22" fmla="*/ 762 w 817"/>
                <a:gd name="T23" fmla="*/ 12 h 432"/>
                <a:gd name="T24" fmla="*/ 755 w 817"/>
                <a:gd name="T25" fmla="*/ 38 h 432"/>
                <a:gd name="T26" fmla="*/ 718 w 817"/>
                <a:gd name="T27" fmla="*/ 59 h 432"/>
                <a:gd name="T28" fmla="*/ 755 w 817"/>
                <a:gd name="T29" fmla="*/ 235 h 432"/>
                <a:gd name="T30" fmla="*/ 736 w 817"/>
                <a:gd name="T31" fmla="*/ 216 h 432"/>
                <a:gd name="T32" fmla="*/ 755 w 817"/>
                <a:gd name="T33" fmla="*/ 197 h 432"/>
                <a:gd name="T34" fmla="*/ 798 w 817"/>
                <a:gd name="T35" fmla="*/ 197 h 432"/>
                <a:gd name="T36" fmla="*/ 817 w 817"/>
                <a:gd name="T37" fmla="*/ 216 h 432"/>
                <a:gd name="T38" fmla="*/ 798 w 817"/>
                <a:gd name="T39" fmla="*/ 235 h 432"/>
                <a:gd name="T40" fmla="*/ 755 w 817"/>
                <a:gd name="T41" fmla="*/ 235 h 432"/>
                <a:gd name="T42" fmla="*/ 118 w 817"/>
                <a:gd name="T43" fmla="*/ 26 h 432"/>
                <a:gd name="T44" fmla="*/ 124 w 817"/>
                <a:gd name="T45" fmla="*/ 52 h 432"/>
                <a:gd name="T46" fmla="*/ 98 w 817"/>
                <a:gd name="T47" fmla="*/ 59 h 432"/>
                <a:gd name="T48" fmla="*/ 62 w 817"/>
                <a:gd name="T49" fmla="*/ 38 h 432"/>
                <a:gd name="T50" fmla="*/ 55 w 817"/>
                <a:gd name="T51" fmla="*/ 12 h 432"/>
                <a:gd name="T52" fmla="*/ 81 w 817"/>
                <a:gd name="T53" fmla="*/ 5 h 432"/>
                <a:gd name="T54" fmla="*/ 118 w 817"/>
                <a:gd name="T55" fmla="*/ 26 h 432"/>
                <a:gd name="T56" fmla="*/ 98 w 817"/>
                <a:gd name="T57" fmla="*/ 373 h 432"/>
                <a:gd name="T58" fmla="*/ 124 w 817"/>
                <a:gd name="T59" fmla="*/ 380 h 432"/>
                <a:gd name="T60" fmla="*/ 118 w 817"/>
                <a:gd name="T61" fmla="*/ 406 h 432"/>
                <a:gd name="T62" fmla="*/ 81 w 817"/>
                <a:gd name="T63" fmla="*/ 427 h 432"/>
                <a:gd name="T64" fmla="*/ 55 w 817"/>
                <a:gd name="T65" fmla="*/ 420 h 432"/>
                <a:gd name="T66" fmla="*/ 62 w 817"/>
                <a:gd name="T67" fmla="*/ 394 h 432"/>
                <a:gd name="T68" fmla="*/ 98 w 817"/>
                <a:gd name="T69" fmla="*/ 373 h 432"/>
                <a:gd name="T70" fmla="*/ 62 w 817"/>
                <a:gd name="T71" fmla="*/ 197 h 432"/>
                <a:gd name="T72" fmla="*/ 81 w 817"/>
                <a:gd name="T73" fmla="*/ 216 h 432"/>
                <a:gd name="T74" fmla="*/ 62 w 817"/>
                <a:gd name="T75" fmla="*/ 235 h 432"/>
                <a:gd name="T76" fmla="*/ 19 w 817"/>
                <a:gd name="T77" fmla="*/ 235 h 432"/>
                <a:gd name="T78" fmla="*/ 0 w 817"/>
                <a:gd name="T79" fmla="*/ 216 h 432"/>
                <a:gd name="T80" fmla="*/ 19 w 817"/>
                <a:gd name="T81" fmla="*/ 197 h 432"/>
                <a:gd name="T82" fmla="*/ 62 w 817"/>
                <a:gd name="T83" fmla="*/ 197 h 4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17" h="432">
                  <a:moveTo>
                    <a:pt x="699" y="406"/>
                  </a:moveTo>
                  <a:cubicBezTo>
                    <a:pt x="690" y="401"/>
                    <a:pt x="687" y="389"/>
                    <a:pt x="692" y="380"/>
                  </a:cubicBezTo>
                  <a:cubicBezTo>
                    <a:pt x="698" y="371"/>
                    <a:pt x="709" y="368"/>
                    <a:pt x="718" y="373"/>
                  </a:cubicBezTo>
                  <a:cubicBezTo>
                    <a:pt x="755" y="394"/>
                    <a:pt x="755" y="394"/>
                    <a:pt x="755" y="394"/>
                  </a:cubicBezTo>
                  <a:cubicBezTo>
                    <a:pt x="764" y="399"/>
                    <a:pt x="767" y="411"/>
                    <a:pt x="762" y="420"/>
                  </a:cubicBezTo>
                  <a:cubicBezTo>
                    <a:pt x="757" y="429"/>
                    <a:pt x="745" y="432"/>
                    <a:pt x="736" y="427"/>
                  </a:cubicBezTo>
                  <a:cubicBezTo>
                    <a:pt x="699" y="406"/>
                    <a:pt x="699" y="406"/>
                    <a:pt x="699" y="406"/>
                  </a:cubicBezTo>
                  <a:close/>
                  <a:moveTo>
                    <a:pt x="718" y="59"/>
                  </a:moveTo>
                  <a:cubicBezTo>
                    <a:pt x="709" y="64"/>
                    <a:pt x="698" y="61"/>
                    <a:pt x="692" y="52"/>
                  </a:cubicBezTo>
                  <a:cubicBezTo>
                    <a:pt x="687" y="43"/>
                    <a:pt x="690" y="31"/>
                    <a:pt x="699" y="26"/>
                  </a:cubicBezTo>
                  <a:cubicBezTo>
                    <a:pt x="736" y="5"/>
                    <a:pt x="736" y="5"/>
                    <a:pt x="736" y="5"/>
                  </a:cubicBezTo>
                  <a:cubicBezTo>
                    <a:pt x="745" y="0"/>
                    <a:pt x="757" y="3"/>
                    <a:pt x="762" y="12"/>
                  </a:cubicBezTo>
                  <a:cubicBezTo>
                    <a:pt x="767" y="21"/>
                    <a:pt x="764" y="32"/>
                    <a:pt x="755" y="38"/>
                  </a:cubicBezTo>
                  <a:cubicBezTo>
                    <a:pt x="718" y="59"/>
                    <a:pt x="718" y="59"/>
                    <a:pt x="718" y="59"/>
                  </a:cubicBezTo>
                  <a:close/>
                  <a:moveTo>
                    <a:pt x="755" y="235"/>
                  </a:moveTo>
                  <a:cubicBezTo>
                    <a:pt x="745" y="235"/>
                    <a:pt x="736" y="226"/>
                    <a:pt x="736" y="216"/>
                  </a:cubicBezTo>
                  <a:cubicBezTo>
                    <a:pt x="736" y="205"/>
                    <a:pt x="745" y="197"/>
                    <a:pt x="755" y="197"/>
                  </a:cubicBezTo>
                  <a:cubicBezTo>
                    <a:pt x="798" y="197"/>
                    <a:pt x="798" y="197"/>
                    <a:pt x="798" y="197"/>
                  </a:cubicBezTo>
                  <a:cubicBezTo>
                    <a:pt x="808" y="197"/>
                    <a:pt x="817" y="205"/>
                    <a:pt x="817" y="216"/>
                  </a:cubicBezTo>
                  <a:cubicBezTo>
                    <a:pt x="817" y="226"/>
                    <a:pt x="808" y="235"/>
                    <a:pt x="798" y="235"/>
                  </a:cubicBezTo>
                  <a:cubicBezTo>
                    <a:pt x="755" y="235"/>
                    <a:pt x="755" y="235"/>
                    <a:pt x="755" y="235"/>
                  </a:cubicBezTo>
                  <a:close/>
                  <a:moveTo>
                    <a:pt x="118" y="26"/>
                  </a:moveTo>
                  <a:cubicBezTo>
                    <a:pt x="127" y="31"/>
                    <a:pt x="130" y="43"/>
                    <a:pt x="124" y="52"/>
                  </a:cubicBezTo>
                  <a:cubicBezTo>
                    <a:pt x="119" y="61"/>
                    <a:pt x="108" y="64"/>
                    <a:pt x="98" y="59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53" y="32"/>
                    <a:pt x="49" y="21"/>
                    <a:pt x="55" y="12"/>
                  </a:cubicBezTo>
                  <a:cubicBezTo>
                    <a:pt x="60" y="3"/>
                    <a:pt x="72" y="0"/>
                    <a:pt x="81" y="5"/>
                  </a:cubicBezTo>
                  <a:cubicBezTo>
                    <a:pt x="118" y="26"/>
                    <a:pt x="118" y="26"/>
                    <a:pt x="118" y="26"/>
                  </a:cubicBezTo>
                  <a:close/>
                  <a:moveTo>
                    <a:pt x="98" y="373"/>
                  </a:moveTo>
                  <a:cubicBezTo>
                    <a:pt x="108" y="368"/>
                    <a:pt x="119" y="371"/>
                    <a:pt x="124" y="380"/>
                  </a:cubicBezTo>
                  <a:cubicBezTo>
                    <a:pt x="130" y="389"/>
                    <a:pt x="127" y="401"/>
                    <a:pt x="118" y="406"/>
                  </a:cubicBezTo>
                  <a:cubicBezTo>
                    <a:pt x="81" y="427"/>
                    <a:pt x="81" y="427"/>
                    <a:pt x="81" y="427"/>
                  </a:cubicBezTo>
                  <a:cubicBezTo>
                    <a:pt x="72" y="432"/>
                    <a:pt x="60" y="429"/>
                    <a:pt x="55" y="420"/>
                  </a:cubicBezTo>
                  <a:cubicBezTo>
                    <a:pt x="49" y="411"/>
                    <a:pt x="53" y="399"/>
                    <a:pt x="62" y="394"/>
                  </a:cubicBezTo>
                  <a:cubicBezTo>
                    <a:pt x="98" y="373"/>
                    <a:pt x="98" y="373"/>
                    <a:pt x="98" y="373"/>
                  </a:cubicBezTo>
                  <a:close/>
                  <a:moveTo>
                    <a:pt x="62" y="197"/>
                  </a:moveTo>
                  <a:cubicBezTo>
                    <a:pt x="72" y="197"/>
                    <a:pt x="81" y="205"/>
                    <a:pt x="81" y="216"/>
                  </a:cubicBezTo>
                  <a:cubicBezTo>
                    <a:pt x="81" y="226"/>
                    <a:pt x="72" y="235"/>
                    <a:pt x="62" y="235"/>
                  </a:cubicBezTo>
                  <a:cubicBezTo>
                    <a:pt x="19" y="235"/>
                    <a:pt x="19" y="235"/>
                    <a:pt x="19" y="235"/>
                  </a:cubicBezTo>
                  <a:cubicBezTo>
                    <a:pt x="9" y="235"/>
                    <a:pt x="0" y="226"/>
                    <a:pt x="0" y="216"/>
                  </a:cubicBezTo>
                  <a:cubicBezTo>
                    <a:pt x="0" y="205"/>
                    <a:pt x="9" y="197"/>
                    <a:pt x="19" y="197"/>
                  </a:cubicBezTo>
                  <a:cubicBezTo>
                    <a:pt x="62" y="197"/>
                    <a:pt x="62" y="197"/>
                    <a:pt x="62" y="19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" name="淘宝网Chenying0907出品 11"/>
            <p:cNvSpPr/>
            <p:nvPr/>
          </p:nvSpPr>
          <p:spPr bwMode="auto">
            <a:xfrm>
              <a:off x="6829360" y="958521"/>
              <a:ext cx="253087" cy="253452"/>
            </a:xfrm>
            <a:custGeom>
              <a:avLst/>
              <a:gdLst>
                <a:gd name="T0" fmla="*/ 3 w 293"/>
                <a:gd name="T1" fmla="*/ 38 h 293"/>
                <a:gd name="T2" fmla="*/ 16 w 293"/>
                <a:gd name="T3" fmla="*/ 15 h 293"/>
                <a:gd name="T4" fmla="*/ 39 w 293"/>
                <a:gd name="T5" fmla="*/ 28 h 293"/>
                <a:gd name="T6" fmla="*/ 50 w 293"/>
                <a:gd name="T7" fmla="*/ 65 h 293"/>
                <a:gd name="T8" fmla="*/ 91 w 293"/>
                <a:gd name="T9" fmla="*/ 53 h 293"/>
                <a:gd name="T10" fmla="*/ 91 w 293"/>
                <a:gd name="T11" fmla="*/ 53 h 293"/>
                <a:gd name="T12" fmla="*/ 127 w 293"/>
                <a:gd name="T13" fmla="*/ 48 h 293"/>
                <a:gd name="T14" fmla="*/ 127 w 293"/>
                <a:gd name="T15" fmla="*/ 19 h 293"/>
                <a:gd name="T16" fmla="*/ 146 w 293"/>
                <a:gd name="T17" fmla="*/ 0 h 293"/>
                <a:gd name="T18" fmla="*/ 165 w 293"/>
                <a:gd name="T19" fmla="*/ 19 h 293"/>
                <a:gd name="T20" fmla="*/ 165 w 293"/>
                <a:gd name="T21" fmla="*/ 48 h 293"/>
                <a:gd name="T22" fmla="*/ 202 w 293"/>
                <a:gd name="T23" fmla="*/ 53 h 293"/>
                <a:gd name="T24" fmla="*/ 202 w 293"/>
                <a:gd name="T25" fmla="*/ 53 h 293"/>
                <a:gd name="T26" fmla="*/ 202 w 293"/>
                <a:gd name="T27" fmla="*/ 53 h 293"/>
                <a:gd name="T28" fmla="*/ 242 w 293"/>
                <a:gd name="T29" fmla="*/ 65 h 293"/>
                <a:gd name="T30" fmla="*/ 253 w 293"/>
                <a:gd name="T31" fmla="*/ 28 h 293"/>
                <a:gd name="T32" fmla="*/ 277 w 293"/>
                <a:gd name="T33" fmla="*/ 15 h 293"/>
                <a:gd name="T34" fmla="*/ 290 w 293"/>
                <a:gd name="T35" fmla="*/ 38 h 293"/>
                <a:gd name="T36" fmla="*/ 220 w 293"/>
                <a:gd name="T37" fmla="*/ 278 h 293"/>
                <a:gd name="T38" fmla="*/ 196 w 293"/>
                <a:gd name="T39" fmla="*/ 290 h 293"/>
                <a:gd name="T40" fmla="*/ 183 w 293"/>
                <a:gd name="T41" fmla="*/ 267 h 293"/>
                <a:gd name="T42" fmla="*/ 232 w 293"/>
                <a:gd name="T43" fmla="*/ 102 h 293"/>
                <a:gd name="T44" fmla="*/ 194 w 293"/>
                <a:gd name="T45" fmla="*/ 90 h 293"/>
                <a:gd name="T46" fmla="*/ 194 w 293"/>
                <a:gd name="T47" fmla="*/ 90 h 293"/>
                <a:gd name="T48" fmla="*/ 165 w 293"/>
                <a:gd name="T49" fmla="*/ 86 h 293"/>
                <a:gd name="T50" fmla="*/ 165 w 293"/>
                <a:gd name="T51" fmla="*/ 132 h 293"/>
                <a:gd name="T52" fmla="*/ 146 w 293"/>
                <a:gd name="T53" fmla="*/ 151 h 293"/>
                <a:gd name="T54" fmla="*/ 127 w 293"/>
                <a:gd name="T55" fmla="*/ 132 h 293"/>
                <a:gd name="T56" fmla="*/ 127 w 293"/>
                <a:gd name="T57" fmla="*/ 86 h 293"/>
                <a:gd name="T58" fmla="*/ 99 w 293"/>
                <a:gd name="T59" fmla="*/ 90 h 293"/>
                <a:gd name="T60" fmla="*/ 99 w 293"/>
                <a:gd name="T61" fmla="*/ 90 h 293"/>
                <a:gd name="T62" fmla="*/ 61 w 293"/>
                <a:gd name="T63" fmla="*/ 102 h 293"/>
                <a:gd name="T64" fmla="*/ 109 w 293"/>
                <a:gd name="T65" fmla="*/ 267 h 293"/>
                <a:gd name="T66" fmla="*/ 96 w 293"/>
                <a:gd name="T67" fmla="*/ 290 h 293"/>
                <a:gd name="T68" fmla="*/ 73 w 293"/>
                <a:gd name="T69" fmla="*/ 278 h 293"/>
                <a:gd name="T70" fmla="*/ 3 w 293"/>
                <a:gd name="T71" fmla="*/ 38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93" h="293">
                  <a:moveTo>
                    <a:pt x="3" y="38"/>
                  </a:moveTo>
                  <a:cubicBezTo>
                    <a:pt x="0" y="28"/>
                    <a:pt x="6" y="18"/>
                    <a:pt x="16" y="15"/>
                  </a:cubicBezTo>
                  <a:cubicBezTo>
                    <a:pt x="26" y="12"/>
                    <a:pt x="37" y="18"/>
                    <a:pt x="39" y="28"/>
                  </a:cubicBezTo>
                  <a:cubicBezTo>
                    <a:pt x="50" y="65"/>
                    <a:pt x="50" y="65"/>
                    <a:pt x="50" y="65"/>
                  </a:cubicBezTo>
                  <a:cubicBezTo>
                    <a:pt x="63" y="60"/>
                    <a:pt x="77" y="56"/>
                    <a:pt x="91" y="53"/>
                  </a:cubicBezTo>
                  <a:cubicBezTo>
                    <a:pt x="91" y="53"/>
                    <a:pt x="91" y="53"/>
                    <a:pt x="91" y="53"/>
                  </a:cubicBezTo>
                  <a:cubicBezTo>
                    <a:pt x="103" y="50"/>
                    <a:pt x="115" y="49"/>
                    <a:pt x="127" y="48"/>
                  </a:cubicBezTo>
                  <a:cubicBezTo>
                    <a:pt x="127" y="19"/>
                    <a:pt x="127" y="19"/>
                    <a:pt x="127" y="19"/>
                  </a:cubicBezTo>
                  <a:cubicBezTo>
                    <a:pt x="127" y="8"/>
                    <a:pt x="136" y="0"/>
                    <a:pt x="146" y="0"/>
                  </a:cubicBezTo>
                  <a:cubicBezTo>
                    <a:pt x="157" y="0"/>
                    <a:pt x="165" y="8"/>
                    <a:pt x="165" y="19"/>
                  </a:cubicBezTo>
                  <a:cubicBezTo>
                    <a:pt x="165" y="48"/>
                    <a:pt x="165" y="48"/>
                    <a:pt x="165" y="48"/>
                  </a:cubicBezTo>
                  <a:cubicBezTo>
                    <a:pt x="178" y="49"/>
                    <a:pt x="190" y="50"/>
                    <a:pt x="202" y="53"/>
                  </a:cubicBezTo>
                  <a:cubicBezTo>
                    <a:pt x="202" y="53"/>
                    <a:pt x="202" y="53"/>
                    <a:pt x="202" y="53"/>
                  </a:cubicBezTo>
                  <a:cubicBezTo>
                    <a:pt x="202" y="53"/>
                    <a:pt x="202" y="53"/>
                    <a:pt x="202" y="53"/>
                  </a:cubicBezTo>
                  <a:cubicBezTo>
                    <a:pt x="216" y="56"/>
                    <a:pt x="229" y="60"/>
                    <a:pt x="242" y="65"/>
                  </a:cubicBezTo>
                  <a:cubicBezTo>
                    <a:pt x="253" y="28"/>
                    <a:pt x="253" y="28"/>
                    <a:pt x="253" y="28"/>
                  </a:cubicBezTo>
                  <a:cubicBezTo>
                    <a:pt x="256" y="18"/>
                    <a:pt x="267" y="12"/>
                    <a:pt x="277" y="15"/>
                  </a:cubicBezTo>
                  <a:cubicBezTo>
                    <a:pt x="287" y="18"/>
                    <a:pt x="293" y="28"/>
                    <a:pt x="290" y="38"/>
                  </a:cubicBezTo>
                  <a:cubicBezTo>
                    <a:pt x="220" y="278"/>
                    <a:pt x="220" y="278"/>
                    <a:pt x="220" y="278"/>
                  </a:cubicBezTo>
                  <a:cubicBezTo>
                    <a:pt x="217" y="288"/>
                    <a:pt x="206" y="293"/>
                    <a:pt x="196" y="290"/>
                  </a:cubicBezTo>
                  <a:cubicBezTo>
                    <a:pt x="186" y="288"/>
                    <a:pt x="180" y="277"/>
                    <a:pt x="183" y="267"/>
                  </a:cubicBezTo>
                  <a:cubicBezTo>
                    <a:pt x="232" y="102"/>
                    <a:pt x="232" y="102"/>
                    <a:pt x="232" y="102"/>
                  </a:cubicBezTo>
                  <a:cubicBezTo>
                    <a:pt x="220" y="97"/>
                    <a:pt x="207" y="93"/>
                    <a:pt x="194" y="90"/>
                  </a:cubicBezTo>
                  <a:cubicBezTo>
                    <a:pt x="194" y="90"/>
                    <a:pt x="194" y="90"/>
                    <a:pt x="194" y="90"/>
                  </a:cubicBezTo>
                  <a:cubicBezTo>
                    <a:pt x="185" y="88"/>
                    <a:pt x="175" y="87"/>
                    <a:pt x="165" y="86"/>
                  </a:cubicBezTo>
                  <a:cubicBezTo>
                    <a:pt x="165" y="132"/>
                    <a:pt x="165" y="132"/>
                    <a:pt x="165" y="132"/>
                  </a:cubicBezTo>
                  <a:cubicBezTo>
                    <a:pt x="165" y="143"/>
                    <a:pt x="157" y="151"/>
                    <a:pt x="146" y="151"/>
                  </a:cubicBezTo>
                  <a:cubicBezTo>
                    <a:pt x="136" y="151"/>
                    <a:pt x="127" y="143"/>
                    <a:pt x="127" y="132"/>
                  </a:cubicBezTo>
                  <a:cubicBezTo>
                    <a:pt x="127" y="86"/>
                    <a:pt x="127" y="86"/>
                    <a:pt x="127" y="86"/>
                  </a:cubicBezTo>
                  <a:cubicBezTo>
                    <a:pt x="118" y="87"/>
                    <a:pt x="108" y="88"/>
                    <a:pt x="99" y="90"/>
                  </a:cubicBezTo>
                  <a:cubicBezTo>
                    <a:pt x="99" y="90"/>
                    <a:pt x="99" y="90"/>
                    <a:pt x="99" y="90"/>
                  </a:cubicBezTo>
                  <a:cubicBezTo>
                    <a:pt x="85" y="93"/>
                    <a:pt x="73" y="97"/>
                    <a:pt x="61" y="102"/>
                  </a:cubicBezTo>
                  <a:cubicBezTo>
                    <a:pt x="109" y="267"/>
                    <a:pt x="109" y="267"/>
                    <a:pt x="109" y="267"/>
                  </a:cubicBezTo>
                  <a:cubicBezTo>
                    <a:pt x="112" y="277"/>
                    <a:pt x="106" y="288"/>
                    <a:pt x="96" y="290"/>
                  </a:cubicBezTo>
                  <a:cubicBezTo>
                    <a:pt x="86" y="293"/>
                    <a:pt x="76" y="288"/>
                    <a:pt x="73" y="278"/>
                  </a:cubicBezTo>
                  <a:cubicBezTo>
                    <a:pt x="3" y="38"/>
                    <a:pt x="3" y="38"/>
                    <a:pt x="3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71" name="淘宝网Chenying0907出品 70"/>
          <p:cNvGrpSpPr/>
          <p:nvPr/>
        </p:nvGrpSpPr>
        <p:grpSpPr>
          <a:xfrm>
            <a:off x="6190060" y="3326504"/>
            <a:ext cx="486093" cy="489380"/>
            <a:chOff x="8026400" y="804913"/>
            <a:chExt cx="702937" cy="707692"/>
          </a:xfrm>
          <a:solidFill>
            <a:schemeClr val="bg1"/>
          </a:solidFill>
        </p:grpSpPr>
        <p:sp>
          <p:nvSpPr>
            <p:cNvPr id="72" name="淘宝网Chenying0907出品 12"/>
            <p:cNvSpPr/>
            <p:nvPr/>
          </p:nvSpPr>
          <p:spPr bwMode="auto">
            <a:xfrm>
              <a:off x="8268515" y="1320961"/>
              <a:ext cx="460822" cy="191644"/>
            </a:xfrm>
            <a:custGeom>
              <a:avLst/>
              <a:gdLst>
                <a:gd name="T0" fmla="*/ 25 w 533"/>
                <a:gd name="T1" fmla="*/ 165 h 222"/>
                <a:gd name="T2" fmla="*/ 158 w 533"/>
                <a:gd name="T3" fmla="*/ 165 h 222"/>
                <a:gd name="T4" fmla="*/ 158 w 533"/>
                <a:gd name="T5" fmla="*/ 108 h 222"/>
                <a:gd name="T6" fmla="*/ 184 w 533"/>
                <a:gd name="T7" fmla="*/ 83 h 222"/>
                <a:gd name="T8" fmla="*/ 317 w 533"/>
                <a:gd name="T9" fmla="*/ 83 h 222"/>
                <a:gd name="T10" fmla="*/ 317 w 533"/>
                <a:gd name="T11" fmla="*/ 25 h 222"/>
                <a:gd name="T12" fmla="*/ 343 w 533"/>
                <a:gd name="T13" fmla="*/ 0 h 222"/>
                <a:gd name="T14" fmla="*/ 533 w 533"/>
                <a:gd name="T15" fmla="*/ 0 h 222"/>
                <a:gd name="T16" fmla="*/ 533 w 533"/>
                <a:gd name="T17" fmla="*/ 32 h 222"/>
                <a:gd name="T18" fmla="*/ 508 w 533"/>
                <a:gd name="T19" fmla="*/ 57 h 222"/>
                <a:gd name="T20" fmla="*/ 375 w 533"/>
                <a:gd name="T21" fmla="*/ 57 h 222"/>
                <a:gd name="T22" fmla="*/ 375 w 533"/>
                <a:gd name="T23" fmla="*/ 114 h 222"/>
                <a:gd name="T24" fmla="*/ 349 w 533"/>
                <a:gd name="T25" fmla="*/ 140 h 222"/>
                <a:gd name="T26" fmla="*/ 216 w 533"/>
                <a:gd name="T27" fmla="*/ 140 h 222"/>
                <a:gd name="T28" fmla="*/ 216 w 533"/>
                <a:gd name="T29" fmla="*/ 197 h 222"/>
                <a:gd name="T30" fmla="*/ 190 w 533"/>
                <a:gd name="T31" fmla="*/ 222 h 222"/>
                <a:gd name="T32" fmla="*/ 0 w 533"/>
                <a:gd name="T33" fmla="*/ 222 h 222"/>
                <a:gd name="T34" fmla="*/ 0 w 533"/>
                <a:gd name="T35" fmla="*/ 191 h 222"/>
                <a:gd name="T36" fmla="*/ 25 w 533"/>
                <a:gd name="T37" fmla="*/ 165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33" h="222">
                  <a:moveTo>
                    <a:pt x="25" y="165"/>
                  </a:moveTo>
                  <a:cubicBezTo>
                    <a:pt x="158" y="165"/>
                    <a:pt x="158" y="165"/>
                    <a:pt x="158" y="165"/>
                  </a:cubicBezTo>
                  <a:cubicBezTo>
                    <a:pt x="158" y="108"/>
                    <a:pt x="158" y="108"/>
                    <a:pt x="158" y="108"/>
                  </a:cubicBezTo>
                  <a:cubicBezTo>
                    <a:pt x="158" y="94"/>
                    <a:pt x="170" y="83"/>
                    <a:pt x="184" y="83"/>
                  </a:cubicBezTo>
                  <a:cubicBezTo>
                    <a:pt x="317" y="83"/>
                    <a:pt x="317" y="83"/>
                    <a:pt x="317" y="83"/>
                  </a:cubicBezTo>
                  <a:cubicBezTo>
                    <a:pt x="317" y="25"/>
                    <a:pt x="317" y="25"/>
                    <a:pt x="317" y="25"/>
                  </a:cubicBezTo>
                  <a:cubicBezTo>
                    <a:pt x="317" y="11"/>
                    <a:pt x="329" y="0"/>
                    <a:pt x="343" y="0"/>
                  </a:cubicBezTo>
                  <a:cubicBezTo>
                    <a:pt x="533" y="0"/>
                    <a:pt x="533" y="0"/>
                    <a:pt x="533" y="0"/>
                  </a:cubicBezTo>
                  <a:cubicBezTo>
                    <a:pt x="533" y="32"/>
                    <a:pt x="533" y="32"/>
                    <a:pt x="533" y="32"/>
                  </a:cubicBezTo>
                  <a:cubicBezTo>
                    <a:pt x="533" y="46"/>
                    <a:pt x="522" y="57"/>
                    <a:pt x="508" y="57"/>
                  </a:cubicBezTo>
                  <a:cubicBezTo>
                    <a:pt x="375" y="57"/>
                    <a:pt x="375" y="57"/>
                    <a:pt x="375" y="57"/>
                  </a:cubicBezTo>
                  <a:cubicBezTo>
                    <a:pt x="375" y="114"/>
                    <a:pt x="375" y="114"/>
                    <a:pt x="375" y="114"/>
                  </a:cubicBezTo>
                  <a:cubicBezTo>
                    <a:pt x="375" y="128"/>
                    <a:pt x="363" y="140"/>
                    <a:pt x="349" y="140"/>
                  </a:cubicBezTo>
                  <a:cubicBezTo>
                    <a:pt x="216" y="140"/>
                    <a:pt x="216" y="140"/>
                    <a:pt x="216" y="140"/>
                  </a:cubicBezTo>
                  <a:cubicBezTo>
                    <a:pt x="216" y="197"/>
                    <a:pt x="216" y="197"/>
                    <a:pt x="216" y="197"/>
                  </a:cubicBezTo>
                  <a:cubicBezTo>
                    <a:pt x="216" y="211"/>
                    <a:pt x="204" y="222"/>
                    <a:pt x="190" y="222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0" y="191"/>
                    <a:pt x="0" y="191"/>
                    <a:pt x="0" y="191"/>
                  </a:cubicBezTo>
                  <a:cubicBezTo>
                    <a:pt x="0" y="177"/>
                    <a:pt x="11" y="165"/>
                    <a:pt x="25" y="1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" name="淘宝网Chenying0907出品 13"/>
            <p:cNvSpPr>
              <a:spLocks noEditPoints="1"/>
            </p:cNvSpPr>
            <p:nvPr/>
          </p:nvSpPr>
          <p:spPr bwMode="auto">
            <a:xfrm>
              <a:off x="8026400" y="804913"/>
              <a:ext cx="529214" cy="655758"/>
            </a:xfrm>
            <a:custGeom>
              <a:avLst/>
              <a:gdLst>
                <a:gd name="T0" fmla="*/ 28 w 612"/>
                <a:gd name="T1" fmla="*/ 504 h 759"/>
                <a:gd name="T2" fmla="*/ 148 w 612"/>
                <a:gd name="T3" fmla="*/ 514 h 759"/>
                <a:gd name="T4" fmla="*/ 179 w 612"/>
                <a:gd name="T5" fmla="*/ 488 h 759"/>
                <a:gd name="T6" fmla="*/ 184 w 612"/>
                <a:gd name="T7" fmla="*/ 423 h 759"/>
                <a:gd name="T8" fmla="*/ 158 w 612"/>
                <a:gd name="T9" fmla="*/ 392 h 759"/>
                <a:gd name="T10" fmla="*/ 38 w 612"/>
                <a:gd name="T11" fmla="*/ 381 h 759"/>
                <a:gd name="T12" fmla="*/ 7 w 612"/>
                <a:gd name="T13" fmla="*/ 407 h 759"/>
                <a:gd name="T14" fmla="*/ 2 w 612"/>
                <a:gd name="T15" fmla="*/ 473 h 759"/>
                <a:gd name="T16" fmla="*/ 28 w 612"/>
                <a:gd name="T17" fmla="*/ 504 h 759"/>
                <a:gd name="T18" fmla="*/ 157 w 612"/>
                <a:gd name="T19" fmla="*/ 669 h 759"/>
                <a:gd name="T20" fmla="*/ 254 w 612"/>
                <a:gd name="T21" fmla="*/ 487 h 759"/>
                <a:gd name="T22" fmla="*/ 334 w 612"/>
                <a:gd name="T23" fmla="*/ 512 h 759"/>
                <a:gd name="T24" fmla="*/ 342 w 612"/>
                <a:gd name="T25" fmla="*/ 515 h 759"/>
                <a:gd name="T26" fmla="*/ 216 w 612"/>
                <a:gd name="T27" fmla="*/ 722 h 759"/>
                <a:gd name="T28" fmla="*/ 157 w 612"/>
                <a:gd name="T29" fmla="*/ 669 h 759"/>
                <a:gd name="T30" fmla="*/ 379 w 612"/>
                <a:gd name="T31" fmla="*/ 7 h 759"/>
                <a:gd name="T32" fmla="*/ 426 w 612"/>
                <a:gd name="T33" fmla="*/ 84 h 759"/>
                <a:gd name="T34" fmla="*/ 349 w 612"/>
                <a:gd name="T35" fmla="*/ 150 h 759"/>
                <a:gd name="T36" fmla="*/ 304 w 612"/>
                <a:gd name="T37" fmla="*/ 59 h 759"/>
                <a:gd name="T38" fmla="*/ 379 w 612"/>
                <a:gd name="T39" fmla="*/ 7 h 759"/>
                <a:gd name="T40" fmla="*/ 371 w 612"/>
                <a:gd name="T41" fmla="*/ 183 h 759"/>
                <a:gd name="T42" fmla="*/ 403 w 612"/>
                <a:gd name="T43" fmla="*/ 199 h 759"/>
                <a:gd name="T44" fmla="*/ 574 w 612"/>
                <a:gd name="T45" fmla="*/ 278 h 759"/>
                <a:gd name="T46" fmla="*/ 579 w 612"/>
                <a:gd name="T47" fmla="*/ 341 h 759"/>
                <a:gd name="T48" fmla="*/ 398 w 612"/>
                <a:gd name="T49" fmla="*/ 296 h 759"/>
                <a:gd name="T50" fmla="*/ 381 w 612"/>
                <a:gd name="T51" fmla="*/ 385 h 759"/>
                <a:gd name="T52" fmla="*/ 390 w 612"/>
                <a:gd name="T53" fmla="*/ 402 h 759"/>
                <a:gd name="T54" fmla="*/ 561 w 612"/>
                <a:gd name="T55" fmla="*/ 593 h 759"/>
                <a:gd name="T56" fmla="*/ 489 w 612"/>
                <a:gd name="T57" fmla="*/ 626 h 759"/>
                <a:gd name="T58" fmla="*/ 233 w 612"/>
                <a:gd name="T59" fmla="*/ 447 h 759"/>
                <a:gd name="T60" fmla="*/ 203 w 612"/>
                <a:gd name="T61" fmla="*/ 392 h 759"/>
                <a:gd name="T62" fmla="*/ 231 w 612"/>
                <a:gd name="T63" fmla="*/ 239 h 759"/>
                <a:gd name="T64" fmla="*/ 157 w 612"/>
                <a:gd name="T65" fmla="*/ 344 h 759"/>
                <a:gd name="T66" fmla="*/ 95 w 612"/>
                <a:gd name="T67" fmla="*/ 332 h 759"/>
                <a:gd name="T68" fmla="*/ 247 w 612"/>
                <a:gd name="T69" fmla="*/ 155 h 759"/>
                <a:gd name="T70" fmla="*/ 313 w 612"/>
                <a:gd name="T71" fmla="*/ 163 h 759"/>
                <a:gd name="T72" fmla="*/ 349 w 612"/>
                <a:gd name="T73" fmla="*/ 227 h 759"/>
                <a:gd name="T74" fmla="*/ 371 w 612"/>
                <a:gd name="T75" fmla="*/ 183 h 7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12" h="759">
                  <a:moveTo>
                    <a:pt x="28" y="504"/>
                  </a:moveTo>
                  <a:cubicBezTo>
                    <a:pt x="148" y="514"/>
                    <a:pt x="148" y="514"/>
                    <a:pt x="148" y="514"/>
                  </a:cubicBezTo>
                  <a:cubicBezTo>
                    <a:pt x="164" y="516"/>
                    <a:pt x="177" y="504"/>
                    <a:pt x="179" y="488"/>
                  </a:cubicBezTo>
                  <a:cubicBezTo>
                    <a:pt x="184" y="423"/>
                    <a:pt x="184" y="423"/>
                    <a:pt x="184" y="423"/>
                  </a:cubicBezTo>
                  <a:cubicBezTo>
                    <a:pt x="186" y="407"/>
                    <a:pt x="174" y="393"/>
                    <a:pt x="158" y="392"/>
                  </a:cubicBezTo>
                  <a:cubicBezTo>
                    <a:pt x="38" y="381"/>
                    <a:pt x="38" y="381"/>
                    <a:pt x="38" y="381"/>
                  </a:cubicBezTo>
                  <a:cubicBezTo>
                    <a:pt x="23" y="380"/>
                    <a:pt x="9" y="392"/>
                    <a:pt x="7" y="407"/>
                  </a:cubicBezTo>
                  <a:cubicBezTo>
                    <a:pt x="2" y="473"/>
                    <a:pt x="2" y="473"/>
                    <a:pt x="2" y="473"/>
                  </a:cubicBezTo>
                  <a:cubicBezTo>
                    <a:pt x="0" y="489"/>
                    <a:pt x="12" y="503"/>
                    <a:pt x="28" y="504"/>
                  </a:cubicBezTo>
                  <a:close/>
                  <a:moveTo>
                    <a:pt x="157" y="669"/>
                  </a:moveTo>
                  <a:cubicBezTo>
                    <a:pt x="220" y="595"/>
                    <a:pt x="230" y="592"/>
                    <a:pt x="254" y="487"/>
                  </a:cubicBezTo>
                  <a:cubicBezTo>
                    <a:pt x="280" y="496"/>
                    <a:pt x="307" y="504"/>
                    <a:pt x="334" y="512"/>
                  </a:cubicBezTo>
                  <a:cubicBezTo>
                    <a:pt x="337" y="513"/>
                    <a:pt x="339" y="514"/>
                    <a:pt x="342" y="515"/>
                  </a:cubicBezTo>
                  <a:cubicBezTo>
                    <a:pt x="303" y="633"/>
                    <a:pt x="296" y="637"/>
                    <a:pt x="216" y="722"/>
                  </a:cubicBezTo>
                  <a:cubicBezTo>
                    <a:pt x="180" y="759"/>
                    <a:pt x="122" y="709"/>
                    <a:pt x="157" y="669"/>
                  </a:cubicBezTo>
                  <a:close/>
                  <a:moveTo>
                    <a:pt x="379" y="7"/>
                  </a:moveTo>
                  <a:cubicBezTo>
                    <a:pt x="413" y="15"/>
                    <a:pt x="434" y="49"/>
                    <a:pt x="426" y="84"/>
                  </a:cubicBezTo>
                  <a:cubicBezTo>
                    <a:pt x="419" y="120"/>
                    <a:pt x="383" y="157"/>
                    <a:pt x="349" y="150"/>
                  </a:cubicBezTo>
                  <a:cubicBezTo>
                    <a:pt x="315" y="143"/>
                    <a:pt x="297" y="94"/>
                    <a:pt x="304" y="59"/>
                  </a:cubicBezTo>
                  <a:cubicBezTo>
                    <a:pt x="312" y="23"/>
                    <a:pt x="345" y="0"/>
                    <a:pt x="379" y="7"/>
                  </a:cubicBezTo>
                  <a:close/>
                  <a:moveTo>
                    <a:pt x="371" y="183"/>
                  </a:moveTo>
                  <a:cubicBezTo>
                    <a:pt x="378" y="185"/>
                    <a:pt x="393" y="190"/>
                    <a:pt x="403" y="199"/>
                  </a:cubicBezTo>
                  <a:cubicBezTo>
                    <a:pt x="494" y="286"/>
                    <a:pt x="474" y="282"/>
                    <a:pt x="574" y="278"/>
                  </a:cubicBezTo>
                  <a:cubicBezTo>
                    <a:pt x="612" y="277"/>
                    <a:pt x="611" y="338"/>
                    <a:pt x="579" y="341"/>
                  </a:cubicBezTo>
                  <a:cubicBezTo>
                    <a:pt x="477" y="350"/>
                    <a:pt x="470" y="358"/>
                    <a:pt x="398" y="296"/>
                  </a:cubicBezTo>
                  <a:cubicBezTo>
                    <a:pt x="381" y="385"/>
                    <a:pt x="381" y="385"/>
                    <a:pt x="381" y="385"/>
                  </a:cubicBezTo>
                  <a:cubicBezTo>
                    <a:pt x="380" y="392"/>
                    <a:pt x="383" y="399"/>
                    <a:pt x="390" y="402"/>
                  </a:cubicBezTo>
                  <a:cubicBezTo>
                    <a:pt x="494" y="448"/>
                    <a:pt x="515" y="448"/>
                    <a:pt x="561" y="593"/>
                  </a:cubicBezTo>
                  <a:cubicBezTo>
                    <a:pt x="578" y="638"/>
                    <a:pt x="510" y="668"/>
                    <a:pt x="489" y="626"/>
                  </a:cubicBezTo>
                  <a:cubicBezTo>
                    <a:pt x="417" y="484"/>
                    <a:pt x="405" y="506"/>
                    <a:pt x="233" y="447"/>
                  </a:cubicBezTo>
                  <a:cubicBezTo>
                    <a:pt x="211" y="435"/>
                    <a:pt x="203" y="416"/>
                    <a:pt x="203" y="392"/>
                  </a:cubicBezTo>
                  <a:cubicBezTo>
                    <a:pt x="231" y="239"/>
                    <a:pt x="231" y="239"/>
                    <a:pt x="231" y="239"/>
                  </a:cubicBezTo>
                  <a:cubicBezTo>
                    <a:pt x="164" y="260"/>
                    <a:pt x="171" y="259"/>
                    <a:pt x="157" y="344"/>
                  </a:cubicBezTo>
                  <a:cubicBezTo>
                    <a:pt x="151" y="376"/>
                    <a:pt x="91" y="372"/>
                    <a:pt x="95" y="332"/>
                  </a:cubicBezTo>
                  <a:cubicBezTo>
                    <a:pt x="107" y="207"/>
                    <a:pt x="126" y="199"/>
                    <a:pt x="247" y="155"/>
                  </a:cubicBezTo>
                  <a:cubicBezTo>
                    <a:pt x="264" y="149"/>
                    <a:pt x="304" y="160"/>
                    <a:pt x="313" y="163"/>
                  </a:cubicBezTo>
                  <a:cubicBezTo>
                    <a:pt x="349" y="227"/>
                    <a:pt x="349" y="227"/>
                    <a:pt x="349" y="227"/>
                  </a:cubicBezTo>
                  <a:cubicBezTo>
                    <a:pt x="371" y="183"/>
                    <a:pt x="371" y="183"/>
                    <a:pt x="371" y="18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74" name="淘宝网Chenying0907出品 11"/>
          <p:cNvSpPr txBox="1"/>
          <p:nvPr/>
        </p:nvSpPr>
        <p:spPr>
          <a:xfrm>
            <a:off x="7162154" y="1494892"/>
            <a:ext cx="264716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00" b="1" dirty="0">
                <a:solidFill>
                  <a:srgbClr val="FFB8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在此添加标题</a:t>
            </a:r>
          </a:p>
        </p:txBody>
      </p:sp>
      <p:sp>
        <p:nvSpPr>
          <p:cNvPr id="75" name="淘宝网Chenying0907出品 12"/>
          <p:cNvSpPr txBox="1"/>
          <p:nvPr/>
        </p:nvSpPr>
        <p:spPr>
          <a:xfrm>
            <a:off x="7162154" y="3051945"/>
            <a:ext cx="264716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00" b="1" dirty="0">
                <a:solidFill>
                  <a:srgbClr val="01ACB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在此添加标题</a:t>
            </a:r>
          </a:p>
        </p:txBody>
      </p:sp>
      <p:sp>
        <p:nvSpPr>
          <p:cNvPr id="76" name="淘宝网Chenying0907出品 13"/>
          <p:cNvSpPr txBox="1"/>
          <p:nvPr/>
        </p:nvSpPr>
        <p:spPr>
          <a:xfrm>
            <a:off x="7162155" y="3481380"/>
            <a:ext cx="347193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您的内容打在这里，或者通过复制您的文本后，在此框中选择粘贴。您的内容打在这里，或者通过复制您的文本后。</a:t>
            </a:r>
          </a:p>
        </p:txBody>
      </p:sp>
      <p:grpSp>
        <p:nvGrpSpPr>
          <p:cNvPr id="77" name="淘宝网Chenying0907出品 76"/>
          <p:cNvGrpSpPr/>
          <p:nvPr/>
        </p:nvGrpSpPr>
        <p:grpSpPr>
          <a:xfrm>
            <a:off x="5881563" y="4641286"/>
            <a:ext cx="1160076" cy="1028168"/>
            <a:chOff x="3295850" y="2263222"/>
            <a:chExt cx="2643765" cy="2343151"/>
          </a:xfrm>
        </p:grpSpPr>
        <p:sp>
          <p:nvSpPr>
            <p:cNvPr id="79" name="淘宝网Chenying0907出品 5"/>
            <p:cNvSpPr/>
            <p:nvPr/>
          </p:nvSpPr>
          <p:spPr bwMode="auto">
            <a:xfrm rot="10800000">
              <a:off x="3295850" y="2263222"/>
              <a:ext cx="2643765" cy="2343151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73000">
                  <a:srgbClr val="ECECEC"/>
                </a:gs>
                <a:gs pos="100000">
                  <a:srgbClr val="D9D9D9"/>
                </a:gs>
              </a:gsLst>
              <a:lin ang="2700000" scaled="1"/>
              <a:tileRect/>
            </a:gradFill>
            <a:ln w="25400">
              <a:gradFill flip="none" rotWithShape="1">
                <a:gsLst>
                  <a:gs pos="29000">
                    <a:srgbClr val="E0E0E0"/>
                  </a:gs>
                  <a:gs pos="0">
                    <a:srgbClr val="999999"/>
                  </a:gs>
                  <a:gs pos="83000">
                    <a:schemeClr val="bg1"/>
                  </a:gs>
                </a:gsLst>
                <a:lin ang="2700000" scaled="1"/>
                <a:tileRect/>
              </a:gradFill>
            </a:ln>
            <a:effectLst>
              <a:outerShdw blurRad="355600" dist="88900" dir="2700000" algn="tl" rotWithShape="0">
                <a:prstClr val="black">
                  <a:alpha val="28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1" name="淘宝网Chenying0907出品 5"/>
            <p:cNvSpPr/>
            <p:nvPr/>
          </p:nvSpPr>
          <p:spPr bwMode="auto">
            <a:xfrm rot="10800000">
              <a:off x="3589408" y="2523401"/>
              <a:ext cx="2056648" cy="1822794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solidFill>
              <a:srgbClr val="F8353D"/>
            </a:solidFill>
            <a:ln w="25400">
              <a:noFill/>
            </a:ln>
            <a:effectLst>
              <a:outerShdw blurRad="254000" dist="114300" dir="2700000" algn="tl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pic>
        <p:nvPicPr>
          <p:cNvPr id="82" name="淘宝网Chenying0907出品 13" descr="camera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4503" y="4918841"/>
            <a:ext cx="482046" cy="482046"/>
          </a:xfrm>
          <a:prstGeom prst="rect">
            <a:avLst/>
          </a:prstGeom>
        </p:spPr>
      </p:pic>
      <p:sp>
        <p:nvSpPr>
          <p:cNvPr id="83" name="淘宝网Chenying0907出品 7"/>
          <p:cNvSpPr txBox="1"/>
          <p:nvPr/>
        </p:nvSpPr>
        <p:spPr>
          <a:xfrm>
            <a:off x="7166676" y="5108977"/>
            <a:ext cx="347193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您的内容打在这里，或者通过复制您的文本后，在此框中选择粘贴。您的内容打在这里，或者通过复制您的文本后。</a:t>
            </a:r>
          </a:p>
          <a:p>
            <a:pPr algn="just"/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4" name="淘宝网Chenying0907出品 11"/>
          <p:cNvSpPr txBox="1"/>
          <p:nvPr/>
        </p:nvSpPr>
        <p:spPr>
          <a:xfrm>
            <a:off x="7166676" y="4687863"/>
            <a:ext cx="264716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00" b="1" dirty="0">
                <a:solidFill>
                  <a:srgbClr val="F8353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在此添加标题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 advTm="0">
        <p14:switch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 animBg="1"/>
      <p:bldP spid="15" grpId="0"/>
      <p:bldP spid="66" grpId="0"/>
      <p:bldP spid="74" grpId="0"/>
      <p:bldP spid="75" grpId="0"/>
      <p:bldP spid="76" grpId="0"/>
      <p:bldP spid="83" grpId="0"/>
      <p:bldP spid="8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淘宝网Chenying0907出品 7"/>
          <p:cNvGrpSpPr/>
          <p:nvPr/>
        </p:nvGrpSpPr>
        <p:grpSpPr>
          <a:xfrm>
            <a:off x="552971" y="324163"/>
            <a:ext cx="604358" cy="216024"/>
            <a:chOff x="264939" y="188640"/>
            <a:chExt cx="604358" cy="216024"/>
          </a:xfrm>
        </p:grpSpPr>
        <p:sp>
          <p:nvSpPr>
            <p:cNvPr id="9" name="燕尾形 8"/>
            <p:cNvSpPr/>
            <p:nvPr/>
          </p:nvSpPr>
          <p:spPr>
            <a:xfrm>
              <a:off x="264939" y="188640"/>
              <a:ext cx="216024" cy="216024"/>
            </a:xfrm>
            <a:prstGeom prst="chevron">
              <a:avLst/>
            </a:prstGeom>
            <a:solidFill>
              <a:srgbClr val="F835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燕尾形 9"/>
            <p:cNvSpPr/>
            <p:nvPr/>
          </p:nvSpPr>
          <p:spPr>
            <a:xfrm>
              <a:off x="454914" y="188640"/>
              <a:ext cx="216024" cy="216024"/>
            </a:xfrm>
            <a:prstGeom prst="chevron">
              <a:avLst/>
            </a:prstGeom>
            <a:solidFill>
              <a:srgbClr val="F8353D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燕尾形 10"/>
            <p:cNvSpPr/>
            <p:nvPr/>
          </p:nvSpPr>
          <p:spPr>
            <a:xfrm>
              <a:off x="653273" y="188640"/>
              <a:ext cx="216024" cy="216024"/>
            </a:xfrm>
            <a:prstGeom prst="chevron">
              <a:avLst/>
            </a:prstGeom>
            <a:solidFill>
              <a:srgbClr val="F8353D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2" name="淘宝网Chenying0907出品 9"/>
          <p:cNvSpPr txBox="1"/>
          <p:nvPr/>
        </p:nvSpPr>
        <p:spPr>
          <a:xfrm>
            <a:off x="1345059" y="243662"/>
            <a:ext cx="2232248" cy="37702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sz="2000" b="1" dirty="0">
                <a:solidFill>
                  <a:srgbClr val="F8353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点击输入标题内容</a:t>
            </a:r>
            <a:endParaRPr lang="zh-CN" altLang="en-US" sz="2400" b="1" dirty="0">
              <a:solidFill>
                <a:srgbClr val="F8353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3" name="淘宝网Chenying0907出品 12"/>
          <p:cNvCxnSpPr/>
          <p:nvPr/>
        </p:nvCxnSpPr>
        <p:spPr>
          <a:xfrm>
            <a:off x="1417067" y="620688"/>
            <a:ext cx="964907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淘宝网Chenying0907出品标注 13"/>
          <p:cNvSpPr/>
          <p:nvPr/>
        </p:nvSpPr>
        <p:spPr>
          <a:xfrm>
            <a:off x="10911596" y="260648"/>
            <a:ext cx="442575" cy="296525"/>
          </a:xfrm>
          <a:prstGeom prst="wedgeRectCallout">
            <a:avLst/>
          </a:prstGeom>
          <a:solidFill>
            <a:srgbClr val="F83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latin typeface="Impact MT Std" pitchFamily="34" charset="0"/>
            </a:endParaRPr>
          </a:p>
        </p:txBody>
      </p:sp>
      <p:sp>
        <p:nvSpPr>
          <p:cNvPr id="15" name="淘宝网Chenying0907出品 3"/>
          <p:cNvSpPr>
            <a:spLocks noChangeArrowheads="1"/>
          </p:cNvSpPr>
          <p:nvPr/>
        </p:nvSpPr>
        <p:spPr bwMode="auto">
          <a:xfrm>
            <a:off x="10911595" y="260648"/>
            <a:ext cx="442575" cy="3154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3" tIns="34287" rIns="68573" bIns="34287">
            <a:spAutoFit/>
          </a:bodyPr>
          <a:lstStyle/>
          <a:p>
            <a:pPr algn="ctr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600" b="1" dirty="0">
                <a:solidFill>
                  <a:schemeClr val="bg1"/>
                </a:solidFill>
                <a:latin typeface="Impact MT Std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22</a:t>
            </a:r>
            <a:endParaRPr lang="zh-CN" altLang="en-US" sz="1600" b="1" dirty="0">
              <a:solidFill>
                <a:schemeClr val="bg1"/>
              </a:solidFill>
              <a:latin typeface="Impact MT Std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7140" y="1611580"/>
            <a:ext cx="3806423" cy="5246420"/>
          </a:xfrm>
          <a:prstGeom prst="rect">
            <a:avLst/>
          </a:prstGeom>
        </p:spPr>
      </p:pic>
      <p:sp>
        <p:nvSpPr>
          <p:cNvPr id="17" name="圆角淘宝网Chenying0907出品 16"/>
          <p:cNvSpPr/>
          <p:nvPr/>
        </p:nvSpPr>
        <p:spPr>
          <a:xfrm>
            <a:off x="5665539" y="1928083"/>
            <a:ext cx="3960440" cy="144016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圆角淘宝网Chenying0907出品 17"/>
          <p:cNvSpPr/>
          <p:nvPr/>
        </p:nvSpPr>
        <p:spPr>
          <a:xfrm>
            <a:off x="5665538" y="1928083"/>
            <a:ext cx="2443129" cy="144016"/>
          </a:xfrm>
          <a:prstGeom prst="roundRect">
            <a:avLst>
              <a:gd name="adj" fmla="val 50000"/>
            </a:avLst>
          </a:prstGeom>
          <a:solidFill>
            <a:srgbClr val="FFB85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9" name="淘宝网Chenying0907出品 9"/>
          <p:cNvSpPr txBox="1"/>
          <p:nvPr/>
        </p:nvSpPr>
        <p:spPr>
          <a:xfrm>
            <a:off x="5665539" y="2072099"/>
            <a:ext cx="1368152" cy="28469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学习能力</a:t>
            </a:r>
          </a:p>
        </p:txBody>
      </p:sp>
      <p:grpSp>
        <p:nvGrpSpPr>
          <p:cNvPr id="20" name="淘宝网Chenying0907出品 19"/>
          <p:cNvGrpSpPr/>
          <p:nvPr/>
        </p:nvGrpSpPr>
        <p:grpSpPr>
          <a:xfrm>
            <a:off x="7961367" y="1628800"/>
            <a:ext cx="360040" cy="238527"/>
            <a:chOff x="4909455" y="1320661"/>
            <a:chExt cx="360040" cy="23852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1" name="淘宝网Chenying0907出品标注 20"/>
            <p:cNvSpPr/>
            <p:nvPr/>
          </p:nvSpPr>
          <p:spPr>
            <a:xfrm>
              <a:off x="4945459" y="1331913"/>
              <a:ext cx="288032" cy="216024"/>
            </a:xfrm>
            <a:prstGeom prst="wedgeRectCallout">
              <a:avLst/>
            </a:prstGeom>
            <a:solidFill>
              <a:srgbClr val="FFB8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Impact MT Std" pitchFamily="34" charset="0"/>
              </a:endParaRPr>
            </a:p>
          </p:txBody>
        </p:sp>
        <p:sp>
          <p:nvSpPr>
            <p:cNvPr id="22" name="淘宝网Chenying0907出品 9"/>
            <p:cNvSpPr txBox="1"/>
            <p:nvPr/>
          </p:nvSpPr>
          <p:spPr>
            <a:xfrm>
              <a:off x="4909455" y="1320661"/>
              <a:ext cx="360040" cy="238527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marL="0" lvl="1" algn="ctr"/>
              <a:r>
                <a:rPr lang="en-US" altLang="zh-CN" sz="1100" dirty="0">
                  <a:solidFill>
                    <a:schemeClr val="bg1"/>
                  </a:solidFill>
                  <a:latin typeface="Impact MT Std" pitchFamily="34" charset="0"/>
                  <a:ea typeface="微软雅黑" panose="020B0503020204020204" pitchFamily="34" charset="-122"/>
                </a:rPr>
                <a:t>65</a:t>
              </a:r>
              <a:endParaRPr lang="zh-CN" altLang="en-US" sz="1100" dirty="0">
                <a:solidFill>
                  <a:schemeClr val="bg1"/>
                </a:solidFill>
                <a:latin typeface="Impact MT Std" pitchFamily="34" charset="0"/>
                <a:ea typeface="微软雅黑" panose="020B0503020204020204" pitchFamily="34" charset="-122"/>
              </a:endParaRPr>
            </a:p>
          </p:txBody>
        </p:sp>
      </p:grpSp>
      <p:sp>
        <p:nvSpPr>
          <p:cNvPr id="23" name="圆角淘宝网Chenying0907出品 22"/>
          <p:cNvSpPr/>
          <p:nvPr/>
        </p:nvSpPr>
        <p:spPr>
          <a:xfrm>
            <a:off x="5665539" y="2488758"/>
            <a:ext cx="3960440" cy="144016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圆角淘宝网Chenying0907出品 23"/>
          <p:cNvSpPr/>
          <p:nvPr/>
        </p:nvSpPr>
        <p:spPr>
          <a:xfrm>
            <a:off x="5665538" y="2488758"/>
            <a:ext cx="3214643" cy="144016"/>
          </a:xfrm>
          <a:prstGeom prst="roundRect">
            <a:avLst>
              <a:gd name="adj" fmla="val 50000"/>
            </a:avLst>
          </a:prstGeom>
          <a:solidFill>
            <a:srgbClr val="00ACBE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5" name="淘宝网Chenying0907出品 9"/>
          <p:cNvSpPr txBox="1"/>
          <p:nvPr/>
        </p:nvSpPr>
        <p:spPr>
          <a:xfrm>
            <a:off x="5665539" y="2632774"/>
            <a:ext cx="1368152" cy="28469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领导力</a:t>
            </a:r>
          </a:p>
        </p:txBody>
      </p:sp>
      <p:grpSp>
        <p:nvGrpSpPr>
          <p:cNvPr id="26" name="淘宝网Chenying0907出品 25"/>
          <p:cNvGrpSpPr/>
          <p:nvPr/>
        </p:nvGrpSpPr>
        <p:grpSpPr>
          <a:xfrm>
            <a:off x="8761883" y="2182361"/>
            <a:ext cx="360040" cy="238527"/>
            <a:chOff x="4909455" y="1309410"/>
            <a:chExt cx="360040" cy="23852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7" name="淘宝网Chenying0907出品标注 26"/>
            <p:cNvSpPr/>
            <p:nvPr/>
          </p:nvSpPr>
          <p:spPr>
            <a:xfrm>
              <a:off x="4945459" y="1331913"/>
              <a:ext cx="288032" cy="216024"/>
            </a:xfrm>
            <a:prstGeom prst="wedgeRectCallout">
              <a:avLst/>
            </a:prstGeom>
            <a:solidFill>
              <a:srgbClr val="00AC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Impact MT Std" pitchFamily="34" charset="0"/>
              </a:endParaRPr>
            </a:p>
          </p:txBody>
        </p:sp>
        <p:sp>
          <p:nvSpPr>
            <p:cNvPr id="28" name="淘宝网Chenying0907出品 9"/>
            <p:cNvSpPr txBox="1"/>
            <p:nvPr/>
          </p:nvSpPr>
          <p:spPr>
            <a:xfrm>
              <a:off x="4909455" y="1309410"/>
              <a:ext cx="360040" cy="238527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marL="0" lvl="1" algn="ctr"/>
              <a:r>
                <a:rPr lang="en-US" altLang="zh-CN" sz="1100" dirty="0">
                  <a:solidFill>
                    <a:schemeClr val="bg1"/>
                  </a:solidFill>
                  <a:latin typeface="Impact MT Std" pitchFamily="34" charset="0"/>
                  <a:ea typeface="微软雅黑" panose="020B0503020204020204" pitchFamily="34" charset="-122"/>
                </a:rPr>
                <a:t>85</a:t>
              </a:r>
              <a:endParaRPr lang="zh-CN" altLang="en-US" sz="1100" dirty="0">
                <a:solidFill>
                  <a:schemeClr val="bg1"/>
                </a:solidFill>
                <a:latin typeface="Impact MT Std" pitchFamily="34" charset="0"/>
                <a:ea typeface="微软雅黑" panose="020B0503020204020204" pitchFamily="34" charset="-122"/>
              </a:endParaRPr>
            </a:p>
          </p:txBody>
        </p:sp>
      </p:grpSp>
      <p:sp>
        <p:nvSpPr>
          <p:cNvPr id="29" name="圆角淘宝网Chenying0907出品 28"/>
          <p:cNvSpPr/>
          <p:nvPr/>
        </p:nvSpPr>
        <p:spPr>
          <a:xfrm>
            <a:off x="5665539" y="3042319"/>
            <a:ext cx="3960440" cy="144016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圆角淘宝网Chenying0907出品 29"/>
          <p:cNvSpPr/>
          <p:nvPr/>
        </p:nvSpPr>
        <p:spPr>
          <a:xfrm>
            <a:off x="5665539" y="3042319"/>
            <a:ext cx="3600400" cy="144016"/>
          </a:xfrm>
          <a:prstGeom prst="roundRect">
            <a:avLst>
              <a:gd name="adj" fmla="val 50000"/>
            </a:avLst>
          </a:prstGeom>
          <a:solidFill>
            <a:srgbClr val="F8353D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淘宝网Chenying0907出品 9"/>
          <p:cNvSpPr txBox="1"/>
          <p:nvPr/>
        </p:nvSpPr>
        <p:spPr>
          <a:xfrm>
            <a:off x="5665539" y="3186335"/>
            <a:ext cx="1368152" cy="28469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工作能力</a:t>
            </a:r>
          </a:p>
        </p:txBody>
      </p:sp>
      <p:grpSp>
        <p:nvGrpSpPr>
          <p:cNvPr id="32" name="淘宝网Chenying0907出品 31"/>
          <p:cNvGrpSpPr/>
          <p:nvPr/>
        </p:nvGrpSpPr>
        <p:grpSpPr>
          <a:xfrm>
            <a:off x="9112164" y="2758425"/>
            <a:ext cx="360040" cy="238527"/>
            <a:chOff x="4909455" y="1331912"/>
            <a:chExt cx="360040" cy="23852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3" name="淘宝网Chenying0907出品标注 32"/>
            <p:cNvSpPr/>
            <p:nvPr/>
          </p:nvSpPr>
          <p:spPr>
            <a:xfrm>
              <a:off x="4945459" y="1331913"/>
              <a:ext cx="288032" cy="216024"/>
            </a:xfrm>
            <a:prstGeom prst="wedgeRectCallout">
              <a:avLst/>
            </a:prstGeom>
            <a:solidFill>
              <a:srgbClr val="F835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Impact MT Std" pitchFamily="34" charset="0"/>
              </a:endParaRPr>
            </a:p>
          </p:txBody>
        </p:sp>
        <p:sp>
          <p:nvSpPr>
            <p:cNvPr id="34" name="淘宝网Chenying0907出品 9"/>
            <p:cNvSpPr txBox="1"/>
            <p:nvPr/>
          </p:nvSpPr>
          <p:spPr>
            <a:xfrm>
              <a:off x="4909455" y="1331912"/>
              <a:ext cx="360040" cy="238527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marL="0" lvl="1" algn="ctr"/>
              <a:r>
                <a:rPr lang="en-US" altLang="zh-CN" sz="1100" dirty="0">
                  <a:solidFill>
                    <a:schemeClr val="bg1"/>
                  </a:solidFill>
                  <a:latin typeface="Impact MT Std" pitchFamily="34" charset="0"/>
                  <a:ea typeface="微软雅黑" panose="020B0503020204020204" pitchFamily="34" charset="-122"/>
                </a:rPr>
                <a:t>95</a:t>
              </a:r>
              <a:endParaRPr lang="zh-CN" altLang="en-US" sz="1100" dirty="0">
                <a:solidFill>
                  <a:schemeClr val="bg1"/>
                </a:solidFill>
                <a:latin typeface="Impact MT Std" pitchFamily="34" charset="0"/>
                <a:ea typeface="微软雅黑" panose="020B0503020204020204" pitchFamily="34" charset="-122"/>
              </a:endParaRPr>
            </a:p>
          </p:txBody>
        </p:sp>
      </p:grpSp>
      <p:sp>
        <p:nvSpPr>
          <p:cNvPr id="35" name="TextBox 7"/>
          <p:cNvSpPr>
            <a:spLocks noChangeArrowheads="1"/>
          </p:cNvSpPr>
          <p:nvPr/>
        </p:nvSpPr>
        <p:spPr bwMode="auto">
          <a:xfrm>
            <a:off x="5665539" y="4293096"/>
            <a:ext cx="4392488" cy="8617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在此输入章节详细文字介绍，表达主题的含义合图表的意义，在此输入章节详细文字介绍，表达主题的含义合图表的意义。在此输入章节详细文字介绍，表达主题的含义合图表的意义在此输入章节详细。</a:t>
            </a:r>
          </a:p>
        </p:txBody>
      </p:sp>
      <p:sp>
        <p:nvSpPr>
          <p:cNvPr id="36" name="圆角淘宝网Chenying0907出品 35"/>
          <p:cNvSpPr/>
          <p:nvPr/>
        </p:nvSpPr>
        <p:spPr>
          <a:xfrm>
            <a:off x="5665539" y="3580129"/>
            <a:ext cx="3960440" cy="144016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圆角淘宝网Chenying0907出品 36"/>
          <p:cNvSpPr/>
          <p:nvPr/>
        </p:nvSpPr>
        <p:spPr>
          <a:xfrm>
            <a:off x="5665539" y="3580129"/>
            <a:ext cx="3600400" cy="144016"/>
          </a:xfrm>
          <a:prstGeom prst="roundRect">
            <a:avLst>
              <a:gd name="adj" fmla="val 50000"/>
            </a:avLst>
          </a:prstGeom>
          <a:solidFill>
            <a:srgbClr val="663A77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淘宝网Chenying0907出品 9"/>
          <p:cNvSpPr txBox="1"/>
          <p:nvPr/>
        </p:nvSpPr>
        <p:spPr>
          <a:xfrm>
            <a:off x="5665539" y="3724145"/>
            <a:ext cx="1368152" cy="284693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创新能力</a:t>
            </a:r>
          </a:p>
        </p:txBody>
      </p:sp>
      <p:grpSp>
        <p:nvGrpSpPr>
          <p:cNvPr id="39" name="淘宝网Chenying0907出品 38"/>
          <p:cNvGrpSpPr/>
          <p:nvPr/>
        </p:nvGrpSpPr>
        <p:grpSpPr>
          <a:xfrm>
            <a:off x="9123010" y="3262481"/>
            <a:ext cx="360040" cy="249779"/>
            <a:chOff x="4920301" y="1298158"/>
            <a:chExt cx="360040" cy="24977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40" name="淘宝网Chenying0907出品标注 39"/>
            <p:cNvSpPr/>
            <p:nvPr/>
          </p:nvSpPr>
          <p:spPr>
            <a:xfrm>
              <a:off x="4945459" y="1331913"/>
              <a:ext cx="288032" cy="216024"/>
            </a:xfrm>
            <a:prstGeom prst="wedgeRectCallou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Impact MT Std" pitchFamily="34" charset="0"/>
              </a:endParaRPr>
            </a:p>
          </p:txBody>
        </p:sp>
        <p:sp>
          <p:nvSpPr>
            <p:cNvPr id="41" name="淘宝网Chenying0907出品 9"/>
            <p:cNvSpPr txBox="1"/>
            <p:nvPr/>
          </p:nvSpPr>
          <p:spPr>
            <a:xfrm>
              <a:off x="4920301" y="1298158"/>
              <a:ext cx="360040" cy="238527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marL="0" lvl="1" algn="ctr"/>
              <a:r>
                <a:rPr lang="en-US" altLang="zh-CN" sz="1100" dirty="0">
                  <a:solidFill>
                    <a:schemeClr val="bg1"/>
                  </a:solidFill>
                  <a:latin typeface="Impact MT Std" pitchFamily="34" charset="0"/>
                  <a:ea typeface="微软雅黑" panose="020B0503020204020204" pitchFamily="34" charset="-122"/>
                </a:rPr>
                <a:t>95</a:t>
              </a:r>
              <a:endParaRPr lang="zh-CN" altLang="en-US" sz="1100" dirty="0">
                <a:solidFill>
                  <a:schemeClr val="bg1"/>
                </a:solidFill>
                <a:latin typeface="Impact MT Std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2" name="淘宝网Chenying0907出品 41"/>
          <p:cNvGrpSpPr/>
          <p:nvPr/>
        </p:nvGrpSpPr>
        <p:grpSpPr>
          <a:xfrm>
            <a:off x="2382198" y="2099295"/>
            <a:ext cx="2131213" cy="1888880"/>
            <a:chOff x="3295850" y="2263222"/>
            <a:chExt cx="2643765" cy="2343151"/>
          </a:xfrm>
        </p:grpSpPr>
        <p:sp>
          <p:nvSpPr>
            <p:cNvPr id="43" name="淘宝网Chenying0907出品 5"/>
            <p:cNvSpPr/>
            <p:nvPr/>
          </p:nvSpPr>
          <p:spPr bwMode="auto">
            <a:xfrm rot="10800000">
              <a:off x="3295850" y="2263222"/>
              <a:ext cx="2643765" cy="2343151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73000">
                  <a:srgbClr val="ECECEC"/>
                </a:gs>
                <a:gs pos="100000">
                  <a:srgbClr val="D9D9D9"/>
                </a:gs>
              </a:gsLst>
              <a:lin ang="2700000" scaled="1"/>
              <a:tileRect/>
            </a:gradFill>
            <a:ln w="25400">
              <a:gradFill flip="none" rotWithShape="1">
                <a:gsLst>
                  <a:gs pos="29000">
                    <a:srgbClr val="E0E0E0"/>
                  </a:gs>
                  <a:gs pos="0">
                    <a:srgbClr val="999999"/>
                  </a:gs>
                  <a:gs pos="83000">
                    <a:schemeClr val="bg1"/>
                  </a:gs>
                </a:gsLst>
                <a:lin ang="2700000" scaled="1"/>
                <a:tileRect/>
              </a:gradFill>
            </a:ln>
            <a:effectLst>
              <a:outerShdw blurRad="355600" dist="88900" dir="2700000" algn="tl" rotWithShape="0">
                <a:prstClr val="black">
                  <a:alpha val="28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4" name="淘宝网Chenying0907出品 5"/>
            <p:cNvSpPr/>
            <p:nvPr/>
          </p:nvSpPr>
          <p:spPr bwMode="auto">
            <a:xfrm rot="10800000">
              <a:off x="3589409" y="2523400"/>
              <a:ext cx="2056649" cy="1822795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blipFill dpi="0" rotWithShape="0"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sharpenSoften amount="-100000"/>
                        </a14:imgEffect>
                      </a14:imgLayer>
                    </a14:imgProps>
                  </a:ext>
                </a:extLst>
              </a:blip>
              <a:srcRect/>
              <a:stretch>
                <a:fillRect l="-14513" r="-14513"/>
              </a:stretch>
            </a:blipFill>
            <a:ln w="9525">
              <a:solidFill>
                <a:schemeClr val="bg1">
                  <a:lumMod val="95000"/>
                </a:schemeClr>
              </a:solidFill>
            </a:ln>
            <a:effectLst>
              <a:outerShdw blurRad="254000" dist="114300" dir="2700000" algn="tl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45" name="六边形 44"/>
          <p:cNvSpPr/>
          <p:nvPr/>
        </p:nvSpPr>
        <p:spPr>
          <a:xfrm flipH="1">
            <a:off x="2580106" y="4098324"/>
            <a:ext cx="1782638" cy="410796"/>
          </a:xfrm>
          <a:prstGeom prst="hexagon">
            <a:avLst/>
          </a:prstGeom>
          <a:gradFill>
            <a:gsLst>
              <a:gs pos="0">
                <a:srgbClr val="DBDBDB"/>
              </a:gs>
              <a:gs pos="100000">
                <a:srgbClr val="F7F7F7"/>
              </a:gs>
            </a:gsLst>
            <a:lin ang="5400000" scaled="0"/>
          </a:gradFill>
          <a:ln w="19050">
            <a:gradFill>
              <a:gsLst>
                <a:gs pos="0">
                  <a:schemeClr val="bg1"/>
                </a:gs>
                <a:gs pos="100000">
                  <a:srgbClr val="CBCBCB"/>
                </a:gs>
              </a:gsLst>
              <a:lin ang="5400000" scaled="0"/>
            </a:gradFill>
          </a:ln>
          <a:effectLst>
            <a:outerShdw blurRad="190500" dist="762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淘宝网Chenying0907出品 3"/>
          <p:cNvSpPr>
            <a:spLocks noChangeArrowheads="1"/>
          </p:cNvSpPr>
          <p:nvPr/>
        </p:nvSpPr>
        <p:spPr bwMode="auto">
          <a:xfrm>
            <a:off x="2930408" y="4119060"/>
            <a:ext cx="1107978" cy="369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添加标题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 advTm="0">
        <p14:switch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000"/>
                            </p:stCondLst>
                            <p:childTnLst>
                              <p:par>
                                <p:cTn id="4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500"/>
                            </p:stCondLst>
                            <p:childTnLst>
                              <p:par>
                                <p:cTn id="5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500"/>
                            </p:stCondLst>
                            <p:childTnLst>
                              <p:par>
                                <p:cTn id="5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6500"/>
                            </p:stCondLst>
                            <p:childTnLst>
                              <p:par>
                                <p:cTn id="6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7000"/>
                            </p:stCondLst>
                            <p:childTnLst>
                              <p:par>
                                <p:cTn id="6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7500"/>
                            </p:stCondLst>
                            <p:childTnLst>
                              <p:par>
                                <p:cTn id="7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8500"/>
                            </p:stCondLst>
                            <p:childTnLst>
                              <p:par>
                                <p:cTn id="7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9500"/>
                            </p:stCondLst>
                            <p:childTnLst>
                              <p:par>
                                <p:cTn id="8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10000"/>
                            </p:stCondLst>
                            <p:childTnLst>
                              <p:par>
                                <p:cTn id="8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0500"/>
                            </p:stCondLst>
                            <p:childTnLst>
                              <p:par>
                                <p:cTn id="9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1500"/>
                            </p:stCondLst>
                            <p:childTnLst>
                              <p:par>
                                <p:cTn id="9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12500"/>
                            </p:stCondLst>
                            <p:childTnLst>
                              <p:par>
                                <p:cTn id="10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3000"/>
                            </p:stCondLst>
                            <p:childTnLst>
                              <p:par>
                                <p:cTn id="10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13500"/>
                            </p:stCondLst>
                            <p:childTnLst>
                              <p:par>
                                <p:cTn id="1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14500"/>
                            </p:stCondLst>
                            <p:childTnLst>
                              <p:par>
                                <p:cTn id="1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15500"/>
                            </p:stCondLst>
                            <p:childTnLst>
                              <p:par>
                                <p:cTn id="1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 animBg="1"/>
      <p:bldP spid="15" grpId="0"/>
      <p:bldP spid="17" grpId="0" animBg="1"/>
      <p:bldP spid="18" grpId="0" animBg="1"/>
      <p:bldP spid="19" grpId="0"/>
      <p:bldP spid="23" grpId="0" animBg="1"/>
      <p:bldP spid="24" grpId="0" animBg="1"/>
      <p:bldP spid="25" grpId="0"/>
      <p:bldP spid="29" grpId="0" animBg="1"/>
      <p:bldP spid="30" grpId="0" animBg="1"/>
      <p:bldP spid="31" grpId="0"/>
      <p:bldP spid="35" grpId="0"/>
      <p:bldP spid="36" grpId="0" animBg="1"/>
      <p:bldP spid="37" grpId="0" animBg="1"/>
      <p:bldP spid="38" grpId="0"/>
      <p:bldP spid="45" grpId="0" animBg="1"/>
      <p:bldP spid="4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淘宝网Chenying0907出品 7"/>
          <p:cNvGrpSpPr/>
          <p:nvPr/>
        </p:nvGrpSpPr>
        <p:grpSpPr>
          <a:xfrm>
            <a:off x="552971" y="324163"/>
            <a:ext cx="604358" cy="216024"/>
            <a:chOff x="264939" y="188640"/>
            <a:chExt cx="604358" cy="216024"/>
          </a:xfrm>
        </p:grpSpPr>
        <p:sp>
          <p:nvSpPr>
            <p:cNvPr id="9" name="燕尾形 8"/>
            <p:cNvSpPr/>
            <p:nvPr/>
          </p:nvSpPr>
          <p:spPr>
            <a:xfrm>
              <a:off x="264939" y="188640"/>
              <a:ext cx="216024" cy="216024"/>
            </a:xfrm>
            <a:prstGeom prst="chevron">
              <a:avLst/>
            </a:prstGeom>
            <a:solidFill>
              <a:srgbClr val="F835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燕尾形 9"/>
            <p:cNvSpPr/>
            <p:nvPr/>
          </p:nvSpPr>
          <p:spPr>
            <a:xfrm>
              <a:off x="454914" y="188640"/>
              <a:ext cx="216024" cy="216024"/>
            </a:xfrm>
            <a:prstGeom prst="chevron">
              <a:avLst/>
            </a:prstGeom>
            <a:solidFill>
              <a:srgbClr val="F8353D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燕尾形 10"/>
            <p:cNvSpPr/>
            <p:nvPr/>
          </p:nvSpPr>
          <p:spPr>
            <a:xfrm>
              <a:off x="653273" y="188640"/>
              <a:ext cx="216024" cy="216024"/>
            </a:xfrm>
            <a:prstGeom prst="chevron">
              <a:avLst/>
            </a:prstGeom>
            <a:solidFill>
              <a:srgbClr val="F8353D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2" name="淘宝网Chenying0907出品 9"/>
          <p:cNvSpPr txBox="1"/>
          <p:nvPr/>
        </p:nvSpPr>
        <p:spPr>
          <a:xfrm>
            <a:off x="1345059" y="243662"/>
            <a:ext cx="2232248" cy="37702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sz="2000" b="1" dirty="0">
                <a:solidFill>
                  <a:srgbClr val="F8353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点击输入标题内容</a:t>
            </a:r>
            <a:endParaRPr lang="zh-CN" altLang="en-US" sz="2400" b="1" dirty="0">
              <a:solidFill>
                <a:srgbClr val="F8353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3" name="淘宝网Chenying0907出品 12"/>
          <p:cNvCxnSpPr/>
          <p:nvPr/>
        </p:nvCxnSpPr>
        <p:spPr>
          <a:xfrm>
            <a:off x="1417067" y="620688"/>
            <a:ext cx="964907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淘宝网Chenying0907出品标注 13"/>
          <p:cNvSpPr/>
          <p:nvPr/>
        </p:nvSpPr>
        <p:spPr>
          <a:xfrm>
            <a:off x="10911596" y="260648"/>
            <a:ext cx="442575" cy="296525"/>
          </a:xfrm>
          <a:prstGeom prst="wedgeRectCallout">
            <a:avLst/>
          </a:prstGeom>
          <a:solidFill>
            <a:srgbClr val="F83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latin typeface="Impact MT Std" pitchFamily="34" charset="0"/>
            </a:endParaRPr>
          </a:p>
        </p:txBody>
      </p:sp>
      <p:sp>
        <p:nvSpPr>
          <p:cNvPr id="15" name="淘宝网Chenying0907出品 3"/>
          <p:cNvSpPr>
            <a:spLocks noChangeArrowheads="1"/>
          </p:cNvSpPr>
          <p:nvPr/>
        </p:nvSpPr>
        <p:spPr bwMode="auto">
          <a:xfrm>
            <a:off x="10911595" y="260648"/>
            <a:ext cx="442575" cy="3154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3" tIns="34287" rIns="68573" bIns="34287">
            <a:spAutoFit/>
          </a:bodyPr>
          <a:lstStyle/>
          <a:p>
            <a:pPr algn="ctr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600" b="1" dirty="0">
                <a:solidFill>
                  <a:schemeClr val="bg1"/>
                </a:solidFill>
                <a:latin typeface="Impact MT Std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23</a:t>
            </a:r>
            <a:endParaRPr lang="zh-CN" altLang="en-US" sz="1600" b="1" dirty="0">
              <a:solidFill>
                <a:schemeClr val="bg1"/>
              </a:solidFill>
              <a:latin typeface="Impact MT Std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6" name="淘宝网Chenying0907出品 15"/>
          <p:cNvSpPr/>
          <p:nvPr/>
        </p:nvSpPr>
        <p:spPr>
          <a:xfrm rot="9205952">
            <a:off x="4931987" y="3424192"/>
            <a:ext cx="2247068" cy="249819"/>
          </a:xfrm>
          <a:prstGeom prst="rect">
            <a:avLst/>
          </a:prstGeom>
          <a:solidFill>
            <a:srgbClr val="00ACBE"/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A783A"/>
              </a:solidFill>
              <a:latin typeface="Impact MT Std" pitchFamily="34" charset="0"/>
            </a:endParaRPr>
          </a:p>
        </p:txBody>
      </p:sp>
      <p:sp>
        <p:nvSpPr>
          <p:cNvPr id="17" name="淘宝网Chenying0907出品 16"/>
          <p:cNvSpPr/>
          <p:nvPr/>
        </p:nvSpPr>
        <p:spPr>
          <a:xfrm rot="2256138">
            <a:off x="4655027" y="4617089"/>
            <a:ext cx="2539871" cy="233992"/>
          </a:xfrm>
          <a:prstGeom prst="rect">
            <a:avLst/>
          </a:prstGeom>
          <a:solidFill>
            <a:srgbClr val="F8353D"/>
          </a:solidFill>
          <a:ln>
            <a:noFill/>
          </a:ln>
          <a:effectLst>
            <a:innerShdw blurRad="50800" dist="50800" dir="13500000">
              <a:prstClr val="black">
                <a:alpha val="3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A783A"/>
              </a:solidFill>
              <a:latin typeface="Impact MT Std" pitchFamily="34" charset="0"/>
            </a:endParaRPr>
          </a:p>
        </p:txBody>
      </p:sp>
      <p:sp>
        <p:nvSpPr>
          <p:cNvPr id="18" name="淘宝网Chenying0907出品 17"/>
          <p:cNvSpPr/>
          <p:nvPr/>
        </p:nvSpPr>
        <p:spPr>
          <a:xfrm rot="2256138">
            <a:off x="4655027" y="2085506"/>
            <a:ext cx="2539871" cy="233992"/>
          </a:xfrm>
          <a:prstGeom prst="rect">
            <a:avLst/>
          </a:prstGeom>
          <a:solidFill>
            <a:srgbClr val="FFB850"/>
          </a:solidFill>
          <a:ln>
            <a:noFill/>
          </a:ln>
          <a:effectLst>
            <a:innerShdw blurRad="50800" dist="50800" dir="16200000">
              <a:prstClr val="black">
                <a:alpha val="3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A783A"/>
              </a:solidFill>
              <a:latin typeface="Impact MT Std" pitchFamily="34" charset="0"/>
            </a:endParaRPr>
          </a:p>
        </p:txBody>
      </p:sp>
      <p:grpSp>
        <p:nvGrpSpPr>
          <p:cNvPr id="19" name="淘宝网Chenying0907出品 18"/>
          <p:cNvGrpSpPr/>
          <p:nvPr/>
        </p:nvGrpSpPr>
        <p:grpSpPr>
          <a:xfrm>
            <a:off x="4609713" y="1082217"/>
            <a:ext cx="769410" cy="769410"/>
            <a:chOff x="4609713" y="938201"/>
            <a:chExt cx="769410" cy="769410"/>
          </a:xfrm>
        </p:grpSpPr>
        <p:grpSp>
          <p:nvGrpSpPr>
            <p:cNvPr id="20" name="淘宝网Chenying0907出品 19"/>
            <p:cNvGrpSpPr/>
            <p:nvPr/>
          </p:nvGrpSpPr>
          <p:grpSpPr>
            <a:xfrm>
              <a:off x="4609713" y="938201"/>
              <a:ext cx="769410" cy="769410"/>
              <a:chOff x="1273629" y="1224643"/>
              <a:chExt cx="2171700" cy="2171700"/>
            </a:xfrm>
          </p:grpSpPr>
          <p:sp>
            <p:nvSpPr>
              <p:cNvPr id="22" name="圆角淘宝网Chenying0907出品 21"/>
              <p:cNvSpPr/>
              <p:nvPr/>
            </p:nvSpPr>
            <p:spPr>
              <a:xfrm>
                <a:off x="1273629" y="1224643"/>
                <a:ext cx="2171700" cy="2171700"/>
              </a:xfrm>
              <a:prstGeom prst="roundRect">
                <a:avLst/>
              </a:prstGeom>
              <a:gradFill>
                <a:gsLst>
                  <a:gs pos="100000">
                    <a:schemeClr val="accent1">
                      <a:lumMod val="5000"/>
                      <a:lumOff val="95000"/>
                    </a:schemeClr>
                  </a:gs>
                  <a:gs pos="0">
                    <a:srgbClr val="EEEEEE"/>
                  </a:gs>
                </a:gsLst>
                <a:lin ang="8100000" scaled="0"/>
              </a:gradFill>
              <a:ln w="1270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EEEEEE"/>
                    </a:gs>
                  </a:gsLst>
                  <a:lin ang="8100000" scaled="0"/>
                </a:gradFill>
              </a:ln>
              <a:effectLst>
                <a:outerShdw blurRad="101600" dist="50800" dir="8100000" algn="tr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FFB850"/>
                  </a:solidFill>
                  <a:latin typeface="Impact MT Std" pitchFamily="34" charset="0"/>
                </a:endParaRPr>
              </a:p>
            </p:txBody>
          </p:sp>
          <p:sp>
            <p:nvSpPr>
              <p:cNvPr id="23" name="圆角淘宝网Chenying0907出品 22"/>
              <p:cNvSpPr/>
              <p:nvPr/>
            </p:nvSpPr>
            <p:spPr>
              <a:xfrm>
                <a:off x="1532996" y="1484010"/>
                <a:ext cx="1652966" cy="1652966"/>
              </a:xfrm>
              <a:prstGeom prst="roundRect">
                <a:avLst/>
              </a:prstGeom>
              <a:gradFill>
                <a:gsLst>
                  <a:gs pos="100000">
                    <a:schemeClr val="accent1">
                      <a:lumMod val="5000"/>
                      <a:lumOff val="95000"/>
                    </a:schemeClr>
                  </a:gs>
                  <a:gs pos="0">
                    <a:srgbClr val="EEEEEE"/>
                  </a:gs>
                </a:gsLst>
                <a:lin ang="8100000" scaled="0"/>
              </a:gradFill>
              <a:ln w="1905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EEEEEE"/>
                    </a:gs>
                  </a:gsLst>
                  <a:lin ang="5400000" scaled="1"/>
                </a:gradFill>
              </a:ln>
              <a:effectLst>
                <a:outerShdw blurRad="101600" dist="50800" dir="8100000" algn="tr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FFB850"/>
                  </a:solidFill>
                  <a:latin typeface="Impact MT Std" pitchFamily="34" charset="0"/>
                </a:endParaRPr>
              </a:p>
            </p:txBody>
          </p:sp>
        </p:grpSp>
        <p:sp>
          <p:nvSpPr>
            <p:cNvPr id="21" name="淘宝网Chenying0907出品 23"/>
            <p:cNvSpPr txBox="1"/>
            <p:nvPr/>
          </p:nvSpPr>
          <p:spPr>
            <a:xfrm>
              <a:off x="4708490" y="1058526"/>
              <a:ext cx="57874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>
                  <a:solidFill>
                    <a:srgbClr val="FFB850"/>
                  </a:solidFill>
                  <a:latin typeface="Impact MT Std" pitchFamily="34" charset="0"/>
                  <a:cs typeface="Aharoni" panose="02010803020104030203" pitchFamily="2" charset="-79"/>
                </a:rPr>
                <a:t>01</a:t>
              </a:r>
              <a:endParaRPr lang="zh-CN" altLang="en-US" sz="3200" dirty="0">
                <a:solidFill>
                  <a:srgbClr val="FFB850"/>
                </a:solidFill>
                <a:latin typeface="Impact MT Std" pitchFamily="34" charset="0"/>
                <a:cs typeface="Aharoni" panose="02010803020104030203" pitchFamily="2" charset="-79"/>
              </a:endParaRPr>
            </a:p>
          </p:txBody>
        </p:sp>
      </p:grpSp>
      <p:grpSp>
        <p:nvGrpSpPr>
          <p:cNvPr id="24" name="淘宝网Chenying0907出品 23"/>
          <p:cNvGrpSpPr/>
          <p:nvPr/>
        </p:nvGrpSpPr>
        <p:grpSpPr>
          <a:xfrm>
            <a:off x="6619070" y="2509458"/>
            <a:ext cx="769410" cy="769410"/>
            <a:chOff x="6619070" y="2365442"/>
            <a:chExt cx="769410" cy="769410"/>
          </a:xfrm>
        </p:grpSpPr>
        <p:grpSp>
          <p:nvGrpSpPr>
            <p:cNvPr id="25" name="淘宝网Chenying0907出品 24"/>
            <p:cNvGrpSpPr/>
            <p:nvPr/>
          </p:nvGrpSpPr>
          <p:grpSpPr>
            <a:xfrm>
              <a:off x="6619070" y="2365442"/>
              <a:ext cx="769410" cy="769410"/>
              <a:chOff x="1273629" y="1224643"/>
              <a:chExt cx="2171700" cy="2171700"/>
            </a:xfrm>
          </p:grpSpPr>
          <p:sp>
            <p:nvSpPr>
              <p:cNvPr id="27" name="圆角淘宝网Chenying0907出品 26"/>
              <p:cNvSpPr/>
              <p:nvPr/>
            </p:nvSpPr>
            <p:spPr>
              <a:xfrm>
                <a:off x="1273629" y="1224643"/>
                <a:ext cx="2171700" cy="2171700"/>
              </a:xfrm>
              <a:prstGeom prst="roundRect">
                <a:avLst/>
              </a:prstGeom>
              <a:gradFill>
                <a:gsLst>
                  <a:gs pos="100000">
                    <a:schemeClr val="accent1">
                      <a:lumMod val="5000"/>
                      <a:lumOff val="95000"/>
                    </a:schemeClr>
                  </a:gs>
                  <a:gs pos="0">
                    <a:srgbClr val="EEEEEE"/>
                  </a:gs>
                </a:gsLst>
                <a:lin ang="8100000" scaled="0"/>
              </a:gradFill>
              <a:ln w="1270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EEEEEE"/>
                    </a:gs>
                  </a:gsLst>
                  <a:lin ang="8100000" scaled="0"/>
                </a:gradFill>
              </a:ln>
              <a:effectLst>
                <a:outerShdw blurRad="101600" dist="50800" dir="8100000" algn="tr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00ACBE"/>
                  </a:solidFill>
                  <a:latin typeface="Impact MT Std" pitchFamily="34" charset="0"/>
                </a:endParaRPr>
              </a:p>
            </p:txBody>
          </p:sp>
          <p:sp>
            <p:nvSpPr>
              <p:cNvPr id="28" name="圆角淘宝网Chenying0907出品 27"/>
              <p:cNvSpPr/>
              <p:nvPr/>
            </p:nvSpPr>
            <p:spPr>
              <a:xfrm>
                <a:off x="1532996" y="1484010"/>
                <a:ext cx="1652966" cy="1652966"/>
              </a:xfrm>
              <a:prstGeom prst="roundRect">
                <a:avLst/>
              </a:prstGeom>
              <a:gradFill>
                <a:gsLst>
                  <a:gs pos="100000">
                    <a:schemeClr val="accent1">
                      <a:lumMod val="5000"/>
                      <a:lumOff val="95000"/>
                    </a:schemeClr>
                  </a:gs>
                  <a:gs pos="0">
                    <a:srgbClr val="EEEEEE"/>
                  </a:gs>
                </a:gsLst>
                <a:lin ang="8100000" scaled="0"/>
              </a:gradFill>
              <a:ln w="1905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EEEEEE"/>
                    </a:gs>
                  </a:gsLst>
                  <a:lin ang="5400000" scaled="1"/>
                </a:gradFill>
              </a:ln>
              <a:effectLst>
                <a:outerShdw blurRad="101600" dist="50800" dir="8100000" algn="tr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00ACBE"/>
                  </a:solidFill>
                  <a:latin typeface="Impact MT Std" pitchFamily="34" charset="0"/>
                </a:endParaRPr>
              </a:p>
            </p:txBody>
          </p:sp>
        </p:grpSp>
        <p:sp>
          <p:nvSpPr>
            <p:cNvPr id="26" name="淘宝网Chenying0907出品 24"/>
            <p:cNvSpPr txBox="1"/>
            <p:nvPr/>
          </p:nvSpPr>
          <p:spPr>
            <a:xfrm>
              <a:off x="6700219" y="2496463"/>
              <a:ext cx="68618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>
                  <a:solidFill>
                    <a:srgbClr val="00ACBE"/>
                  </a:solidFill>
                  <a:latin typeface="Impact MT Std" pitchFamily="34" charset="0"/>
                  <a:cs typeface="Aharoni" panose="02010803020104030203" pitchFamily="2" charset="-79"/>
                </a:rPr>
                <a:t>02</a:t>
              </a:r>
              <a:endParaRPr lang="zh-CN" altLang="en-US" sz="3200" dirty="0">
                <a:solidFill>
                  <a:srgbClr val="00ACBE"/>
                </a:solidFill>
                <a:latin typeface="Impact MT Std" pitchFamily="34" charset="0"/>
                <a:cs typeface="Aharoni" panose="02010803020104030203" pitchFamily="2" charset="-79"/>
              </a:endParaRPr>
            </a:p>
          </p:txBody>
        </p:sp>
      </p:grpSp>
      <p:grpSp>
        <p:nvGrpSpPr>
          <p:cNvPr id="29" name="淘宝网Chenying0907出品 28"/>
          <p:cNvGrpSpPr/>
          <p:nvPr/>
        </p:nvGrpSpPr>
        <p:grpSpPr>
          <a:xfrm>
            <a:off x="4609713" y="3774617"/>
            <a:ext cx="769410" cy="769410"/>
            <a:chOff x="4609713" y="3630601"/>
            <a:chExt cx="769410" cy="769410"/>
          </a:xfrm>
        </p:grpSpPr>
        <p:grpSp>
          <p:nvGrpSpPr>
            <p:cNvPr id="30" name="淘宝网Chenying0907出品 29"/>
            <p:cNvGrpSpPr/>
            <p:nvPr/>
          </p:nvGrpSpPr>
          <p:grpSpPr>
            <a:xfrm>
              <a:off x="4609713" y="3630601"/>
              <a:ext cx="769410" cy="769410"/>
              <a:chOff x="1273629" y="1224643"/>
              <a:chExt cx="2171700" cy="2171700"/>
            </a:xfrm>
          </p:grpSpPr>
          <p:sp>
            <p:nvSpPr>
              <p:cNvPr id="32" name="圆角淘宝网Chenying0907出品 31"/>
              <p:cNvSpPr/>
              <p:nvPr/>
            </p:nvSpPr>
            <p:spPr>
              <a:xfrm>
                <a:off x="1273629" y="1224643"/>
                <a:ext cx="2171700" cy="2171700"/>
              </a:xfrm>
              <a:prstGeom prst="roundRect">
                <a:avLst/>
              </a:prstGeom>
              <a:gradFill>
                <a:gsLst>
                  <a:gs pos="100000">
                    <a:schemeClr val="accent1">
                      <a:lumMod val="5000"/>
                      <a:lumOff val="95000"/>
                    </a:schemeClr>
                  </a:gs>
                  <a:gs pos="0">
                    <a:srgbClr val="EEEEEE"/>
                  </a:gs>
                </a:gsLst>
                <a:lin ang="8100000" scaled="0"/>
              </a:gradFill>
              <a:ln w="1270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EEEEEE"/>
                    </a:gs>
                  </a:gsLst>
                  <a:lin ang="8100000" scaled="0"/>
                </a:gradFill>
              </a:ln>
              <a:effectLst>
                <a:outerShdw blurRad="101600" dist="50800" dir="8100000" algn="tr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F8353D"/>
                  </a:solidFill>
                  <a:latin typeface="Impact MT Std" pitchFamily="34" charset="0"/>
                </a:endParaRPr>
              </a:p>
            </p:txBody>
          </p:sp>
          <p:sp>
            <p:nvSpPr>
              <p:cNvPr id="33" name="圆角淘宝网Chenying0907出品 32"/>
              <p:cNvSpPr/>
              <p:nvPr/>
            </p:nvSpPr>
            <p:spPr>
              <a:xfrm>
                <a:off x="1532996" y="1484010"/>
                <a:ext cx="1652966" cy="1652966"/>
              </a:xfrm>
              <a:prstGeom prst="roundRect">
                <a:avLst/>
              </a:prstGeom>
              <a:gradFill>
                <a:gsLst>
                  <a:gs pos="100000">
                    <a:schemeClr val="accent1">
                      <a:lumMod val="5000"/>
                      <a:lumOff val="95000"/>
                    </a:schemeClr>
                  </a:gs>
                  <a:gs pos="0">
                    <a:srgbClr val="EEEEEE"/>
                  </a:gs>
                </a:gsLst>
                <a:lin ang="8100000" scaled="0"/>
              </a:gradFill>
              <a:ln w="1905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EEEEEE"/>
                    </a:gs>
                  </a:gsLst>
                  <a:lin ang="5400000" scaled="1"/>
                </a:gradFill>
              </a:ln>
              <a:effectLst>
                <a:outerShdw blurRad="101600" dist="50800" dir="8100000" algn="tr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F8353D"/>
                  </a:solidFill>
                  <a:latin typeface="Impact MT Std" pitchFamily="34" charset="0"/>
                </a:endParaRPr>
              </a:p>
            </p:txBody>
          </p:sp>
        </p:grpSp>
        <p:sp>
          <p:nvSpPr>
            <p:cNvPr id="31" name="淘宝网Chenying0907出品 25"/>
            <p:cNvSpPr txBox="1"/>
            <p:nvPr/>
          </p:nvSpPr>
          <p:spPr>
            <a:xfrm>
              <a:off x="4688057" y="3734475"/>
              <a:ext cx="69106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>
                  <a:solidFill>
                    <a:srgbClr val="F8353D"/>
                  </a:solidFill>
                  <a:latin typeface="Impact MT Std" pitchFamily="34" charset="0"/>
                  <a:cs typeface="Aharoni" panose="02010803020104030203" pitchFamily="2" charset="-79"/>
                </a:rPr>
                <a:t>03</a:t>
              </a:r>
              <a:endParaRPr lang="zh-CN" altLang="en-US" sz="3200" dirty="0">
                <a:solidFill>
                  <a:srgbClr val="F8353D"/>
                </a:solidFill>
                <a:latin typeface="Impact MT Std" pitchFamily="34" charset="0"/>
                <a:cs typeface="Aharoni" panose="02010803020104030203" pitchFamily="2" charset="-79"/>
              </a:endParaRPr>
            </a:p>
          </p:txBody>
        </p:sp>
      </p:grpSp>
      <p:grpSp>
        <p:nvGrpSpPr>
          <p:cNvPr id="34" name="淘宝网Chenying0907出品 33"/>
          <p:cNvGrpSpPr/>
          <p:nvPr/>
        </p:nvGrpSpPr>
        <p:grpSpPr>
          <a:xfrm>
            <a:off x="6616997" y="5031917"/>
            <a:ext cx="769410" cy="769410"/>
            <a:chOff x="6616997" y="4887901"/>
            <a:chExt cx="769410" cy="769410"/>
          </a:xfrm>
        </p:grpSpPr>
        <p:grpSp>
          <p:nvGrpSpPr>
            <p:cNvPr id="35" name="淘宝网Chenying0907出品 34"/>
            <p:cNvGrpSpPr/>
            <p:nvPr/>
          </p:nvGrpSpPr>
          <p:grpSpPr>
            <a:xfrm>
              <a:off x="6616997" y="4887901"/>
              <a:ext cx="769410" cy="769410"/>
              <a:chOff x="1273629" y="1224643"/>
              <a:chExt cx="2171700" cy="2171700"/>
            </a:xfrm>
          </p:grpSpPr>
          <p:sp>
            <p:nvSpPr>
              <p:cNvPr id="37" name="圆角淘宝网Chenying0907出品 36"/>
              <p:cNvSpPr/>
              <p:nvPr/>
            </p:nvSpPr>
            <p:spPr>
              <a:xfrm>
                <a:off x="1273629" y="1224643"/>
                <a:ext cx="2171700" cy="2171700"/>
              </a:xfrm>
              <a:prstGeom prst="roundRect">
                <a:avLst/>
              </a:prstGeom>
              <a:gradFill>
                <a:gsLst>
                  <a:gs pos="100000">
                    <a:schemeClr val="accent1">
                      <a:lumMod val="5000"/>
                      <a:lumOff val="95000"/>
                    </a:schemeClr>
                  </a:gs>
                  <a:gs pos="0">
                    <a:srgbClr val="EEEEEE"/>
                  </a:gs>
                </a:gsLst>
                <a:lin ang="8100000" scaled="0"/>
              </a:gradFill>
              <a:ln w="1270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EEEEEE"/>
                    </a:gs>
                  </a:gsLst>
                  <a:lin ang="8100000" scaled="0"/>
                </a:gradFill>
              </a:ln>
              <a:effectLst>
                <a:outerShdw blurRad="101600" dist="50800" dir="8100000" algn="tr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7030A0"/>
                  </a:solidFill>
                  <a:latin typeface="Impact MT Std" pitchFamily="34" charset="0"/>
                </a:endParaRPr>
              </a:p>
            </p:txBody>
          </p:sp>
          <p:sp>
            <p:nvSpPr>
              <p:cNvPr id="38" name="圆角淘宝网Chenying0907出品 37"/>
              <p:cNvSpPr/>
              <p:nvPr/>
            </p:nvSpPr>
            <p:spPr>
              <a:xfrm>
                <a:off x="1532996" y="1484010"/>
                <a:ext cx="1652966" cy="1652966"/>
              </a:xfrm>
              <a:prstGeom prst="roundRect">
                <a:avLst/>
              </a:prstGeom>
              <a:gradFill>
                <a:gsLst>
                  <a:gs pos="100000">
                    <a:schemeClr val="accent1">
                      <a:lumMod val="5000"/>
                      <a:lumOff val="95000"/>
                    </a:schemeClr>
                  </a:gs>
                  <a:gs pos="0">
                    <a:srgbClr val="EEEEEE"/>
                  </a:gs>
                </a:gsLst>
                <a:lin ang="8100000" scaled="0"/>
              </a:gradFill>
              <a:ln w="1905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rgbClr val="EEEEEE"/>
                    </a:gs>
                  </a:gsLst>
                  <a:lin ang="5400000" scaled="1"/>
                </a:gradFill>
              </a:ln>
              <a:effectLst>
                <a:outerShdw blurRad="101600" dist="50800" dir="8100000" algn="tr" rotWithShape="0">
                  <a:prstClr val="black">
                    <a:alpha val="3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7030A0"/>
                  </a:solidFill>
                  <a:latin typeface="Impact MT Std" pitchFamily="34" charset="0"/>
                </a:endParaRPr>
              </a:p>
            </p:txBody>
          </p:sp>
        </p:grpSp>
        <p:sp>
          <p:nvSpPr>
            <p:cNvPr id="36" name="淘宝网Chenying0907出品 26"/>
            <p:cNvSpPr txBox="1"/>
            <p:nvPr/>
          </p:nvSpPr>
          <p:spPr>
            <a:xfrm>
              <a:off x="6694267" y="5004465"/>
              <a:ext cx="69214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>
                  <a:solidFill>
                    <a:srgbClr val="7030A0"/>
                  </a:solidFill>
                  <a:latin typeface="Impact MT Std" pitchFamily="34" charset="0"/>
                  <a:cs typeface="Aharoni" panose="02010803020104030203" pitchFamily="2" charset="-79"/>
                </a:rPr>
                <a:t>04</a:t>
              </a:r>
              <a:endParaRPr lang="zh-CN" altLang="en-US" sz="3200" dirty="0">
                <a:solidFill>
                  <a:srgbClr val="7030A0"/>
                </a:solidFill>
                <a:latin typeface="Impact MT Std" pitchFamily="34" charset="0"/>
                <a:cs typeface="Aharoni" panose="02010803020104030203" pitchFamily="2" charset="-79"/>
              </a:endParaRPr>
            </a:p>
          </p:txBody>
        </p:sp>
      </p:grpSp>
      <p:grpSp>
        <p:nvGrpSpPr>
          <p:cNvPr id="39" name="淘宝网Chenying0907出品 38"/>
          <p:cNvGrpSpPr/>
          <p:nvPr/>
        </p:nvGrpSpPr>
        <p:grpSpPr>
          <a:xfrm>
            <a:off x="1852445" y="2070294"/>
            <a:ext cx="3985755" cy="1227635"/>
            <a:chOff x="1852445" y="1926278"/>
            <a:chExt cx="3985755" cy="1227635"/>
          </a:xfrm>
        </p:grpSpPr>
        <p:sp>
          <p:nvSpPr>
            <p:cNvPr id="40" name="淘宝网Chenying0907出品 39"/>
            <p:cNvSpPr/>
            <p:nvPr/>
          </p:nvSpPr>
          <p:spPr>
            <a:xfrm>
              <a:off x="1852445" y="1926278"/>
              <a:ext cx="3947477" cy="1170281"/>
            </a:xfrm>
            <a:custGeom>
              <a:avLst/>
              <a:gdLst>
                <a:gd name="connsiteX0" fmla="*/ 2409371 w 2409371"/>
                <a:gd name="connsiteY0" fmla="*/ 537029 h 537029"/>
                <a:gd name="connsiteX1" fmla="*/ 1741714 w 2409371"/>
                <a:gd name="connsiteY1" fmla="*/ 0 h 537029"/>
                <a:gd name="connsiteX2" fmla="*/ 0 w 2409371"/>
                <a:gd name="connsiteY2" fmla="*/ 0 h 537029"/>
                <a:gd name="connsiteX0-1" fmla="*/ 2975428 w 2975428"/>
                <a:gd name="connsiteY0-2" fmla="*/ 537029 h 537029"/>
                <a:gd name="connsiteX1-3" fmla="*/ 2307771 w 2975428"/>
                <a:gd name="connsiteY1-4" fmla="*/ 0 h 537029"/>
                <a:gd name="connsiteX2-5" fmla="*/ 0 w 2975428"/>
                <a:gd name="connsiteY2-6" fmla="*/ 0 h 537029"/>
                <a:gd name="connsiteX0-7" fmla="*/ 3004456 w 3004456"/>
                <a:gd name="connsiteY0-8" fmla="*/ 537029 h 537029"/>
                <a:gd name="connsiteX1-9" fmla="*/ 2336799 w 3004456"/>
                <a:gd name="connsiteY1-10" fmla="*/ 0 h 537029"/>
                <a:gd name="connsiteX2-11" fmla="*/ 0 w 3004456"/>
                <a:gd name="connsiteY2-12" fmla="*/ 0 h 537029"/>
                <a:gd name="connsiteX0-13" fmla="*/ 3156340 w 3156340"/>
                <a:gd name="connsiteY0-14" fmla="*/ 537029 h 537029"/>
                <a:gd name="connsiteX1-15" fmla="*/ 2488683 w 3156340"/>
                <a:gd name="connsiteY1-16" fmla="*/ 0 h 537029"/>
                <a:gd name="connsiteX2-17" fmla="*/ 0 w 3156340"/>
                <a:gd name="connsiteY2-18" fmla="*/ 0 h 537029"/>
                <a:gd name="connsiteX0-19" fmla="*/ 3788175 w 3788175"/>
                <a:gd name="connsiteY0-20" fmla="*/ 537029 h 537029"/>
                <a:gd name="connsiteX1-21" fmla="*/ 3120518 w 3788175"/>
                <a:gd name="connsiteY1-22" fmla="*/ 0 h 537029"/>
                <a:gd name="connsiteX2-23" fmla="*/ 0 w 3788175"/>
                <a:gd name="connsiteY2-24" fmla="*/ 0 h 537029"/>
                <a:gd name="connsiteX0-25" fmla="*/ 5035644 w 5035644"/>
                <a:gd name="connsiteY0-26" fmla="*/ 1492882 h 1492882"/>
                <a:gd name="connsiteX1-27" fmla="*/ 3120518 w 5035644"/>
                <a:gd name="connsiteY1-28" fmla="*/ 0 h 1492882"/>
                <a:gd name="connsiteX2-29" fmla="*/ 0 w 5035644"/>
                <a:gd name="connsiteY2-30" fmla="*/ 0 h 149288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5035644" h="1492882">
                  <a:moveTo>
                    <a:pt x="5035644" y="1492882"/>
                  </a:moveTo>
                  <a:lnTo>
                    <a:pt x="3120518" y="0"/>
                  </a:lnTo>
                  <a:lnTo>
                    <a:pt x="0" y="0"/>
                  </a:lnTo>
                </a:path>
              </a:pathLst>
            </a:custGeom>
            <a:noFill/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淘宝网Chenying0907出品 40"/>
            <p:cNvSpPr/>
            <p:nvPr/>
          </p:nvSpPr>
          <p:spPr>
            <a:xfrm>
              <a:off x="5702241" y="3017954"/>
              <a:ext cx="135959" cy="135959"/>
            </a:xfrm>
            <a:prstGeom prst="ellipse">
              <a:avLst/>
            </a:prstGeom>
            <a:solidFill>
              <a:srgbClr val="A6A6A6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2" name="淘宝网Chenying0907出品 41"/>
          <p:cNvGrpSpPr/>
          <p:nvPr/>
        </p:nvGrpSpPr>
        <p:grpSpPr>
          <a:xfrm>
            <a:off x="1852445" y="4592998"/>
            <a:ext cx="3985755" cy="1227635"/>
            <a:chOff x="1852445" y="4448982"/>
            <a:chExt cx="3985755" cy="1227635"/>
          </a:xfrm>
        </p:grpSpPr>
        <p:sp>
          <p:nvSpPr>
            <p:cNvPr id="43" name="淘宝网Chenying0907出品 42"/>
            <p:cNvSpPr/>
            <p:nvPr/>
          </p:nvSpPr>
          <p:spPr>
            <a:xfrm>
              <a:off x="1852445" y="4448982"/>
              <a:ext cx="3947477" cy="1170281"/>
            </a:xfrm>
            <a:custGeom>
              <a:avLst/>
              <a:gdLst>
                <a:gd name="connsiteX0" fmla="*/ 2409371 w 2409371"/>
                <a:gd name="connsiteY0" fmla="*/ 537029 h 537029"/>
                <a:gd name="connsiteX1" fmla="*/ 1741714 w 2409371"/>
                <a:gd name="connsiteY1" fmla="*/ 0 h 537029"/>
                <a:gd name="connsiteX2" fmla="*/ 0 w 2409371"/>
                <a:gd name="connsiteY2" fmla="*/ 0 h 537029"/>
                <a:gd name="connsiteX0-1" fmla="*/ 2975428 w 2975428"/>
                <a:gd name="connsiteY0-2" fmla="*/ 537029 h 537029"/>
                <a:gd name="connsiteX1-3" fmla="*/ 2307771 w 2975428"/>
                <a:gd name="connsiteY1-4" fmla="*/ 0 h 537029"/>
                <a:gd name="connsiteX2-5" fmla="*/ 0 w 2975428"/>
                <a:gd name="connsiteY2-6" fmla="*/ 0 h 537029"/>
                <a:gd name="connsiteX0-7" fmla="*/ 3004456 w 3004456"/>
                <a:gd name="connsiteY0-8" fmla="*/ 537029 h 537029"/>
                <a:gd name="connsiteX1-9" fmla="*/ 2336799 w 3004456"/>
                <a:gd name="connsiteY1-10" fmla="*/ 0 h 537029"/>
                <a:gd name="connsiteX2-11" fmla="*/ 0 w 3004456"/>
                <a:gd name="connsiteY2-12" fmla="*/ 0 h 537029"/>
                <a:gd name="connsiteX0-13" fmla="*/ 3156340 w 3156340"/>
                <a:gd name="connsiteY0-14" fmla="*/ 537029 h 537029"/>
                <a:gd name="connsiteX1-15" fmla="*/ 2488683 w 3156340"/>
                <a:gd name="connsiteY1-16" fmla="*/ 0 h 537029"/>
                <a:gd name="connsiteX2-17" fmla="*/ 0 w 3156340"/>
                <a:gd name="connsiteY2-18" fmla="*/ 0 h 537029"/>
                <a:gd name="connsiteX0-19" fmla="*/ 3788175 w 3788175"/>
                <a:gd name="connsiteY0-20" fmla="*/ 537029 h 537029"/>
                <a:gd name="connsiteX1-21" fmla="*/ 3120518 w 3788175"/>
                <a:gd name="connsiteY1-22" fmla="*/ 0 h 537029"/>
                <a:gd name="connsiteX2-23" fmla="*/ 0 w 3788175"/>
                <a:gd name="connsiteY2-24" fmla="*/ 0 h 537029"/>
                <a:gd name="connsiteX0-25" fmla="*/ 5035644 w 5035644"/>
                <a:gd name="connsiteY0-26" fmla="*/ 1492882 h 1492882"/>
                <a:gd name="connsiteX1-27" fmla="*/ 3120518 w 5035644"/>
                <a:gd name="connsiteY1-28" fmla="*/ 0 h 1492882"/>
                <a:gd name="connsiteX2-29" fmla="*/ 0 w 5035644"/>
                <a:gd name="connsiteY2-30" fmla="*/ 0 h 1492882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5035644" h="1492882">
                  <a:moveTo>
                    <a:pt x="5035644" y="1492882"/>
                  </a:moveTo>
                  <a:lnTo>
                    <a:pt x="3120518" y="0"/>
                  </a:lnTo>
                  <a:lnTo>
                    <a:pt x="0" y="0"/>
                  </a:lnTo>
                </a:path>
              </a:pathLst>
            </a:custGeom>
            <a:noFill/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淘宝网Chenying0907出品 43"/>
            <p:cNvSpPr/>
            <p:nvPr/>
          </p:nvSpPr>
          <p:spPr>
            <a:xfrm>
              <a:off x="5702241" y="5540658"/>
              <a:ext cx="135959" cy="135959"/>
            </a:xfrm>
            <a:prstGeom prst="ellipse">
              <a:avLst/>
            </a:prstGeom>
            <a:solidFill>
              <a:srgbClr val="A6A6A6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5" name="淘宝网Chenying0907出品 44"/>
          <p:cNvGrpSpPr/>
          <p:nvPr/>
        </p:nvGrpSpPr>
        <p:grpSpPr>
          <a:xfrm>
            <a:off x="6243920" y="3816422"/>
            <a:ext cx="4246280" cy="1269047"/>
            <a:chOff x="6243920" y="3672406"/>
            <a:chExt cx="4246280" cy="1269047"/>
          </a:xfrm>
        </p:grpSpPr>
        <p:sp>
          <p:nvSpPr>
            <p:cNvPr id="46" name="淘宝网Chenying0907出品 45"/>
            <p:cNvSpPr/>
            <p:nvPr/>
          </p:nvSpPr>
          <p:spPr>
            <a:xfrm flipV="1">
              <a:off x="6286500" y="3734953"/>
              <a:ext cx="4203700" cy="1206500"/>
            </a:xfrm>
            <a:custGeom>
              <a:avLst/>
              <a:gdLst>
                <a:gd name="connsiteX0" fmla="*/ 0 w 4419600"/>
                <a:gd name="connsiteY0" fmla="*/ 1066800 h 1066800"/>
                <a:gd name="connsiteX1" fmla="*/ 1917700 w 4419600"/>
                <a:gd name="connsiteY1" fmla="*/ 25400 h 1066800"/>
                <a:gd name="connsiteX2" fmla="*/ 4419600 w 4419600"/>
                <a:gd name="connsiteY2" fmla="*/ 0 h 1066800"/>
                <a:gd name="connsiteX0-1" fmla="*/ 0 w 4203700"/>
                <a:gd name="connsiteY0-2" fmla="*/ 1206500 h 1206500"/>
                <a:gd name="connsiteX1-3" fmla="*/ 1701800 w 4203700"/>
                <a:gd name="connsiteY1-4" fmla="*/ 25400 h 1206500"/>
                <a:gd name="connsiteX2-5" fmla="*/ 4203700 w 4203700"/>
                <a:gd name="connsiteY2-6" fmla="*/ 0 h 12065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4203700" h="1206500">
                  <a:moveTo>
                    <a:pt x="0" y="1206500"/>
                  </a:moveTo>
                  <a:lnTo>
                    <a:pt x="1701800" y="25400"/>
                  </a:lnTo>
                  <a:lnTo>
                    <a:pt x="4203700" y="0"/>
                  </a:lnTo>
                </a:path>
              </a:pathLst>
            </a:custGeom>
            <a:noFill/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淘宝网Chenying0907出品 46"/>
            <p:cNvSpPr/>
            <p:nvPr/>
          </p:nvSpPr>
          <p:spPr>
            <a:xfrm>
              <a:off x="6243920" y="3672406"/>
              <a:ext cx="135959" cy="135959"/>
            </a:xfrm>
            <a:prstGeom prst="ellipse">
              <a:avLst/>
            </a:prstGeom>
            <a:solidFill>
              <a:srgbClr val="A6A6A6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8" name="淘宝网Chenying0907出品 47"/>
          <p:cNvGrpSpPr/>
          <p:nvPr/>
        </p:nvGrpSpPr>
        <p:grpSpPr>
          <a:xfrm>
            <a:off x="6243920" y="1249843"/>
            <a:ext cx="4246280" cy="1269047"/>
            <a:chOff x="6243920" y="1105827"/>
            <a:chExt cx="4246280" cy="1269047"/>
          </a:xfrm>
        </p:grpSpPr>
        <p:sp>
          <p:nvSpPr>
            <p:cNvPr id="49" name="淘宝网Chenying0907出品 48"/>
            <p:cNvSpPr/>
            <p:nvPr/>
          </p:nvSpPr>
          <p:spPr>
            <a:xfrm flipV="1">
              <a:off x="6286500" y="1168374"/>
              <a:ext cx="4203700" cy="1206500"/>
            </a:xfrm>
            <a:custGeom>
              <a:avLst/>
              <a:gdLst>
                <a:gd name="connsiteX0" fmla="*/ 0 w 4419600"/>
                <a:gd name="connsiteY0" fmla="*/ 1066800 h 1066800"/>
                <a:gd name="connsiteX1" fmla="*/ 1917700 w 4419600"/>
                <a:gd name="connsiteY1" fmla="*/ 25400 h 1066800"/>
                <a:gd name="connsiteX2" fmla="*/ 4419600 w 4419600"/>
                <a:gd name="connsiteY2" fmla="*/ 0 h 1066800"/>
                <a:gd name="connsiteX0-1" fmla="*/ 0 w 4203700"/>
                <a:gd name="connsiteY0-2" fmla="*/ 1206500 h 1206500"/>
                <a:gd name="connsiteX1-3" fmla="*/ 1701800 w 4203700"/>
                <a:gd name="connsiteY1-4" fmla="*/ 25400 h 1206500"/>
                <a:gd name="connsiteX2-5" fmla="*/ 4203700 w 4203700"/>
                <a:gd name="connsiteY2-6" fmla="*/ 0 h 12065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4203700" h="1206500">
                  <a:moveTo>
                    <a:pt x="0" y="1206500"/>
                  </a:moveTo>
                  <a:lnTo>
                    <a:pt x="1701800" y="25400"/>
                  </a:lnTo>
                  <a:lnTo>
                    <a:pt x="4203700" y="0"/>
                  </a:lnTo>
                </a:path>
              </a:pathLst>
            </a:custGeom>
            <a:noFill/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淘宝网Chenying0907出品 49"/>
            <p:cNvSpPr/>
            <p:nvPr/>
          </p:nvSpPr>
          <p:spPr>
            <a:xfrm>
              <a:off x="6243920" y="1105827"/>
              <a:ext cx="135959" cy="135959"/>
            </a:xfrm>
            <a:prstGeom prst="ellipse">
              <a:avLst/>
            </a:prstGeom>
            <a:solidFill>
              <a:srgbClr val="A6A6A6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1" name="淘宝网Chenying0907出品 44"/>
          <p:cNvSpPr txBox="1"/>
          <p:nvPr/>
        </p:nvSpPr>
        <p:spPr>
          <a:xfrm>
            <a:off x="8517983" y="2123564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00ACB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添加文字标题</a:t>
            </a:r>
          </a:p>
        </p:txBody>
      </p:sp>
      <p:sp>
        <p:nvSpPr>
          <p:cNvPr id="52" name="淘宝网Chenying0907出品 51"/>
          <p:cNvSpPr/>
          <p:nvPr/>
        </p:nvSpPr>
        <p:spPr>
          <a:xfrm>
            <a:off x="8541083" y="2518890"/>
            <a:ext cx="2016988" cy="9325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请在此输入详细的文字介绍信息，表达图表的含义。</a:t>
            </a:r>
          </a:p>
        </p:txBody>
      </p:sp>
      <p:sp>
        <p:nvSpPr>
          <p:cNvPr id="53" name="淘宝网Chenying0907出品 44"/>
          <p:cNvSpPr txBox="1"/>
          <p:nvPr/>
        </p:nvSpPr>
        <p:spPr>
          <a:xfrm>
            <a:off x="8545859" y="4693399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添加文字标题</a:t>
            </a:r>
          </a:p>
        </p:txBody>
      </p:sp>
      <p:sp>
        <p:nvSpPr>
          <p:cNvPr id="54" name="淘宝网Chenying0907出品 53"/>
          <p:cNvSpPr/>
          <p:nvPr/>
        </p:nvSpPr>
        <p:spPr>
          <a:xfrm>
            <a:off x="8568959" y="5088725"/>
            <a:ext cx="2016988" cy="9325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请在此输入详细的文字介绍信息，表达图表的含义。</a:t>
            </a:r>
          </a:p>
        </p:txBody>
      </p:sp>
      <p:sp>
        <p:nvSpPr>
          <p:cNvPr id="55" name="淘宝网Chenying0907出品 44"/>
          <p:cNvSpPr txBox="1"/>
          <p:nvPr/>
        </p:nvSpPr>
        <p:spPr>
          <a:xfrm>
            <a:off x="1993131" y="4221088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F8353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添加文字标题</a:t>
            </a:r>
          </a:p>
        </p:txBody>
      </p:sp>
      <p:sp>
        <p:nvSpPr>
          <p:cNvPr id="56" name="淘宝网Chenying0907出品 55"/>
          <p:cNvSpPr/>
          <p:nvPr/>
        </p:nvSpPr>
        <p:spPr>
          <a:xfrm>
            <a:off x="2016231" y="4616414"/>
            <a:ext cx="2016988" cy="9325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请在此输入详细的文字介绍信息，表达图表的含义。</a:t>
            </a:r>
          </a:p>
        </p:txBody>
      </p:sp>
      <p:sp>
        <p:nvSpPr>
          <p:cNvPr id="57" name="淘宝网Chenying0907出品 44"/>
          <p:cNvSpPr txBox="1"/>
          <p:nvPr/>
        </p:nvSpPr>
        <p:spPr>
          <a:xfrm>
            <a:off x="1993131" y="1700808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FFB8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添加文字标题</a:t>
            </a:r>
          </a:p>
        </p:txBody>
      </p:sp>
      <p:sp>
        <p:nvSpPr>
          <p:cNvPr id="58" name="淘宝网Chenying0907出品 57"/>
          <p:cNvSpPr/>
          <p:nvPr/>
        </p:nvSpPr>
        <p:spPr>
          <a:xfrm>
            <a:off x="2016231" y="2096134"/>
            <a:ext cx="2016988" cy="9325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请在此输入详细的文字介绍信息，表达图表的含义。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 advTm="0">
        <p14:switch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500"/>
                            </p:stCondLst>
                            <p:childTnLst>
                              <p:par>
                                <p:cTn id="44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000"/>
                            </p:stCondLst>
                            <p:childTnLst>
                              <p:par>
                                <p:cTn id="4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500"/>
                            </p:stCondLst>
                            <p:childTnLst>
                              <p:par>
                                <p:cTn id="5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500"/>
                            </p:stCondLst>
                            <p:childTnLst>
                              <p:par>
                                <p:cTn id="6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000"/>
                            </p:stCondLst>
                            <p:childTnLst>
                              <p:par>
                                <p:cTn id="6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6500"/>
                            </p:stCondLst>
                            <p:childTnLst>
                              <p:par>
                                <p:cTn id="7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7000"/>
                            </p:stCondLst>
                            <p:childTnLst>
                              <p:par>
                                <p:cTn id="7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7500"/>
                            </p:stCondLst>
                            <p:childTnLst>
                              <p:par>
                                <p:cTn id="7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8500"/>
                            </p:stCondLst>
                            <p:childTnLst>
                              <p:par>
                                <p:cTn id="8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9000"/>
                            </p:stCondLst>
                            <p:childTnLst>
                              <p:par>
                                <p:cTn id="9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9500"/>
                            </p:stCondLst>
                            <p:childTnLst>
                              <p:par>
                                <p:cTn id="9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0000"/>
                            </p:stCondLst>
                            <p:childTnLst>
                              <p:par>
                                <p:cTn id="9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10500"/>
                            </p:stCondLst>
                            <p:childTnLst>
                              <p:par>
                                <p:cTn id="10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1500"/>
                            </p:stCondLst>
                            <p:childTnLst>
                              <p:par>
                                <p:cTn id="1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12000"/>
                            </p:stCondLst>
                            <p:childTnLst>
                              <p:par>
                                <p:cTn id="1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 animBg="1"/>
      <p:bldP spid="15" grpId="0"/>
      <p:bldP spid="16" grpId="0" animBg="1"/>
      <p:bldP spid="17" grpId="0" animBg="1"/>
      <p:bldP spid="18" grpId="0" animBg="1"/>
      <p:bldP spid="51" grpId="0"/>
      <p:bldP spid="52" grpId="0"/>
      <p:bldP spid="53" grpId="0"/>
      <p:bldP spid="54" grpId="0"/>
      <p:bldP spid="55" grpId="0"/>
      <p:bldP spid="56" grpId="0"/>
      <p:bldP spid="57" grpId="0"/>
      <p:bldP spid="5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淘宝网Chenying0907出品 7"/>
          <p:cNvGrpSpPr/>
          <p:nvPr/>
        </p:nvGrpSpPr>
        <p:grpSpPr>
          <a:xfrm>
            <a:off x="552971" y="324163"/>
            <a:ext cx="604358" cy="216024"/>
            <a:chOff x="264939" y="188640"/>
            <a:chExt cx="604358" cy="216024"/>
          </a:xfrm>
        </p:grpSpPr>
        <p:sp>
          <p:nvSpPr>
            <p:cNvPr id="9" name="燕尾形 8"/>
            <p:cNvSpPr/>
            <p:nvPr/>
          </p:nvSpPr>
          <p:spPr>
            <a:xfrm>
              <a:off x="264939" y="188640"/>
              <a:ext cx="216024" cy="216024"/>
            </a:xfrm>
            <a:prstGeom prst="chevron">
              <a:avLst/>
            </a:prstGeom>
            <a:solidFill>
              <a:srgbClr val="F835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燕尾形 9"/>
            <p:cNvSpPr/>
            <p:nvPr/>
          </p:nvSpPr>
          <p:spPr>
            <a:xfrm>
              <a:off x="454914" y="188640"/>
              <a:ext cx="216024" cy="216024"/>
            </a:xfrm>
            <a:prstGeom prst="chevron">
              <a:avLst/>
            </a:prstGeom>
            <a:solidFill>
              <a:srgbClr val="F8353D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燕尾形 10"/>
            <p:cNvSpPr/>
            <p:nvPr/>
          </p:nvSpPr>
          <p:spPr>
            <a:xfrm>
              <a:off x="653273" y="188640"/>
              <a:ext cx="216024" cy="216024"/>
            </a:xfrm>
            <a:prstGeom prst="chevron">
              <a:avLst/>
            </a:prstGeom>
            <a:solidFill>
              <a:srgbClr val="F8353D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2" name="淘宝网Chenying0907出品 9"/>
          <p:cNvSpPr txBox="1"/>
          <p:nvPr/>
        </p:nvSpPr>
        <p:spPr>
          <a:xfrm>
            <a:off x="1345059" y="243662"/>
            <a:ext cx="2232248" cy="37702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sz="2000" b="1" dirty="0">
                <a:solidFill>
                  <a:srgbClr val="F8353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点击输入标题内容</a:t>
            </a:r>
            <a:endParaRPr lang="zh-CN" altLang="en-US" sz="2400" b="1" dirty="0">
              <a:solidFill>
                <a:srgbClr val="F8353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3" name="淘宝网Chenying0907出品 12"/>
          <p:cNvCxnSpPr/>
          <p:nvPr/>
        </p:nvCxnSpPr>
        <p:spPr>
          <a:xfrm>
            <a:off x="1417067" y="620688"/>
            <a:ext cx="964907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淘宝网Chenying0907出品标注 13"/>
          <p:cNvSpPr/>
          <p:nvPr/>
        </p:nvSpPr>
        <p:spPr>
          <a:xfrm>
            <a:off x="10911596" y="260648"/>
            <a:ext cx="442575" cy="296525"/>
          </a:xfrm>
          <a:prstGeom prst="wedgeRectCallout">
            <a:avLst/>
          </a:prstGeom>
          <a:solidFill>
            <a:srgbClr val="F83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latin typeface="Impact MT Std" pitchFamily="34" charset="0"/>
            </a:endParaRPr>
          </a:p>
        </p:txBody>
      </p:sp>
      <p:sp>
        <p:nvSpPr>
          <p:cNvPr id="15" name="淘宝网Chenying0907出品 3"/>
          <p:cNvSpPr>
            <a:spLocks noChangeArrowheads="1"/>
          </p:cNvSpPr>
          <p:nvPr/>
        </p:nvSpPr>
        <p:spPr bwMode="auto">
          <a:xfrm>
            <a:off x="10911595" y="260648"/>
            <a:ext cx="442575" cy="3154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3" tIns="34287" rIns="68573" bIns="34287">
            <a:spAutoFit/>
          </a:bodyPr>
          <a:lstStyle/>
          <a:p>
            <a:pPr algn="ctr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600" b="1" dirty="0">
                <a:solidFill>
                  <a:schemeClr val="bg1"/>
                </a:solidFill>
                <a:latin typeface="Impact MT Std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24</a:t>
            </a:r>
            <a:endParaRPr lang="zh-CN" altLang="en-US" sz="1600" b="1" dirty="0">
              <a:solidFill>
                <a:schemeClr val="bg1"/>
              </a:solidFill>
              <a:latin typeface="Impact MT Std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938" y="2168916"/>
            <a:ext cx="4429125" cy="3268695"/>
          </a:xfrm>
          <a:prstGeom prst="rect">
            <a:avLst/>
          </a:prstGeom>
        </p:spPr>
      </p:pic>
      <p:grpSp>
        <p:nvGrpSpPr>
          <p:cNvPr id="17" name="淘宝网Chenying0907出品 16"/>
          <p:cNvGrpSpPr/>
          <p:nvPr/>
        </p:nvGrpSpPr>
        <p:grpSpPr>
          <a:xfrm>
            <a:off x="4317111" y="1720989"/>
            <a:ext cx="651614" cy="651614"/>
            <a:chOff x="4317111" y="1670673"/>
            <a:chExt cx="651614" cy="651614"/>
          </a:xfrm>
        </p:grpSpPr>
        <p:sp>
          <p:nvSpPr>
            <p:cNvPr id="18" name="淘宝网Chenying0907出品 17"/>
            <p:cNvSpPr/>
            <p:nvPr/>
          </p:nvSpPr>
          <p:spPr>
            <a:xfrm>
              <a:off x="4317111" y="1670673"/>
              <a:ext cx="651614" cy="651614"/>
            </a:xfrm>
            <a:prstGeom prst="ellipse">
              <a:avLst/>
            </a:prstGeom>
            <a:solidFill>
              <a:srgbClr val="FFB850"/>
            </a:solidFill>
            <a:ln w="28575" cap="flat">
              <a:noFill/>
              <a:prstDash val="solid"/>
              <a:miter lim="800000"/>
            </a:ln>
            <a:effectLst>
              <a:outerShdw blurRad="228600" dist="228600" dir="5400000" algn="t" rotWithShape="0">
                <a:schemeClr val="tx1">
                  <a:lumMod val="85000"/>
                  <a:lumOff val="15000"/>
                  <a:alpha val="28000"/>
                </a:scheme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9" name="KSO_Shape"/>
            <p:cNvSpPr/>
            <p:nvPr/>
          </p:nvSpPr>
          <p:spPr bwMode="auto">
            <a:xfrm>
              <a:off x="4448326" y="1809347"/>
              <a:ext cx="389184" cy="374265"/>
            </a:xfrm>
            <a:custGeom>
              <a:avLst/>
              <a:gdLst/>
              <a:ahLst/>
              <a:cxnLst/>
              <a:rect l="0" t="0" r="r" b="b"/>
              <a:pathLst>
                <a:path w="2217738" h="2133600">
                  <a:moveTo>
                    <a:pt x="264726" y="2054225"/>
                  </a:moveTo>
                  <a:lnTo>
                    <a:pt x="1954996" y="2054225"/>
                  </a:lnTo>
                  <a:lnTo>
                    <a:pt x="1960156" y="2054622"/>
                  </a:lnTo>
                  <a:lnTo>
                    <a:pt x="1964920" y="2055019"/>
                  </a:lnTo>
                  <a:lnTo>
                    <a:pt x="1969286" y="2056210"/>
                  </a:lnTo>
                  <a:lnTo>
                    <a:pt x="1973653" y="2057400"/>
                  </a:lnTo>
                  <a:lnTo>
                    <a:pt x="1978019" y="2058988"/>
                  </a:lnTo>
                  <a:lnTo>
                    <a:pt x="1981989" y="2061369"/>
                  </a:lnTo>
                  <a:lnTo>
                    <a:pt x="1985959" y="2063353"/>
                  </a:lnTo>
                  <a:lnTo>
                    <a:pt x="1989134" y="2066131"/>
                  </a:lnTo>
                  <a:lnTo>
                    <a:pt x="1992310" y="2068910"/>
                  </a:lnTo>
                  <a:lnTo>
                    <a:pt x="1995089" y="2071688"/>
                  </a:lnTo>
                  <a:lnTo>
                    <a:pt x="1997470" y="2074863"/>
                  </a:lnTo>
                  <a:lnTo>
                    <a:pt x="1999455" y="2078435"/>
                  </a:lnTo>
                  <a:lnTo>
                    <a:pt x="2001440" y="2082403"/>
                  </a:lnTo>
                  <a:lnTo>
                    <a:pt x="2002631" y="2085975"/>
                  </a:lnTo>
                  <a:lnTo>
                    <a:pt x="2003028" y="2089944"/>
                  </a:lnTo>
                  <a:lnTo>
                    <a:pt x="2003425" y="2093913"/>
                  </a:lnTo>
                  <a:lnTo>
                    <a:pt x="2003028" y="2098278"/>
                  </a:lnTo>
                  <a:lnTo>
                    <a:pt x="2002631" y="2101850"/>
                  </a:lnTo>
                  <a:lnTo>
                    <a:pt x="2001440" y="2105819"/>
                  </a:lnTo>
                  <a:lnTo>
                    <a:pt x="1999455" y="2108994"/>
                  </a:lnTo>
                  <a:lnTo>
                    <a:pt x="1997470" y="2112566"/>
                  </a:lnTo>
                  <a:lnTo>
                    <a:pt x="1995089" y="2116138"/>
                  </a:lnTo>
                  <a:lnTo>
                    <a:pt x="1992310" y="2119313"/>
                  </a:lnTo>
                  <a:lnTo>
                    <a:pt x="1989134" y="2122091"/>
                  </a:lnTo>
                  <a:lnTo>
                    <a:pt x="1985959" y="2124472"/>
                  </a:lnTo>
                  <a:lnTo>
                    <a:pt x="1981989" y="2126853"/>
                  </a:lnTo>
                  <a:lnTo>
                    <a:pt x="1978019" y="2128838"/>
                  </a:lnTo>
                  <a:lnTo>
                    <a:pt x="1973653" y="2130822"/>
                  </a:lnTo>
                  <a:lnTo>
                    <a:pt x="1969286" y="2132013"/>
                  </a:lnTo>
                  <a:lnTo>
                    <a:pt x="1964920" y="2132806"/>
                  </a:lnTo>
                  <a:lnTo>
                    <a:pt x="1960156" y="2133203"/>
                  </a:lnTo>
                  <a:lnTo>
                    <a:pt x="1954996" y="2133600"/>
                  </a:lnTo>
                  <a:lnTo>
                    <a:pt x="264726" y="2133600"/>
                  </a:lnTo>
                  <a:lnTo>
                    <a:pt x="259566" y="2133203"/>
                  </a:lnTo>
                  <a:lnTo>
                    <a:pt x="254802" y="2132806"/>
                  </a:lnTo>
                  <a:lnTo>
                    <a:pt x="250436" y="2132013"/>
                  </a:lnTo>
                  <a:lnTo>
                    <a:pt x="246069" y="2130822"/>
                  </a:lnTo>
                  <a:lnTo>
                    <a:pt x="241306" y="2128838"/>
                  </a:lnTo>
                  <a:lnTo>
                    <a:pt x="237733" y="2126853"/>
                  </a:lnTo>
                  <a:lnTo>
                    <a:pt x="233763" y="2124472"/>
                  </a:lnTo>
                  <a:lnTo>
                    <a:pt x="230588" y="2122091"/>
                  </a:lnTo>
                  <a:lnTo>
                    <a:pt x="227015" y="2119313"/>
                  </a:lnTo>
                  <a:lnTo>
                    <a:pt x="224236" y="2116138"/>
                  </a:lnTo>
                  <a:lnTo>
                    <a:pt x="222251" y="2112566"/>
                  </a:lnTo>
                  <a:lnTo>
                    <a:pt x="219870" y="2108994"/>
                  </a:lnTo>
                  <a:lnTo>
                    <a:pt x="218282" y="2105819"/>
                  </a:lnTo>
                  <a:lnTo>
                    <a:pt x="217091" y="2101850"/>
                  </a:lnTo>
                  <a:lnTo>
                    <a:pt x="216297" y="2098278"/>
                  </a:lnTo>
                  <a:lnTo>
                    <a:pt x="215900" y="2093913"/>
                  </a:lnTo>
                  <a:lnTo>
                    <a:pt x="216297" y="2089944"/>
                  </a:lnTo>
                  <a:lnTo>
                    <a:pt x="217091" y="2085975"/>
                  </a:lnTo>
                  <a:lnTo>
                    <a:pt x="218282" y="2082403"/>
                  </a:lnTo>
                  <a:lnTo>
                    <a:pt x="219870" y="2078435"/>
                  </a:lnTo>
                  <a:lnTo>
                    <a:pt x="222251" y="2074863"/>
                  </a:lnTo>
                  <a:lnTo>
                    <a:pt x="224236" y="2071688"/>
                  </a:lnTo>
                  <a:lnTo>
                    <a:pt x="227015" y="2068910"/>
                  </a:lnTo>
                  <a:lnTo>
                    <a:pt x="230588" y="2066131"/>
                  </a:lnTo>
                  <a:lnTo>
                    <a:pt x="233763" y="2063353"/>
                  </a:lnTo>
                  <a:lnTo>
                    <a:pt x="237733" y="2061369"/>
                  </a:lnTo>
                  <a:lnTo>
                    <a:pt x="241306" y="2058988"/>
                  </a:lnTo>
                  <a:lnTo>
                    <a:pt x="246069" y="2057400"/>
                  </a:lnTo>
                  <a:lnTo>
                    <a:pt x="250436" y="2056210"/>
                  </a:lnTo>
                  <a:lnTo>
                    <a:pt x="254802" y="2055019"/>
                  </a:lnTo>
                  <a:lnTo>
                    <a:pt x="259566" y="2054622"/>
                  </a:lnTo>
                  <a:lnTo>
                    <a:pt x="264726" y="2054225"/>
                  </a:lnTo>
                  <a:close/>
                  <a:moveTo>
                    <a:pt x="259566" y="1952625"/>
                  </a:moveTo>
                  <a:lnTo>
                    <a:pt x="264726" y="1952625"/>
                  </a:lnTo>
                  <a:lnTo>
                    <a:pt x="1954996" y="1952625"/>
                  </a:lnTo>
                  <a:lnTo>
                    <a:pt x="1960156" y="1952625"/>
                  </a:lnTo>
                  <a:lnTo>
                    <a:pt x="1964920" y="1953423"/>
                  </a:lnTo>
                  <a:lnTo>
                    <a:pt x="1969286" y="1954220"/>
                  </a:lnTo>
                  <a:lnTo>
                    <a:pt x="1973653" y="1955417"/>
                  </a:lnTo>
                  <a:lnTo>
                    <a:pt x="1978019" y="1957411"/>
                  </a:lnTo>
                  <a:lnTo>
                    <a:pt x="1981989" y="1959007"/>
                  </a:lnTo>
                  <a:lnTo>
                    <a:pt x="1985959" y="1961799"/>
                  </a:lnTo>
                  <a:lnTo>
                    <a:pt x="1989134" y="1963793"/>
                  </a:lnTo>
                  <a:lnTo>
                    <a:pt x="1992310" y="1966984"/>
                  </a:lnTo>
                  <a:lnTo>
                    <a:pt x="1995089" y="1970175"/>
                  </a:lnTo>
                  <a:lnTo>
                    <a:pt x="1997470" y="1973366"/>
                  </a:lnTo>
                  <a:lnTo>
                    <a:pt x="1999455" y="1976956"/>
                  </a:lnTo>
                  <a:lnTo>
                    <a:pt x="2001440" y="1980147"/>
                  </a:lnTo>
                  <a:lnTo>
                    <a:pt x="2002631" y="1984136"/>
                  </a:lnTo>
                  <a:lnTo>
                    <a:pt x="2003028" y="1988124"/>
                  </a:lnTo>
                  <a:lnTo>
                    <a:pt x="2003425" y="1992113"/>
                  </a:lnTo>
                  <a:lnTo>
                    <a:pt x="2003028" y="1996501"/>
                  </a:lnTo>
                  <a:lnTo>
                    <a:pt x="2002631" y="2000489"/>
                  </a:lnTo>
                  <a:lnTo>
                    <a:pt x="2001440" y="2004079"/>
                  </a:lnTo>
                  <a:lnTo>
                    <a:pt x="1999455" y="2007669"/>
                  </a:lnTo>
                  <a:lnTo>
                    <a:pt x="1997470" y="2011259"/>
                  </a:lnTo>
                  <a:lnTo>
                    <a:pt x="1995089" y="2014848"/>
                  </a:lnTo>
                  <a:lnTo>
                    <a:pt x="1992310" y="2017641"/>
                  </a:lnTo>
                  <a:lnTo>
                    <a:pt x="1989134" y="2020433"/>
                  </a:lnTo>
                  <a:lnTo>
                    <a:pt x="1985959" y="2023225"/>
                  </a:lnTo>
                  <a:lnTo>
                    <a:pt x="1981989" y="2025219"/>
                  </a:lnTo>
                  <a:lnTo>
                    <a:pt x="1978019" y="2027612"/>
                  </a:lnTo>
                  <a:lnTo>
                    <a:pt x="1973653" y="2028809"/>
                  </a:lnTo>
                  <a:lnTo>
                    <a:pt x="1969286" y="2030006"/>
                  </a:lnTo>
                  <a:lnTo>
                    <a:pt x="1964920" y="2031601"/>
                  </a:lnTo>
                  <a:lnTo>
                    <a:pt x="1960156" y="2032000"/>
                  </a:lnTo>
                  <a:lnTo>
                    <a:pt x="1954996" y="2032000"/>
                  </a:lnTo>
                  <a:lnTo>
                    <a:pt x="264726" y="2032000"/>
                  </a:lnTo>
                  <a:lnTo>
                    <a:pt x="259566" y="2032000"/>
                  </a:lnTo>
                  <a:lnTo>
                    <a:pt x="254802" y="2031601"/>
                  </a:lnTo>
                  <a:lnTo>
                    <a:pt x="250436" y="2030006"/>
                  </a:lnTo>
                  <a:lnTo>
                    <a:pt x="246069" y="2028809"/>
                  </a:lnTo>
                  <a:lnTo>
                    <a:pt x="241306" y="2027612"/>
                  </a:lnTo>
                  <a:lnTo>
                    <a:pt x="237733" y="2025219"/>
                  </a:lnTo>
                  <a:lnTo>
                    <a:pt x="233763" y="2023225"/>
                  </a:lnTo>
                  <a:lnTo>
                    <a:pt x="230588" y="2020433"/>
                  </a:lnTo>
                  <a:lnTo>
                    <a:pt x="227015" y="2017641"/>
                  </a:lnTo>
                  <a:lnTo>
                    <a:pt x="224236" y="2014848"/>
                  </a:lnTo>
                  <a:lnTo>
                    <a:pt x="222251" y="2011259"/>
                  </a:lnTo>
                  <a:lnTo>
                    <a:pt x="219870" y="2007669"/>
                  </a:lnTo>
                  <a:lnTo>
                    <a:pt x="218282" y="2004079"/>
                  </a:lnTo>
                  <a:lnTo>
                    <a:pt x="217091" y="2000489"/>
                  </a:lnTo>
                  <a:lnTo>
                    <a:pt x="216297" y="1996501"/>
                  </a:lnTo>
                  <a:lnTo>
                    <a:pt x="215900" y="1992113"/>
                  </a:lnTo>
                  <a:lnTo>
                    <a:pt x="216297" y="1988124"/>
                  </a:lnTo>
                  <a:lnTo>
                    <a:pt x="217091" y="1984136"/>
                  </a:lnTo>
                  <a:lnTo>
                    <a:pt x="218282" y="1980147"/>
                  </a:lnTo>
                  <a:lnTo>
                    <a:pt x="219870" y="1976956"/>
                  </a:lnTo>
                  <a:lnTo>
                    <a:pt x="222251" y="1973366"/>
                  </a:lnTo>
                  <a:lnTo>
                    <a:pt x="224236" y="1970175"/>
                  </a:lnTo>
                  <a:lnTo>
                    <a:pt x="227015" y="1966984"/>
                  </a:lnTo>
                  <a:lnTo>
                    <a:pt x="230588" y="1963793"/>
                  </a:lnTo>
                  <a:lnTo>
                    <a:pt x="233763" y="1961799"/>
                  </a:lnTo>
                  <a:lnTo>
                    <a:pt x="237733" y="1959007"/>
                  </a:lnTo>
                  <a:lnTo>
                    <a:pt x="241306" y="1957411"/>
                  </a:lnTo>
                  <a:lnTo>
                    <a:pt x="246069" y="1955417"/>
                  </a:lnTo>
                  <a:lnTo>
                    <a:pt x="250436" y="1954220"/>
                  </a:lnTo>
                  <a:lnTo>
                    <a:pt x="254802" y="1953423"/>
                  </a:lnTo>
                  <a:lnTo>
                    <a:pt x="259566" y="1952625"/>
                  </a:lnTo>
                  <a:close/>
                  <a:moveTo>
                    <a:pt x="259566" y="1851025"/>
                  </a:moveTo>
                  <a:lnTo>
                    <a:pt x="264726" y="1851025"/>
                  </a:lnTo>
                  <a:lnTo>
                    <a:pt x="1954996" y="1851025"/>
                  </a:lnTo>
                  <a:lnTo>
                    <a:pt x="1960156" y="1851025"/>
                  </a:lnTo>
                  <a:lnTo>
                    <a:pt x="1964920" y="1851823"/>
                  </a:lnTo>
                  <a:lnTo>
                    <a:pt x="1969286" y="1853019"/>
                  </a:lnTo>
                  <a:lnTo>
                    <a:pt x="1973653" y="1854216"/>
                  </a:lnTo>
                  <a:lnTo>
                    <a:pt x="1978019" y="1855811"/>
                  </a:lnTo>
                  <a:lnTo>
                    <a:pt x="1981989" y="1857806"/>
                  </a:lnTo>
                  <a:lnTo>
                    <a:pt x="1985959" y="1860199"/>
                  </a:lnTo>
                  <a:lnTo>
                    <a:pt x="1989134" y="1862592"/>
                  </a:lnTo>
                  <a:lnTo>
                    <a:pt x="1992310" y="1865783"/>
                  </a:lnTo>
                  <a:lnTo>
                    <a:pt x="1995089" y="1868575"/>
                  </a:lnTo>
                  <a:lnTo>
                    <a:pt x="1997470" y="1871766"/>
                  </a:lnTo>
                  <a:lnTo>
                    <a:pt x="1999455" y="1875356"/>
                  </a:lnTo>
                  <a:lnTo>
                    <a:pt x="2001440" y="1878946"/>
                  </a:lnTo>
                  <a:lnTo>
                    <a:pt x="2002631" y="1882934"/>
                  </a:lnTo>
                  <a:lnTo>
                    <a:pt x="2003028" y="1886923"/>
                  </a:lnTo>
                  <a:lnTo>
                    <a:pt x="2003425" y="1890912"/>
                  </a:lnTo>
                  <a:lnTo>
                    <a:pt x="2003028" y="1895299"/>
                  </a:lnTo>
                  <a:lnTo>
                    <a:pt x="2002631" y="1898889"/>
                  </a:lnTo>
                  <a:lnTo>
                    <a:pt x="2001440" y="1902878"/>
                  </a:lnTo>
                  <a:lnTo>
                    <a:pt x="1999455" y="1906069"/>
                  </a:lnTo>
                  <a:lnTo>
                    <a:pt x="1997470" y="1909659"/>
                  </a:lnTo>
                  <a:lnTo>
                    <a:pt x="1995089" y="1913248"/>
                  </a:lnTo>
                  <a:lnTo>
                    <a:pt x="1992310" y="1916439"/>
                  </a:lnTo>
                  <a:lnTo>
                    <a:pt x="1989134" y="1918833"/>
                  </a:lnTo>
                  <a:lnTo>
                    <a:pt x="1985959" y="1921625"/>
                  </a:lnTo>
                  <a:lnTo>
                    <a:pt x="1981989" y="1924018"/>
                  </a:lnTo>
                  <a:lnTo>
                    <a:pt x="1978019" y="1926012"/>
                  </a:lnTo>
                  <a:lnTo>
                    <a:pt x="1973653" y="1927209"/>
                  </a:lnTo>
                  <a:lnTo>
                    <a:pt x="1969286" y="1928804"/>
                  </a:lnTo>
                  <a:lnTo>
                    <a:pt x="1964920" y="1930001"/>
                  </a:lnTo>
                  <a:lnTo>
                    <a:pt x="1960156" y="1930400"/>
                  </a:lnTo>
                  <a:lnTo>
                    <a:pt x="1954996" y="1930400"/>
                  </a:lnTo>
                  <a:lnTo>
                    <a:pt x="264726" y="1930400"/>
                  </a:lnTo>
                  <a:lnTo>
                    <a:pt x="259566" y="1930400"/>
                  </a:lnTo>
                  <a:lnTo>
                    <a:pt x="254802" y="1930001"/>
                  </a:lnTo>
                  <a:lnTo>
                    <a:pt x="250436" y="1928804"/>
                  </a:lnTo>
                  <a:lnTo>
                    <a:pt x="246069" y="1927209"/>
                  </a:lnTo>
                  <a:lnTo>
                    <a:pt x="241306" y="1926012"/>
                  </a:lnTo>
                  <a:lnTo>
                    <a:pt x="237733" y="1924018"/>
                  </a:lnTo>
                  <a:lnTo>
                    <a:pt x="233763" y="1921625"/>
                  </a:lnTo>
                  <a:lnTo>
                    <a:pt x="230588" y="1918833"/>
                  </a:lnTo>
                  <a:lnTo>
                    <a:pt x="227015" y="1916439"/>
                  </a:lnTo>
                  <a:lnTo>
                    <a:pt x="224236" y="1913248"/>
                  </a:lnTo>
                  <a:lnTo>
                    <a:pt x="222251" y="1909659"/>
                  </a:lnTo>
                  <a:lnTo>
                    <a:pt x="219870" y="1906069"/>
                  </a:lnTo>
                  <a:lnTo>
                    <a:pt x="218282" y="1902878"/>
                  </a:lnTo>
                  <a:lnTo>
                    <a:pt x="217091" y="1898889"/>
                  </a:lnTo>
                  <a:lnTo>
                    <a:pt x="216297" y="1895299"/>
                  </a:lnTo>
                  <a:lnTo>
                    <a:pt x="215900" y="1890912"/>
                  </a:lnTo>
                  <a:lnTo>
                    <a:pt x="216297" y="1886923"/>
                  </a:lnTo>
                  <a:lnTo>
                    <a:pt x="217091" y="1882934"/>
                  </a:lnTo>
                  <a:lnTo>
                    <a:pt x="218282" y="1878946"/>
                  </a:lnTo>
                  <a:lnTo>
                    <a:pt x="219870" y="1875356"/>
                  </a:lnTo>
                  <a:lnTo>
                    <a:pt x="222251" y="1871766"/>
                  </a:lnTo>
                  <a:lnTo>
                    <a:pt x="224236" y="1868575"/>
                  </a:lnTo>
                  <a:lnTo>
                    <a:pt x="227015" y="1865783"/>
                  </a:lnTo>
                  <a:lnTo>
                    <a:pt x="230588" y="1862592"/>
                  </a:lnTo>
                  <a:lnTo>
                    <a:pt x="233763" y="1860199"/>
                  </a:lnTo>
                  <a:lnTo>
                    <a:pt x="237733" y="1857806"/>
                  </a:lnTo>
                  <a:lnTo>
                    <a:pt x="241306" y="1855811"/>
                  </a:lnTo>
                  <a:lnTo>
                    <a:pt x="246069" y="1854216"/>
                  </a:lnTo>
                  <a:lnTo>
                    <a:pt x="250436" y="1853019"/>
                  </a:lnTo>
                  <a:lnTo>
                    <a:pt x="254802" y="1851823"/>
                  </a:lnTo>
                  <a:lnTo>
                    <a:pt x="259566" y="1851025"/>
                  </a:lnTo>
                  <a:close/>
                  <a:moveTo>
                    <a:pt x="558571" y="627063"/>
                  </a:moveTo>
                  <a:lnTo>
                    <a:pt x="563363" y="627063"/>
                  </a:lnTo>
                  <a:lnTo>
                    <a:pt x="568555" y="627063"/>
                  </a:lnTo>
                  <a:lnTo>
                    <a:pt x="573348" y="627461"/>
                  </a:lnTo>
                  <a:lnTo>
                    <a:pt x="578140" y="627858"/>
                  </a:lnTo>
                  <a:lnTo>
                    <a:pt x="582932" y="629449"/>
                  </a:lnTo>
                  <a:lnTo>
                    <a:pt x="591719" y="631835"/>
                  </a:lnTo>
                  <a:lnTo>
                    <a:pt x="600505" y="635413"/>
                  </a:lnTo>
                  <a:lnTo>
                    <a:pt x="608892" y="639787"/>
                  </a:lnTo>
                  <a:lnTo>
                    <a:pt x="616879" y="645354"/>
                  </a:lnTo>
                  <a:lnTo>
                    <a:pt x="624068" y="651318"/>
                  </a:lnTo>
                  <a:lnTo>
                    <a:pt x="631256" y="658475"/>
                  </a:lnTo>
                  <a:lnTo>
                    <a:pt x="637247" y="666030"/>
                  </a:lnTo>
                  <a:lnTo>
                    <a:pt x="642439" y="673584"/>
                  </a:lnTo>
                  <a:lnTo>
                    <a:pt x="647631" y="682730"/>
                  </a:lnTo>
                  <a:lnTo>
                    <a:pt x="651624" y="692272"/>
                  </a:lnTo>
                  <a:lnTo>
                    <a:pt x="654420" y="701815"/>
                  </a:lnTo>
                  <a:lnTo>
                    <a:pt x="656816" y="712153"/>
                  </a:lnTo>
                  <a:lnTo>
                    <a:pt x="658414" y="722491"/>
                  </a:lnTo>
                  <a:lnTo>
                    <a:pt x="658813" y="733625"/>
                  </a:lnTo>
                  <a:lnTo>
                    <a:pt x="658414" y="743962"/>
                  </a:lnTo>
                  <a:lnTo>
                    <a:pt x="656816" y="754698"/>
                  </a:lnTo>
                  <a:lnTo>
                    <a:pt x="654420" y="765036"/>
                  </a:lnTo>
                  <a:lnTo>
                    <a:pt x="651624" y="774976"/>
                  </a:lnTo>
                  <a:lnTo>
                    <a:pt x="647631" y="784122"/>
                  </a:lnTo>
                  <a:lnTo>
                    <a:pt x="642439" y="792869"/>
                  </a:lnTo>
                  <a:lnTo>
                    <a:pt x="637247" y="801219"/>
                  </a:lnTo>
                  <a:lnTo>
                    <a:pt x="631256" y="808774"/>
                  </a:lnTo>
                  <a:lnTo>
                    <a:pt x="624068" y="815533"/>
                  </a:lnTo>
                  <a:lnTo>
                    <a:pt x="616879" y="821498"/>
                  </a:lnTo>
                  <a:lnTo>
                    <a:pt x="608892" y="826667"/>
                  </a:lnTo>
                  <a:lnTo>
                    <a:pt x="600505" y="831438"/>
                  </a:lnTo>
                  <a:lnTo>
                    <a:pt x="591719" y="835017"/>
                  </a:lnTo>
                  <a:lnTo>
                    <a:pt x="582932" y="837800"/>
                  </a:lnTo>
                  <a:lnTo>
                    <a:pt x="578140" y="838595"/>
                  </a:lnTo>
                  <a:lnTo>
                    <a:pt x="573348" y="838993"/>
                  </a:lnTo>
                  <a:lnTo>
                    <a:pt x="568555" y="839390"/>
                  </a:lnTo>
                  <a:lnTo>
                    <a:pt x="563363" y="839788"/>
                  </a:lnTo>
                  <a:lnTo>
                    <a:pt x="558571" y="839390"/>
                  </a:lnTo>
                  <a:lnTo>
                    <a:pt x="553778" y="838993"/>
                  </a:lnTo>
                  <a:lnTo>
                    <a:pt x="548986" y="838595"/>
                  </a:lnTo>
                  <a:lnTo>
                    <a:pt x="544593" y="837800"/>
                  </a:lnTo>
                  <a:lnTo>
                    <a:pt x="535407" y="835017"/>
                  </a:lnTo>
                  <a:lnTo>
                    <a:pt x="526621" y="831438"/>
                  </a:lnTo>
                  <a:lnTo>
                    <a:pt x="518234" y="826667"/>
                  </a:lnTo>
                  <a:lnTo>
                    <a:pt x="510646" y="821498"/>
                  </a:lnTo>
                  <a:lnTo>
                    <a:pt x="503058" y="815533"/>
                  </a:lnTo>
                  <a:lnTo>
                    <a:pt x="496269" y="808774"/>
                  </a:lnTo>
                  <a:lnTo>
                    <a:pt x="492126" y="803549"/>
                  </a:lnTo>
                  <a:lnTo>
                    <a:pt x="492126" y="1749822"/>
                  </a:lnTo>
                  <a:lnTo>
                    <a:pt x="491728" y="1754982"/>
                  </a:lnTo>
                  <a:lnTo>
                    <a:pt x="491331" y="1760141"/>
                  </a:lnTo>
                  <a:lnTo>
                    <a:pt x="490138" y="1764904"/>
                  </a:lnTo>
                  <a:lnTo>
                    <a:pt x="488548" y="1769666"/>
                  </a:lnTo>
                  <a:lnTo>
                    <a:pt x="486957" y="1774825"/>
                  </a:lnTo>
                  <a:lnTo>
                    <a:pt x="484174" y="1778794"/>
                  </a:lnTo>
                  <a:lnTo>
                    <a:pt x="482186" y="1783160"/>
                  </a:lnTo>
                  <a:lnTo>
                    <a:pt x="479006" y="1786732"/>
                  </a:lnTo>
                  <a:lnTo>
                    <a:pt x="475825" y="1789907"/>
                  </a:lnTo>
                  <a:lnTo>
                    <a:pt x="472246" y="1793082"/>
                  </a:lnTo>
                  <a:lnTo>
                    <a:pt x="468271" y="1795860"/>
                  </a:lnTo>
                  <a:lnTo>
                    <a:pt x="464295" y="1797844"/>
                  </a:lnTo>
                  <a:lnTo>
                    <a:pt x="460716" y="1799828"/>
                  </a:lnTo>
                  <a:lnTo>
                    <a:pt x="455945" y="1801019"/>
                  </a:lnTo>
                  <a:lnTo>
                    <a:pt x="451572" y="1801416"/>
                  </a:lnTo>
                  <a:lnTo>
                    <a:pt x="446801" y="1801813"/>
                  </a:lnTo>
                  <a:lnTo>
                    <a:pt x="316391" y="1801813"/>
                  </a:lnTo>
                  <a:lnTo>
                    <a:pt x="312017" y="1801416"/>
                  </a:lnTo>
                  <a:lnTo>
                    <a:pt x="307644" y="1801019"/>
                  </a:lnTo>
                  <a:lnTo>
                    <a:pt x="303270" y="1799828"/>
                  </a:lnTo>
                  <a:lnTo>
                    <a:pt x="298499" y="1797844"/>
                  </a:lnTo>
                  <a:lnTo>
                    <a:pt x="294921" y="1795860"/>
                  </a:lnTo>
                  <a:lnTo>
                    <a:pt x="291343" y="1793082"/>
                  </a:lnTo>
                  <a:lnTo>
                    <a:pt x="287764" y="1789907"/>
                  </a:lnTo>
                  <a:lnTo>
                    <a:pt x="284584" y="1786732"/>
                  </a:lnTo>
                  <a:lnTo>
                    <a:pt x="281403" y="1783160"/>
                  </a:lnTo>
                  <a:lnTo>
                    <a:pt x="279017" y="1778794"/>
                  </a:lnTo>
                  <a:lnTo>
                    <a:pt x="276632" y="1774825"/>
                  </a:lnTo>
                  <a:lnTo>
                    <a:pt x="275041" y="1769666"/>
                  </a:lnTo>
                  <a:lnTo>
                    <a:pt x="273053" y="1764904"/>
                  </a:lnTo>
                  <a:lnTo>
                    <a:pt x="272258" y="1760141"/>
                  </a:lnTo>
                  <a:lnTo>
                    <a:pt x="271463" y="1754982"/>
                  </a:lnTo>
                  <a:lnTo>
                    <a:pt x="271463" y="1749822"/>
                  </a:lnTo>
                  <a:lnTo>
                    <a:pt x="271463" y="803989"/>
                  </a:lnTo>
                  <a:lnTo>
                    <a:pt x="267660" y="808774"/>
                  </a:lnTo>
                  <a:lnTo>
                    <a:pt x="260857" y="815533"/>
                  </a:lnTo>
                  <a:lnTo>
                    <a:pt x="253253" y="821498"/>
                  </a:lnTo>
                  <a:lnTo>
                    <a:pt x="245249" y="826667"/>
                  </a:lnTo>
                  <a:lnTo>
                    <a:pt x="237645" y="831438"/>
                  </a:lnTo>
                  <a:lnTo>
                    <a:pt x="228440" y="835017"/>
                  </a:lnTo>
                  <a:lnTo>
                    <a:pt x="219235" y="837800"/>
                  </a:lnTo>
                  <a:lnTo>
                    <a:pt x="214433" y="838595"/>
                  </a:lnTo>
                  <a:lnTo>
                    <a:pt x="210030" y="838993"/>
                  </a:lnTo>
                  <a:lnTo>
                    <a:pt x="205228" y="839390"/>
                  </a:lnTo>
                  <a:lnTo>
                    <a:pt x="200425" y="839788"/>
                  </a:lnTo>
                  <a:lnTo>
                    <a:pt x="195222" y="839390"/>
                  </a:lnTo>
                  <a:lnTo>
                    <a:pt x="190420" y="838993"/>
                  </a:lnTo>
                  <a:lnTo>
                    <a:pt x="185617" y="838595"/>
                  </a:lnTo>
                  <a:lnTo>
                    <a:pt x="180815" y="837800"/>
                  </a:lnTo>
                  <a:lnTo>
                    <a:pt x="171610" y="835017"/>
                  </a:lnTo>
                  <a:lnTo>
                    <a:pt x="163206" y="831438"/>
                  </a:lnTo>
                  <a:lnTo>
                    <a:pt x="154801" y="826667"/>
                  </a:lnTo>
                  <a:lnTo>
                    <a:pt x="146797" y="821498"/>
                  </a:lnTo>
                  <a:lnTo>
                    <a:pt x="139193" y="815533"/>
                  </a:lnTo>
                  <a:lnTo>
                    <a:pt x="132389" y="808774"/>
                  </a:lnTo>
                  <a:lnTo>
                    <a:pt x="126386" y="801219"/>
                  </a:lnTo>
                  <a:lnTo>
                    <a:pt x="121184" y="792869"/>
                  </a:lnTo>
                  <a:lnTo>
                    <a:pt x="115981" y="784122"/>
                  </a:lnTo>
                  <a:lnTo>
                    <a:pt x="112379" y="774976"/>
                  </a:lnTo>
                  <a:lnTo>
                    <a:pt x="109177" y="765036"/>
                  </a:lnTo>
                  <a:lnTo>
                    <a:pt x="106376" y="754698"/>
                  </a:lnTo>
                  <a:lnTo>
                    <a:pt x="105175" y="743962"/>
                  </a:lnTo>
                  <a:lnTo>
                    <a:pt x="104775" y="733625"/>
                  </a:lnTo>
                  <a:lnTo>
                    <a:pt x="105175" y="722491"/>
                  </a:lnTo>
                  <a:lnTo>
                    <a:pt x="106376" y="712153"/>
                  </a:lnTo>
                  <a:lnTo>
                    <a:pt x="109177" y="701815"/>
                  </a:lnTo>
                  <a:lnTo>
                    <a:pt x="112379" y="692273"/>
                  </a:lnTo>
                  <a:lnTo>
                    <a:pt x="115981" y="682730"/>
                  </a:lnTo>
                  <a:lnTo>
                    <a:pt x="121184" y="673585"/>
                  </a:lnTo>
                  <a:lnTo>
                    <a:pt x="126386" y="666030"/>
                  </a:lnTo>
                  <a:lnTo>
                    <a:pt x="132389" y="658475"/>
                  </a:lnTo>
                  <a:lnTo>
                    <a:pt x="139193" y="651318"/>
                  </a:lnTo>
                  <a:lnTo>
                    <a:pt x="146797" y="645354"/>
                  </a:lnTo>
                  <a:lnTo>
                    <a:pt x="154801" y="639787"/>
                  </a:lnTo>
                  <a:lnTo>
                    <a:pt x="163206" y="635413"/>
                  </a:lnTo>
                  <a:lnTo>
                    <a:pt x="171610" y="631835"/>
                  </a:lnTo>
                  <a:lnTo>
                    <a:pt x="180815" y="629449"/>
                  </a:lnTo>
                  <a:lnTo>
                    <a:pt x="185617" y="627859"/>
                  </a:lnTo>
                  <a:lnTo>
                    <a:pt x="190420" y="627461"/>
                  </a:lnTo>
                  <a:lnTo>
                    <a:pt x="195222" y="627063"/>
                  </a:lnTo>
                  <a:lnTo>
                    <a:pt x="197222" y="627063"/>
                  </a:lnTo>
                  <a:lnTo>
                    <a:pt x="200394" y="627063"/>
                  </a:lnTo>
                  <a:lnTo>
                    <a:pt x="200425" y="627063"/>
                  </a:lnTo>
                  <a:lnTo>
                    <a:pt x="205228" y="627063"/>
                  </a:lnTo>
                  <a:lnTo>
                    <a:pt x="558570" y="627063"/>
                  </a:lnTo>
                  <a:lnTo>
                    <a:pt x="558571" y="627063"/>
                  </a:lnTo>
                  <a:close/>
                  <a:moveTo>
                    <a:pt x="922944" y="627063"/>
                  </a:moveTo>
                  <a:lnTo>
                    <a:pt x="927696" y="627063"/>
                  </a:lnTo>
                  <a:lnTo>
                    <a:pt x="932449" y="627063"/>
                  </a:lnTo>
                  <a:lnTo>
                    <a:pt x="932450" y="627063"/>
                  </a:lnTo>
                  <a:lnTo>
                    <a:pt x="1286688" y="627063"/>
                  </a:lnTo>
                  <a:lnTo>
                    <a:pt x="1286689" y="627063"/>
                  </a:lnTo>
                  <a:lnTo>
                    <a:pt x="1291432" y="627063"/>
                  </a:lnTo>
                  <a:lnTo>
                    <a:pt x="1296174" y="627063"/>
                  </a:lnTo>
                  <a:lnTo>
                    <a:pt x="1300917" y="627461"/>
                  </a:lnTo>
                  <a:lnTo>
                    <a:pt x="1306054" y="627858"/>
                  </a:lnTo>
                  <a:lnTo>
                    <a:pt x="1310402" y="629449"/>
                  </a:lnTo>
                  <a:lnTo>
                    <a:pt x="1319492" y="631835"/>
                  </a:lnTo>
                  <a:lnTo>
                    <a:pt x="1328187" y="635413"/>
                  </a:lnTo>
                  <a:lnTo>
                    <a:pt x="1336486" y="639787"/>
                  </a:lnTo>
                  <a:lnTo>
                    <a:pt x="1343995" y="645353"/>
                  </a:lnTo>
                  <a:lnTo>
                    <a:pt x="1351504" y="651318"/>
                  </a:lnTo>
                  <a:lnTo>
                    <a:pt x="1357828" y="658475"/>
                  </a:lnTo>
                  <a:lnTo>
                    <a:pt x="1364151" y="666030"/>
                  </a:lnTo>
                  <a:lnTo>
                    <a:pt x="1369684" y="673584"/>
                  </a:lnTo>
                  <a:lnTo>
                    <a:pt x="1374427" y="682729"/>
                  </a:lnTo>
                  <a:lnTo>
                    <a:pt x="1378379" y="692272"/>
                  </a:lnTo>
                  <a:lnTo>
                    <a:pt x="1381541" y="701815"/>
                  </a:lnTo>
                  <a:lnTo>
                    <a:pt x="1383912" y="712153"/>
                  </a:lnTo>
                  <a:lnTo>
                    <a:pt x="1385493" y="722491"/>
                  </a:lnTo>
                  <a:lnTo>
                    <a:pt x="1385888" y="733624"/>
                  </a:lnTo>
                  <a:lnTo>
                    <a:pt x="1385493" y="743962"/>
                  </a:lnTo>
                  <a:lnTo>
                    <a:pt x="1383912" y="754698"/>
                  </a:lnTo>
                  <a:lnTo>
                    <a:pt x="1381541" y="765036"/>
                  </a:lnTo>
                  <a:lnTo>
                    <a:pt x="1378379" y="774976"/>
                  </a:lnTo>
                  <a:lnTo>
                    <a:pt x="1374427" y="784122"/>
                  </a:lnTo>
                  <a:lnTo>
                    <a:pt x="1369684" y="792869"/>
                  </a:lnTo>
                  <a:lnTo>
                    <a:pt x="1364151" y="801219"/>
                  </a:lnTo>
                  <a:lnTo>
                    <a:pt x="1357828" y="808774"/>
                  </a:lnTo>
                  <a:lnTo>
                    <a:pt x="1351504" y="815533"/>
                  </a:lnTo>
                  <a:lnTo>
                    <a:pt x="1343995" y="821498"/>
                  </a:lnTo>
                  <a:lnTo>
                    <a:pt x="1336486" y="826667"/>
                  </a:lnTo>
                  <a:lnTo>
                    <a:pt x="1328187" y="831438"/>
                  </a:lnTo>
                  <a:lnTo>
                    <a:pt x="1319492" y="835017"/>
                  </a:lnTo>
                  <a:lnTo>
                    <a:pt x="1310402" y="837800"/>
                  </a:lnTo>
                  <a:lnTo>
                    <a:pt x="1306054" y="838595"/>
                  </a:lnTo>
                  <a:lnTo>
                    <a:pt x="1300917" y="838993"/>
                  </a:lnTo>
                  <a:lnTo>
                    <a:pt x="1296174" y="839390"/>
                  </a:lnTo>
                  <a:lnTo>
                    <a:pt x="1291432" y="839788"/>
                  </a:lnTo>
                  <a:lnTo>
                    <a:pt x="1286689" y="839390"/>
                  </a:lnTo>
                  <a:lnTo>
                    <a:pt x="1281946" y="838993"/>
                  </a:lnTo>
                  <a:lnTo>
                    <a:pt x="1277204" y="838595"/>
                  </a:lnTo>
                  <a:lnTo>
                    <a:pt x="1272066" y="837800"/>
                  </a:lnTo>
                  <a:lnTo>
                    <a:pt x="1263371" y="835017"/>
                  </a:lnTo>
                  <a:lnTo>
                    <a:pt x="1254676" y="831438"/>
                  </a:lnTo>
                  <a:lnTo>
                    <a:pt x="1246377" y="826667"/>
                  </a:lnTo>
                  <a:lnTo>
                    <a:pt x="1238473" y="821498"/>
                  </a:lnTo>
                  <a:lnTo>
                    <a:pt x="1231754" y="815533"/>
                  </a:lnTo>
                  <a:lnTo>
                    <a:pt x="1224640" y="808774"/>
                  </a:lnTo>
                  <a:lnTo>
                    <a:pt x="1219201" y="802275"/>
                  </a:lnTo>
                  <a:lnTo>
                    <a:pt x="1219201" y="1749822"/>
                  </a:lnTo>
                  <a:lnTo>
                    <a:pt x="1218804" y="1754982"/>
                  </a:lnTo>
                  <a:lnTo>
                    <a:pt x="1218407" y="1760141"/>
                  </a:lnTo>
                  <a:lnTo>
                    <a:pt x="1216820" y="1764904"/>
                  </a:lnTo>
                  <a:lnTo>
                    <a:pt x="1215629" y="1769666"/>
                  </a:lnTo>
                  <a:lnTo>
                    <a:pt x="1213248" y="1774825"/>
                  </a:lnTo>
                  <a:lnTo>
                    <a:pt x="1211263" y="1778794"/>
                  </a:lnTo>
                  <a:lnTo>
                    <a:pt x="1208485" y="1783160"/>
                  </a:lnTo>
                  <a:lnTo>
                    <a:pt x="1206104" y="1786732"/>
                  </a:lnTo>
                  <a:lnTo>
                    <a:pt x="1202532" y="1789907"/>
                  </a:lnTo>
                  <a:lnTo>
                    <a:pt x="1198960" y="1793082"/>
                  </a:lnTo>
                  <a:lnTo>
                    <a:pt x="1195388" y="1795860"/>
                  </a:lnTo>
                  <a:lnTo>
                    <a:pt x="1191420" y="1797844"/>
                  </a:lnTo>
                  <a:lnTo>
                    <a:pt x="1187451" y="1799828"/>
                  </a:lnTo>
                  <a:lnTo>
                    <a:pt x="1183085" y="1801019"/>
                  </a:lnTo>
                  <a:lnTo>
                    <a:pt x="1178720" y="1801416"/>
                  </a:lnTo>
                  <a:lnTo>
                    <a:pt x="1173957" y="1801813"/>
                  </a:lnTo>
                  <a:lnTo>
                    <a:pt x="1043385" y="1801813"/>
                  </a:lnTo>
                  <a:lnTo>
                    <a:pt x="1038622" y="1801416"/>
                  </a:lnTo>
                  <a:lnTo>
                    <a:pt x="1034257" y="1801019"/>
                  </a:lnTo>
                  <a:lnTo>
                    <a:pt x="1030288" y="1799828"/>
                  </a:lnTo>
                  <a:lnTo>
                    <a:pt x="1025922" y="1797844"/>
                  </a:lnTo>
                  <a:lnTo>
                    <a:pt x="1021954" y="1795860"/>
                  </a:lnTo>
                  <a:lnTo>
                    <a:pt x="1018382" y="1793082"/>
                  </a:lnTo>
                  <a:lnTo>
                    <a:pt x="1015207" y="1789907"/>
                  </a:lnTo>
                  <a:lnTo>
                    <a:pt x="1012032" y="1786732"/>
                  </a:lnTo>
                  <a:lnTo>
                    <a:pt x="1008857" y="1783160"/>
                  </a:lnTo>
                  <a:lnTo>
                    <a:pt x="1006079" y="1778794"/>
                  </a:lnTo>
                  <a:lnTo>
                    <a:pt x="1004094" y="1774825"/>
                  </a:lnTo>
                  <a:lnTo>
                    <a:pt x="1002110" y="1769666"/>
                  </a:lnTo>
                  <a:lnTo>
                    <a:pt x="1000522" y="1764904"/>
                  </a:lnTo>
                  <a:lnTo>
                    <a:pt x="999729" y="1760141"/>
                  </a:lnTo>
                  <a:lnTo>
                    <a:pt x="998935" y="1754982"/>
                  </a:lnTo>
                  <a:lnTo>
                    <a:pt x="998538" y="1749822"/>
                  </a:lnTo>
                  <a:lnTo>
                    <a:pt x="998538" y="804112"/>
                  </a:lnTo>
                  <a:lnTo>
                    <a:pt x="994628" y="808774"/>
                  </a:lnTo>
                  <a:lnTo>
                    <a:pt x="987895" y="815533"/>
                  </a:lnTo>
                  <a:lnTo>
                    <a:pt x="980766" y="821498"/>
                  </a:lnTo>
                  <a:lnTo>
                    <a:pt x="972846" y="826667"/>
                  </a:lnTo>
                  <a:lnTo>
                    <a:pt x="964529" y="831438"/>
                  </a:lnTo>
                  <a:lnTo>
                    <a:pt x="955816" y="835017"/>
                  </a:lnTo>
                  <a:lnTo>
                    <a:pt x="947103" y="837800"/>
                  </a:lnTo>
                  <a:lnTo>
                    <a:pt x="942350" y="838595"/>
                  </a:lnTo>
                  <a:lnTo>
                    <a:pt x="937598" y="838993"/>
                  </a:lnTo>
                  <a:lnTo>
                    <a:pt x="932449" y="839390"/>
                  </a:lnTo>
                  <a:lnTo>
                    <a:pt x="927696" y="839788"/>
                  </a:lnTo>
                  <a:lnTo>
                    <a:pt x="922944" y="839390"/>
                  </a:lnTo>
                  <a:lnTo>
                    <a:pt x="918191" y="838993"/>
                  </a:lnTo>
                  <a:lnTo>
                    <a:pt x="913439" y="838595"/>
                  </a:lnTo>
                  <a:lnTo>
                    <a:pt x="909082" y="837800"/>
                  </a:lnTo>
                  <a:lnTo>
                    <a:pt x="899577" y="835017"/>
                  </a:lnTo>
                  <a:lnTo>
                    <a:pt x="890864" y="831438"/>
                  </a:lnTo>
                  <a:lnTo>
                    <a:pt x="882547" y="826667"/>
                  </a:lnTo>
                  <a:lnTo>
                    <a:pt x="875419" y="821498"/>
                  </a:lnTo>
                  <a:lnTo>
                    <a:pt x="867894" y="815533"/>
                  </a:lnTo>
                  <a:lnTo>
                    <a:pt x="861161" y="808774"/>
                  </a:lnTo>
                  <a:lnTo>
                    <a:pt x="855220" y="801219"/>
                  </a:lnTo>
                  <a:lnTo>
                    <a:pt x="849280" y="792869"/>
                  </a:lnTo>
                  <a:lnTo>
                    <a:pt x="844923" y="784122"/>
                  </a:lnTo>
                  <a:lnTo>
                    <a:pt x="840567" y="774976"/>
                  </a:lnTo>
                  <a:lnTo>
                    <a:pt x="837398" y="765036"/>
                  </a:lnTo>
                  <a:lnTo>
                    <a:pt x="835418" y="754698"/>
                  </a:lnTo>
                  <a:lnTo>
                    <a:pt x="834230" y="743962"/>
                  </a:lnTo>
                  <a:lnTo>
                    <a:pt x="833438" y="733625"/>
                  </a:lnTo>
                  <a:lnTo>
                    <a:pt x="834230" y="722491"/>
                  </a:lnTo>
                  <a:lnTo>
                    <a:pt x="835418" y="712153"/>
                  </a:lnTo>
                  <a:lnTo>
                    <a:pt x="837398" y="701815"/>
                  </a:lnTo>
                  <a:lnTo>
                    <a:pt x="840567" y="692272"/>
                  </a:lnTo>
                  <a:lnTo>
                    <a:pt x="844923" y="682729"/>
                  </a:lnTo>
                  <a:lnTo>
                    <a:pt x="849280" y="673584"/>
                  </a:lnTo>
                  <a:lnTo>
                    <a:pt x="855220" y="666030"/>
                  </a:lnTo>
                  <a:lnTo>
                    <a:pt x="861161" y="658475"/>
                  </a:lnTo>
                  <a:lnTo>
                    <a:pt x="867894" y="651318"/>
                  </a:lnTo>
                  <a:lnTo>
                    <a:pt x="875419" y="645354"/>
                  </a:lnTo>
                  <a:lnTo>
                    <a:pt x="882547" y="639787"/>
                  </a:lnTo>
                  <a:lnTo>
                    <a:pt x="890864" y="635413"/>
                  </a:lnTo>
                  <a:lnTo>
                    <a:pt x="899577" y="631835"/>
                  </a:lnTo>
                  <a:lnTo>
                    <a:pt x="909082" y="629449"/>
                  </a:lnTo>
                  <a:lnTo>
                    <a:pt x="913439" y="627858"/>
                  </a:lnTo>
                  <a:lnTo>
                    <a:pt x="918191" y="627461"/>
                  </a:lnTo>
                  <a:lnTo>
                    <a:pt x="922944" y="627063"/>
                  </a:lnTo>
                  <a:close/>
                  <a:moveTo>
                    <a:pt x="1650227" y="627063"/>
                  </a:moveTo>
                  <a:lnTo>
                    <a:pt x="1654970" y="627063"/>
                  </a:lnTo>
                  <a:lnTo>
                    <a:pt x="1659712" y="627063"/>
                  </a:lnTo>
                  <a:lnTo>
                    <a:pt x="1659713" y="627063"/>
                  </a:lnTo>
                  <a:lnTo>
                    <a:pt x="2013555" y="627063"/>
                  </a:lnTo>
                  <a:lnTo>
                    <a:pt x="2013556" y="627063"/>
                  </a:lnTo>
                  <a:lnTo>
                    <a:pt x="2018705" y="627063"/>
                  </a:lnTo>
                  <a:lnTo>
                    <a:pt x="2023457" y="627063"/>
                  </a:lnTo>
                  <a:lnTo>
                    <a:pt x="2028210" y="627461"/>
                  </a:lnTo>
                  <a:lnTo>
                    <a:pt x="2032566" y="627858"/>
                  </a:lnTo>
                  <a:lnTo>
                    <a:pt x="2037319" y="629449"/>
                  </a:lnTo>
                  <a:lnTo>
                    <a:pt x="2046824" y="631834"/>
                  </a:lnTo>
                  <a:lnTo>
                    <a:pt x="2055141" y="635413"/>
                  </a:lnTo>
                  <a:lnTo>
                    <a:pt x="2063458" y="639787"/>
                  </a:lnTo>
                  <a:lnTo>
                    <a:pt x="2071378" y="645353"/>
                  </a:lnTo>
                  <a:lnTo>
                    <a:pt x="2078507" y="651318"/>
                  </a:lnTo>
                  <a:lnTo>
                    <a:pt x="2085240" y="658475"/>
                  </a:lnTo>
                  <a:lnTo>
                    <a:pt x="2091181" y="666029"/>
                  </a:lnTo>
                  <a:lnTo>
                    <a:pt x="2096725" y="673584"/>
                  </a:lnTo>
                  <a:lnTo>
                    <a:pt x="2101478" y="682729"/>
                  </a:lnTo>
                  <a:lnTo>
                    <a:pt x="2105438" y="692272"/>
                  </a:lnTo>
                  <a:lnTo>
                    <a:pt x="2109003" y="701815"/>
                  </a:lnTo>
                  <a:lnTo>
                    <a:pt x="2110983" y="712153"/>
                  </a:lnTo>
                  <a:lnTo>
                    <a:pt x="2112567" y="722491"/>
                  </a:lnTo>
                  <a:lnTo>
                    <a:pt x="2112963" y="733624"/>
                  </a:lnTo>
                  <a:lnTo>
                    <a:pt x="2112567" y="743962"/>
                  </a:lnTo>
                  <a:lnTo>
                    <a:pt x="2110983" y="754698"/>
                  </a:lnTo>
                  <a:lnTo>
                    <a:pt x="2109003" y="765036"/>
                  </a:lnTo>
                  <a:lnTo>
                    <a:pt x="2105438" y="774976"/>
                  </a:lnTo>
                  <a:lnTo>
                    <a:pt x="2101478" y="784122"/>
                  </a:lnTo>
                  <a:lnTo>
                    <a:pt x="2096725" y="792869"/>
                  </a:lnTo>
                  <a:lnTo>
                    <a:pt x="2091181" y="801219"/>
                  </a:lnTo>
                  <a:lnTo>
                    <a:pt x="2085240" y="808774"/>
                  </a:lnTo>
                  <a:lnTo>
                    <a:pt x="2078507" y="815533"/>
                  </a:lnTo>
                  <a:lnTo>
                    <a:pt x="2071378" y="821498"/>
                  </a:lnTo>
                  <a:lnTo>
                    <a:pt x="2063458" y="826667"/>
                  </a:lnTo>
                  <a:lnTo>
                    <a:pt x="2055141" y="831438"/>
                  </a:lnTo>
                  <a:lnTo>
                    <a:pt x="2046824" y="835017"/>
                  </a:lnTo>
                  <a:lnTo>
                    <a:pt x="2037319" y="837800"/>
                  </a:lnTo>
                  <a:lnTo>
                    <a:pt x="2032566" y="838595"/>
                  </a:lnTo>
                  <a:lnTo>
                    <a:pt x="2028210" y="838993"/>
                  </a:lnTo>
                  <a:lnTo>
                    <a:pt x="2023457" y="839390"/>
                  </a:lnTo>
                  <a:lnTo>
                    <a:pt x="2018705" y="839788"/>
                  </a:lnTo>
                  <a:lnTo>
                    <a:pt x="2013556" y="839390"/>
                  </a:lnTo>
                  <a:lnTo>
                    <a:pt x="2008407" y="838993"/>
                  </a:lnTo>
                  <a:lnTo>
                    <a:pt x="2004051" y="838595"/>
                  </a:lnTo>
                  <a:lnTo>
                    <a:pt x="1999298" y="837800"/>
                  </a:lnTo>
                  <a:lnTo>
                    <a:pt x="1990189" y="835017"/>
                  </a:lnTo>
                  <a:lnTo>
                    <a:pt x="1981872" y="831438"/>
                  </a:lnTo>
                  <a:lnTo>
                    <a:pt x="1973556" y="826667"/>
                  </a:lnTo>
                  <a:lnTo>
                    <a:pt x="1965635" y="821498"/>
                  </a:lnTo>
                  <a:lnTo>
                    <a:pt x="1958110" y="815533"/>
                  </a:lnTo>
                  <a:lnTo>
                    <a:pt x="1951773" y="808774"/>
                  </a:lnTo>
                  <a:lnTo>
                    <a:pt x="1946276" y="802221"/>
                  </a:lnTo>
                  <a:lnTo>
                    <a:pt x="1946276" y="1749822"/>
                  </a:lnTo>
                  <a:lnTo>
                    <a:pt x="1946276" y="1754982"/>
                  </a:lnTo>
                  <a:lnTo>
                    <a:pt x="1945481" y="1760141"/>
                  </a:lnTo>
                  <a:lnTo>
                    <a:pt x="1944686" y="1764904"/>
                  </a:lnTo>
                  <a:lnTo>
                    <a:pt x="1943095" y="1769666"/>
                  </a:lnTo>
                  <a:lnTo>
                    <a:pt x="1941107" y="1774825"/>
                  </a:lnTo>
                  <a:lnTo>
                    <a:pt x="1939119" y="1778794"/>
                  </a:lnTo>
                  <a:lnTo>
                    <a:pt x="1936336" y="1783160"/>
                  </a:lnTo>
                  <a:lnTo>
                    <a:pt x="1933156" y="1786732"/>
                  </a:lnTo>
                  <a:lnTo>
                    <a:pt x="1930372" y="1789907"/>
                  </a:lnTo>
                  <a:lnTo>
                    <a:pt x="1926794" y="1793082"/>
                  </a:lnTo>
                  <a:lnTo>
                    <a:pt x="1923216" y="1795860"/>
                  </a:lnTo>
                  <a:lnTo>
                    <a:pt x="1919240" y="1797844"/>
                  </a:lnTo>
                  <a:lnTo>
                    <a:pt x="1914866" y="1799828"/>
                  </a:lnTo>
                  <a:lnTo>
                    <a:pt x="1910493" y="1801019"/>
                  </a:lnTo>
                  <a:lnTo>
                    <a:pt x="1906119" y="1801416"/>
                  </a:lnTo>
                  <a:lnTo>
                    <a:pt x="1901746" y="1801813"/>
                  </a:lnTo>
                  <a:lnTo>
                    <a:pt x="1770541" y="1801813"/>
                  </a:lnTo>
                  <a:lnTo>
                    <a:pt x="1766167" y="1801416"/>
                  </a:lnTo>
                  <a:lnTo>
                    <a:pt x="1761794" y="1801019"/>
                  </a:lnTo>
                  <a:lnTo>
                    <a:pt x="1757420" y="1799828"/>
                  </a:lnTo>
                  <a:lnTo>
                    <a:pt x="1753444" y="1797844"/>
                  </a:lnTo>
                  <a:lnTo>
                    <a:pt x="1749468" y="1795860"/>
                  </a:lnTo>
                  <a:lnTo>
                    <a:pt x="1745493" y="1793082"/>
                  </a:lnTo>
                  <a:lnTo>
                    <a:pt x="1741914" y="1789907"/>
                  </a:lnTo>
                  <a:lnTo>
                    <a:pt x="1738734" y="1786732"/>
                  </a:lnTo>
                  <a:lnTo>
                    <a:pt x="1735950" y="1783160"/>
                  </a:lnTo>
                  <a:lnTo>
                    <a:pt x="1733565" y="1778794"/>
                  </a:lnTo>
                  <a:lnTo>
                    <a:pt x="1731179" y="1774825"/>
                  </a:lnTo>
                  <a:lnTo>
                    <a:pt x="1729191" y="1769666"/>
                  </a:lnTo>
                  <a:lnTo>
                    <a:pt x="1727999" y="1764904"/>
                  </a:lnTo>
                  <a:lnTo>
                    <a:pt x="1726408" y="1760141"/>
                  </a:lnTo>
                  <a:lnTo>
                    <a:pt x="1726011" y="1754982"/>
                  </a:lnTo>
                  <a:lnTo>
                    <a:pt x="1725613" y="1749822"/>
                  </a:lnTo>
                  <a:lnTo>
                    <a:pt x="1725613" y="803700"/>
                  </a:lnTo>
                  <a:lnTo>
                    <a:pt x="1721366" y="808774"/>
                  </a:lnTo>
                  <a:lnTo>
                    <a:pt x="1714647" y="815533"/>
                  </a:lnTo>
                  <a:lnTo>
                    <a:pt x="1707928" y="821498"/>
                  </a:lnTo>
                  <a:lnTo>
                    <a:pt x="1700024" y="826667"/>
                  </a:lnTo>
                  <a:lnTo>
                    <a:pt x="1691725" y="831438"/>
                  </a:lnTo>
                  <a:lnTo>
                    <a:pt x="1683030" y="835017"/>
                  </a:lnTo>
                  <a:lnTo>
                    <a:pt x="1673940" y="837800"/>
                  </a:lnTo>
                  <a:lnTo>
                    <a:pt x="1669197" y="838595"/>
                  </a:lnTo>
                  <a:lnTo>
                    <a:pt x="1664455" y="838993"/>
                  </a:lnTo>
                  <a:lnTo>
                    <a:pt x="1659712" y="839390"/>
                  </a:lnTo>
                  <a:lnTo>
                    <a:pt x="1654970" y="839788"/>
                  </a:lnTo>
                  <a:lnTo>
                    <a:pt x="1650227" y="839390"/>
                  </a:lnTo>
                  <a:lnTo>
                    <a:pt x="1645484" y="838993"/>
                  </a:lnTo>
                  <a:lnTo>
                    <a:pt x="1640347" y="838595"/>
                  </a:lnTo>
                  <a:lnTo>
                    <a:pt x="1635604" y="837800"/>
                  </a:lnTo>
                  <a:lnTo>
                    <a:pt x="1626909" y="835017"/>
                  </a:lnTo>
                  <a:lnTo>
                    <a:pt x="1618214" y="831438"/>
                  </a:lnTo>
                  <a:lnTo>
                    <a:pt x="1609915" y="826667"/>
                  </a:lnTo>
                  <a:lnTo>
                    <a:pt x="1602011" y="821498"/>
                  </a:lnTo>
                  <a:lnTo>
                    <a:pt x="1594897" y="815533"/>
                  </a:lnTo>
                  <a:lnTo>
                    <a:pt x="1588178" y="808774"/>
                  </a:lnTo>
                  <a:lnTo>
                    <a:pt x="1581855" y="801219"/>
                  </a:lnTo>
                  <a:lnTo>
                    <a:pt x="1576717" y="792869"/>
                  </a:lnTo>
                  <a:lnTo>
                    <a:pt x="1571974" y="784122"/>
                  </a:lnTo>
                  <a:lnTo>
                    <a:pt x="1568022" y="774976"/>
                  </a:lnTo>
                  <a:lnTo>
                    <a:pt x="1564860" y="765036"/>
                  </a:lnTo>
                  <a:lnTo>
                    <a:pt x="1562094" y="754698"/>
                  </a:lnTo>
                  <a:lnTo>
                    <a:pt x="1560908" y="743962"/>
                  </a:lnTo>
                  <a:lnTo>
                    <a:pt x="1560513" y="733624"/>
                  </a:lnTo>
                  <a:lnTo>
                    <a:pt x="1560908" y="722491"/>
                  </a:lnTo>
                  <a:lnTo>
                    <a:pt x="1562094" y="712153"/>
                  </a:lnTo>
                  <a:lnTo>
                    <a:pt x="1564860" y="701815"/>
                  </a:lnTo>
                  <a:lnTo>
                    <a:pt x="1568022" y="692272"/>
                  </a:lnTo>
                  <a:lnTo>
                    <a:pt x="1571974" y="682729"/>
                  </a:lnTo>
                  <a:lnTo>
                    <a:pt x="1576717" y="673584"/>
                  </a:lnTo>
                  <a:lnTo>
                    <a:pt x="1581855" y="666029"/>
                  </a:lnTo>
                  <a:lnTo>
                    <a:pt x="1588178" y="658475"/>
                  </a:lnTo>
                  <a:lnTo>
                    <a:pt x="1594897" y="651318"/>
                  </a:lnTo>
                  <a:lnTo>
                    <a:pt x="1602011" y="645353"/>
                  </a:lnTo>
                  <a:lnTo>
                    <a:pt x="1609915" y="639787"/>
                  </a:lnTo>
                  <a:lnTo>
                    <a:pt x="1618214" y="635413"/>
                  </a:lnTo>
                  <a:lnTo>
                    <a:pt x="1626909" y="631834"/>
                  </a:lnTo>
                  <a:lnTo>
                    <a:pt x="1635604" y="629449"/>
                  </a:lnTo>
                  <a:lnTo>
                    <a:pt x="1640347" y="627858"/>
                  </a:lnTo>
                  <a:lnTo>
                    <a:pt x="1645484" y="627461"/>
                  </a:lnTo>
                  <a:lnTo>
                    <a:pt x="1650227" y="627063"/>
                  </a:lnTo>
                  <a:close/>
                  <a:moveTo>
                    <a:pt x="1109068" y="0"/>
                  </a:moveTo>
                  <a:lnTo>
                    <a:pt x="1663204" y="293093"/>
                  </a:lnTo>
                  <a:lnTo>
                    <a:pt x="2217738" y="585788"/>
                  </a:lnTo>
                  <a:lnTo>
                    <a:pt x="1109068" y="585788"/>
                  </a:lnTo>
                  <a:lnTo>
                    <a:pt x="0" y="585788"/>
                  </a:lnTo>
                  <a:lnTo>
                    <a:pt x="554534" y="293093"/>
                  </a:lnTo>
                  <a:lnTo>
                    <a:pt x="1109068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latin typeface="+mn-ea"/>
                <a:ea typeface="+mn-ea"/>
              </a:endParaRPr>
            </a:p>
          </p:txBody>
        </p:sp>
      </p:grpSp>
      <p:grpSp>
        <p:nvGrpSpPr>
          <p:cNvPr id="20" name="淘宝网Chenying0907出品 19"/>
          <p:cNvGrpSpPr/>
          <p:nvPr/>
        </p:nvGrpSpPr>
        <p:grpSpPr>
          <a:xfrm>
            <a:off x="5033812" y="3301037"/>
            <a:ext cx="651614" cy="651614"/>
            <a:chOff x="5033812" y="3301037"/>
            <a:chExt cx="651614" cy="651614"/>
          </a:xfrm>
        </p:grpSpPr>
        <p:sp>
          <p:nvSpPr>
            <p:cNvPr id="21" name="淘宝网Chenying0907出品 20"/>
            <p:cNvSpPr/>
            <p:nvPr/>
          </p:nvSpPr>
          <p:spPr>
            <a:xfrm>
              <a:off x="5033812" y="3301037"/>
              <a:ext cx="651614" cy="651614"/>
            </a:xfrm>
            <a:prstGeom prst="ellipse">
              <a:avLst/>
            </a:prstGeom>
            <a:solidFill>
              <a:srgbClr val="00ACBE"/>
            </a:solidFill>
            <a:ln w="28575" cap="flat">
              <a:noFill/>
              <a:prstDash val="solid"/>
              <a:miter lim="800000"/>
            </a:ln>
            <a:effectLst>
              <a:outerShdw blurRad="228600" dist="228600" dir="5400000" algn="t" rotWithShape="0">
                <a:schemeClr val="tx1">
                  <a:lumMod val="85000"/>
                  <a:lumOff val="15000"/>
                  <a:alpha val="28000"/>
                </a:scheme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KSO_Shape"/>
            <p:cNvSpPr/>
            <p:nvPr/>
          </p:nvSpPr>
          <p:spPr bwMode="auto">
            <a:xfrm>
              <a:off x="5169350" y="3458615"/>
              <a:ext cx="418598" cy="285346"/>
            </a:xfrm>
            <a:custGeom>
              <a:avLst/>
              <a:gdLst/>
              <a:ahLst/>
              <a:cxnLst/>
              <a:rect l="0" t="0" r="r" b="b"/>
              <a:pathLst>
                <a:path w="2608263" h="1778000">
                  <a:moveTo>
                    <a:pt x="1956693" y="381000"/>
                  </a:moveTo>
                  <a:lnTo>
                    <a:pt x="1966217" y="381397"/>
                  </a:lnTo>
                  <a:lnTo>
                    <a:pt x="1975740" y="382192"/>
                  </a:lnTo>
                  <a:lnTo>
                    <a:pt x="1986057" y="382986"/>
                  </a:lnTo>
                  <a:lnTo>
                    <a:pt x="1995581" y="384575"/>
                  </a:lnTo>
                  <a:lnTo>
                    <a:pt x="2005501" y="386562"/>
                  </a:lnTo>
                  <a:lnTo>
                    <a:pt x="2015819" y="388548"/>
                  </a:lnTo>
                  <a:lnTo>
                    <a:pt x="2025739" y="391726"/>
                  </a:lnTo>
                  <a:lnTo>
                    <a:pt x="2035263" y="394904"/>
                  </a:lnTo>
                  <a:lnTo>
                    <a:pt x="2045580" y="398876"/>
                  </a:lnTo>
                  <a:lnTo>
                    <a:pt x="2055500" y="403246"/>
                  </a:lnTo>
                  <a:lnTo>
                    <a:pt x="2065421" y="408807"/>
                  </a:lnTo>
                  <a:lnTo>
                    <a:pt x="2075738" y="414766"/>
                  </a:lnTo>
                  <a:lnTo>
                    <a:pt x="2101927" y="438998"/>
                  </a:lnTo>
                  <a:lnTo>
                    <a:pt x="2143990" y="446149"/>
                  </a:lnTo>
                  <a:lnTo>
                    <a:pt x="2147958" y="448929"/>
                  </a:lnTo>
                  <a:lnTo>
                    <a:pt x="2151926" y="452107"/>
                  </a:lnTo>
                  <a:lnTo>
                    <a:pt x="2155497" y="455683"/>
                  </a:lnTo>
                  <a:lnTo>
                    <a:pt x="2158672" y="459655"/>
                  </a:lnTo>
                  <a:lnTo>
                    <a:pt x="2161847" y="464025"/>
                  </a:lnTo>
                  <a:lnTo>
                    <a:pt x="2164624" y="468395"/>
                  </a:lnTo>
                  <a:lnTo>
                    <a:pt x="2169783" y="477531"/>
                  </a:lnTo>
                  <a:lnTo>
                    <a:pt x="2173751" y="485874"/>
                  </a:lnTo>
                  <a:lnTo>
                    <a:pt x="2176529" y="493024"/>
                  </a:lnTo>
                  <a:lnTo>
                    <a:pt x="2179306" y="499380"/>
                  </a:lnTo>
                  <a:lnTo>
                    <a:pt x="2182878" y="516064"/>
                  </a:lnTo>
                  <a:lnTo>
                    <a:pt x="2186052" y="532749"/>
                  </a:lnTo>
                  <a:lnTo>
                    <a:pt x="2188036" y="549433"/>
                  </a:lnTo>
                  <a:lnTo>
                    <a:pt x="2189623" y="565720"/>
                  </a:lnTo>
                  <a:lnTo>
                    <a:pt x="2190417" y="582008"/>
                  </a:lnTo>
                  <a:lnTo>
                    <a:pt x="2190814" y="598692"/>
                  </a:lnTo>
                  <a:lnTo>
                    <a:pt x="2190814" y="615376"/>
                  </a:lnTo>
                  <a:lnTo>
                    <a:pt x="2190417" y="632855"/>
                  </a:lnTo>
                  <a:lnTo>
                    <a:pt x="2190020" y="642389"/>
                  </a:lnTo>
                  <a:lnTo>
                    <a:pt x="2188830" y="656293"/>
                  </a:lnTo>
                  <a:lnTo>
                    <a:pt x="2185259" y="692840"/>
                  </a:lnTo>
                  <a:lnTo>
                    <a:pt x="2183671" y="711908"/>
                  </a:lnTo>
                  <a:lnTo>
                    <a:pt x="2182878" y="730578"/>
                  </a:lnTo>
                  <a:lnTo>
                    <a:pt x="2182084" y="746468"/>
                  </a:lnTo>
                  <a:lnTo>
                    <a:pt x="2182481" y="753221"/>
                  </a:lnTo>
                  <a:lnTo>
                    <a:pt x="2182878" y="758386"/>
                  </a:lnTo>
                  <a:lnTo>
                    <a:pt x="2183671" y="765139"/>
                  </a:lnTo>
                  <a:lnTo>
                    <a:pt x="2184862" y="771098"/>
                  </a:lnTo>
                  <a:lnTo>
                    <a:pt x="2186449" y="775865"/>
                  </a:lnTo>
                  <a:lnTo>
                    <a:pt x="2188433" y="779837"/>
                  </a:lnTo>
                  <a:lnTo>
                    <a:pt x="2192798" y="787782"/>
                  </a:lnTo>
                  <a:lnTo>
                    <a:pt x="2195179" y="792152"/>
                  </a:lnTo>
                  <a:lnTo>
                    <a:pt x="2198353" y="798508"/>
                  </a:lnTo>
                  <a:lnTo>
                    <a:pt x="2200734" y="804069"/>
                  </a:lnTo>
                  <a:lnTo>
                    <a:pt x="2202719" y="810028"/>
                  </a:lnTo>
                  <a:lnTo>
                    <a:pt x="2204306" y="815987"/>
                  </a:lnTo>
                  <a:lnTo>
                    <a:pt x="2205496" y="822343"/>
                  </a:lnTo>
                  <a:lnTo>
                    <a:pt x="2206687" y="829096"/>
                  </a:lnTo>
                  <a:lnTo>
                    <a:pt x="2207480" y="835452"/>
                  </a:lnTo>
                  <a:lnTo>
                    <a:pt x="2207877" y="842205"/>
                  </a:lnTo>
                  <a:lnTo>
                    <a:pt x="2207877" y="848561"/>
                  </a:lnTo>
                  <a:lnTo>
                    <a:pt x="2207480" y="862465"/>
                  </a:lnTo>
                  <a:lnTo>
                    <a:pt x="2206290" y="875177"/>
                  </a:lnTo>
                  <a:lnTo>
                    <a:pt x="2204306" y="887889"/>
                  </a:lnTo>
                  <a:lnTo>
                    <a:pt x="2202321" y="899806"/>
                  </a:lnTo>
                  <a:lnTo>
                    <a:pt x="2199544" y="913312"/>
                  </a:lnTo>
                  <a:lnTo>
                    <a:pt x="2197560" y="920463"/>
                  </a:lnTo>
                  <a:lnTo>
                    <a:pt x="2195179" y="927613"/>
                  </a:lnTo>
                  <a:lnTo>
                    <a:pt x="2192798" y="934367"/>
                  </a:lnTo>
                  <a:lnTo>
                    <a:pt x="2190020" y="941517"/>
                  </a:lnTo>
                  <a:lnTo>
                    <a:pt x="2186846" y="947873"/>
                  </a:lnTo>
                  <a:lnTo>
                    <a:pt x="2183275" y="953037"/>
                  </a:lnTo>
                  <a:lnTo>
                    <a:pt x="2181291" y="955818"/>
                  </a:lnTo>
                  <a:lnTo>
                    <a:pt x="2178909" y="958201"/>
                  </a:lnTo>
                  <a:lnTo>
                    <a:pt x="2176132" y="960188"/>
                  </a:lnTo>
                  <a:lnTo>
                    <a:pt x="2173354" y="961777"/>
                  </a:lnTo>
                  <a:lnTo>
                    <a:pt x="2167799" y="965749"/>
                  </a:lnTo>
                  <a:lnTo>
                    <a:pt x="2162243" y="968530"/>
                  </a:lnTo>
                  <a:lnTo>
                    <a:pt x="2156291" y="971708"/>
                  </a:lnTo>
                  <a:lnTo>
                    <a:pt x="2151133" y="975283"/>
                  </a:lnTo>
                  <a:lnTo>
                    <a:pt x="2147958" y="977269"/>
                  </a:lnTo>
                  <a:lnTo>
                    <a:pt x="2145974" y="979653"/>
                  </a:lnTo>
                  <a:lnTo>
                    <a:pt x="2143593" y="982434"/>
                  </a:lnTo>
                  <a:lnTo>
                    <a:pt x="2142006" y="985612"/>
                  </a:lnTo>
                  <a:lnTo>
                    <a:pt x="2139625" y="990379"/>
                  </a:lnTo>
                  <a:lnTo>
                    <a:pt x="2137641" y="995543"/>
                  </a:lnTo>
                  <a:lnTo>
                    <a:pt x="2136450" y="1000707"/>
                  </a:lnTo>
                  <a:lnTo>
                    <a:pt x="2135260" y="1005871"/>
                  </a:lnTo>
                  <a:lnTo>
                    <a:pt x="2134466" y="1011433"/>
                  </a:lnTo>
                  <a:lnTo>
                    <a:pt x="2133673" y="1016597"/>
                  </a:lnTo>
                  <a:lnTo>
                    <a:pt x="2132879" y="1028514"/>
                  </a:lnTo>
                  <a:lnTo>
                    <a:pt x="2132085" y="1039637"/>
                  </a:lnTo>
                  <a:lnTo>
                    <a:pt x="2131292" y="1051158"/>
                  </a:lnTo>
                  <a:lnTo>
                    <a:pt x="2130895" y="1056719"/>
                  </a:lnTo>
                  <a:lnTo>
                    <a:pt x="2130101" y="1061883"/>
                  </a:lnTo>
                  <a:lnTo>
                    <a:pt x="2128911" y="1067445"/>
                  </a:lnTo>
                  <a:lnTo>
                    <a:pt x="2127721" y="1072212"/>
                  </a:lnTo>
                  <a:lnTo>
                    <a:pt x="2125736" y="1078170"/>
                  </a:lnTo>
                  <a:lnTo>
                    <a:pt x="2123355" y="1082937"/>
                  </a:lnTo>
                  <a:lnTo>
                    <a:pt x="2120578" y="1087307"/>
                  </a:lnTo>
                  <a:lnTo>
                    <a:pt x="2117800" y="1091280"/>
                  </a:lnTo>
                  <a:lnTo>
                    <a:pt x="2112245" y="1098430"/>
                  </a:lnTo>
                  <a:lnTo>
                    <a:pt x="2106293" y="1105183"/>
                  </a:lnTo>
                  <a:lnTo>
                    <a:pt x="2103515" y="1109156"/>
                  </a:lnTo>
                  <a:lnTo>
                    <a:pt x="2101134" y="1112731"/>
                  </a:lnTo>
                  <a:lnTo>
                    <a:pt x="2098356" y="1116703"/>
                  </a:lnTo>
                  <a:lnTo>
                    <a:pt x="2096372" y="1121470"/>
                  </a:lnTo>
                  <a:lnTo>
                    <a:pt x="2093991" y="1126237"/>
                  </a:lnTo>
                  <a:lnTo>
                    <a:pt x="2092801" y="1131799"/>
                  </a:lnTo>
                  <a:lnTo>
                    <a:pt x="2091610" y="1138155"/>
                  </a:lnTo>
                  <a:lnTo>
                    <a:pt x="2090817" y="1145305"/>
                  </a:lnTo>
                  <a:lnTo>
                    <a:pt x="2127721" y="1150470"/>
                  </a:lnTo>
                  <a:lnTo>
                    <a:pt x="2138435" y="1173907"/>
                  </a:lnTo>
                  <a:lnTo>
                    <a:pt x="2144783" y="1187016"/>
                  </a:lnTo>
                  <a:lnTo>
                    <a:pt x="2152323" y="1201317"/>
                  </a:lnTo>
                  <a:lnTo>
                    <a:pt x="2159863" y="1214426"/>
                  </a:lnTo>
                  <a:lnTo>
                    <a:pt x="2163831" y="1220782"/>
                  </a:lnTo>
                  <a:lnTo>
                    <a:pt x="2167799" y="1226741"/>
                  </a:lnTo>
                  <a:lnTo>
                    <a:pt x="2171767" y="1231905"/>
                  </a:lnTo>
                  <a:lnTo>
                    <a:pt x="2175735" y="1236672"/>
                  </a:lnTo>
                  <a:lnTo>
                    <a:pt x="2180497" y="1240645"/>
                  </a:lnTo>
                  <a:lnTo>
                    <a:pt x="2184862" y="1243823"/>
                  </a:lnTo>
                  <a:lnTo>
                    <a:pt x="2241606" y="1259713"/>
                  </a:lnTo>
                  <a:lnTo>
                    <a:pt x="2293192" y="1281164"/>
                  </a:lnTo>
                  <a:lnTo>
                    <a:pt x="2345572" y="1303807"/>
                  </a:lnTo>
                  <a:lnTo>
                    <a:pt x="2397951" y="1326053"/>
                  </a:lnTo>
                  <a:lnTo>
                    <a:pt x="2449140" y="1347902"/>
                  </a:lnTo>
                  <a:lnTo>
                    <a:pt x="2461045" y="1352669"/>
                  </a:lnTo>
                  <a:lnTo>
                    <a:pt x="2472552" y="1356641"/>
                  </a:lnTo>
                  <a:lnTo>
                    <a:pt x="2496361" y="1365381"/>
                  </a:lnTo>
                  <a:lnTo>
                    <a:pt x="2519773" y="1373723"/>
                  </a:lnTo>
                  <a:lnTo>
                    <a:pt x="2530884" y="1378093"/>
                  </a:lnTo>
                  <a:lnTo>
                    <a:pt x="2541995" y="1382860"/>
                  </a:lnTo>
                  <a:lnTo>
                    <a:pt x="2552312" y="1388421"/>
                  </a:lnTo>
                  <a:lnTo>
                    <a:pt x="2562233" y="1394380"/>
                  </a:lnTo>
                  <a:lnTo>
                    <a:pt x="2566597" y="1397558"/>
                  </a:lnTo>
                  <a:lnTo>
                    <a:pt x="2571756" y="1400736"/>
                  </a:lnTo>
                  <a:lnTo>
                    <a:pt x="2576121" y="1404311"/>
                  </a:lnTo>
                  <a:lnTo>
                    <a:pt x="2580089" y="1407886"/>
                  </a:lnTo>
                  <a:lnTo>
                    <a:pt x="2584057" y="1411859"/>
                  </a:lnTo>
                  <a:lnTo>
                    <a:pt x="2587629" y="1416228"/>
                  </a:lnTo>
                  <a:lnTo>
                    <a:pt x="2591200" y="1420598"/>
                  </a:lnTo>
                  <a:lnTo>
                    <a:pt x="2594375" y="1425365"/>
                  </a:lnTo>
                  <a:lnTo>
                    <a:pt x="2597946" y="1430132"/>
                  </a:lnTo>
                  <a:lnTo>
                    <a:pt x="2600723" y="1435296"/>
                  </a:lnTo>
                  <a:lnTo>
                    <a:pt x="2603105" y="1440858"/>
                  </a:lnTo>
                  <a:lnTo>
                    <a:pt x="2605089" y="1446817"/>
                  </a:lnTo>
                  <a:lnTo>
                    <a:pt x="2605485" y="1465487"/>
                  </a:lnTo>
                  <a:lnTo>
                    <a:pt x="2605882" y="1488528"/>
                  </a:lnTo>
                  <a:lnTo>
                    <a:pt x="2607073" y="1542951"/>
                  </a:lnTo>
                  <a:lnTo>
                    <a:pt x="2608263" y="1599757"/>
                  </a:lnTo>
                  <a:lnTo>
                    <a:pt x="2608263" y="1625975"/>
                  </a:lnTo>
                  <a:lnTo>
                    <a:pt x="2608263" y="1649413"/>
                  </a:lnTo>
                  <a:lnTo>
                    <a:pt x="2308271" y="1649413"/>
                  </a:lnTo>
                  <a:lnTo>
                    <a:pt x="2307081" y="1594196"/>
                  </a:lnTo>
                  <a:lnTo>
                    <a:pt x="2305493" y="1538581"/>
                  </a:lnTo>
                  <a:lnTo>
                    <a:pt x="2305097" y="1494486"/>
                  </a:lnTo>
                  <a:lnTo>
                    <a:pt x="2305097" y="1482172"/>
                  </a:lnTo>
                  <a:lnTo>
                    <a:pt x="2301129" y="1470651"/>
                  </a:lnTo>
                  <a:lnTo>
                    <a:pt x="2297557" y="1461117"/>
                  </a:lnTo>
                  <a:lnTo>
                    <a:pt x="2293986" y="1451981"/>
                  </a:lnTo>
                  <a:lnTo>
                    <a:pt x="2289224" y="1443241"/>
                  </a:lnTo>
                  <a:lnTo>
                    <a:pt x="2284859" y="1434899"/>
                  </a:lnTo>
                  <a:lnTo>
                    <a:pt x="2280097" y="1426954"/>
                  </a:lnTo>
                  <a:lnTo>
                    <a:pt x="2275335" y="1419406"/>
                  </a:lnTo>
                  <a:lnTo>
                    <a:pt x="2270177" y="1411859"/>
                  </a:lnTo>
                  <a:lnTo>
                    <a:pt x="2264621" y="1405106"/>
                  </a:lnTo>
                  <a:lnTo>
                    <a:pt x="2258669" y="1398352"/>
                  </a:lnTo>
                  <a:lnTo>
                    <a:pt x="2252717" y="1391996"/>
                  </a:lnTo>
                  <a:lnTo>
                    <a:pt x="2246765" y="1386435"/>
                  </a:lnTo>
                  <a:lnTo>
                    <a:pt x="2240416" y="1380079"/>
                  </a:lnTo>
                  <a:lnTo>
                    <a:pt x="2234067" y="1374915"/>
                  </a:lnTo>
                  <a:lnTo>
                    <a:pt x="2226924" y="1369750"/>
                  </a:lnTo>
                  <a:lnTo>
                    <a:pt x="2220178" y="1364983"/>
                  </a:lnTo>
                  <a:lnTo>
                    <a:pt x="2213433" y="1360217"/>
                  </a:lnTo>
                  <a:lnTo>
                    <a:pt x="2206290" y="1355450"/>
                  </a:lnTo>
                  <a:lnTo>
                    <a:pt x="2198750" y="1351080"/>
                  </a:lnTo>
                  <a:lnTo>
                    <a:pt x="2184465" y="1343532"/>
                  </a:lnTo>
                  <a:lnTo>
                    <a:pt x="2169386" y="1336382"/>
                  </a:lnTo>
                  <a:lnTo>
                    <a:pt x="2154307" y="1330026"/>
                  </a:lnTo>
                  <a:lnTo>
                    <a:pt x="2139228" y="1323670"/>
                  </a:lnTo>
                  <a:lnTo>
                    <a:pt x="2124546" y="1318108"/>
                  </a:lnTo>
                  <a:lnTo>
                    <a:pt x="2095578" y="1307780"/>
                  </a:lnTo>
                  <a:lnTo>
                    <a:pt x="2067405" y="1297849"/>
                  </a:lnTo>
                  <a:lnTo>
                    <a:pt x="2053913" y="1293082"/>
                  </a:lnTo>
                  <a:lnTo>
                    <a:pt x="2041215" y="1287917"/>
                  </a:lnTo>
                  <a:lnTo>
                    <a:pt x="1985264" y="1263685"/>
                  </a:lnTo>
                  <a:lnTo>
                    <a:pt x="1926932" y="1239056"/>
                  </a:lnTo>
                  <a:lnTo>
                    <a:pt x="1840427" y="1202112"/>
                  </a:lnTo>
                  <a:lnTo>
                    <a:pt x="1797571" y="1183441"/>
                  </a:lnTo>
                  <a:lnTo>
                    <a:pt x="1755111" y="1166359"/>
                  </a:lnTo>
                  <a:lnTo>
                    <a:pt x="1762651" y="1150470"/>
                  </a:lnTo>
                  <a:lnTo>
                    <a:pt x="1790031" y="1143716"/>
                  </a:lnTo>
                  <a:lnTo>
                    <a:pt x="1788047" y="1138155"/>
                  </a:lnTo>
                  <a:lnTo>
                    <a:pt x="1786460" y="1132196"/>
                  </a:lnTo>
                  <a:lnTo>
                    <a:pt x="1784873" y="1127429"/>
                  </a:lnTo>
                  <a:lnTo>
                    <a:pt x="1782492" y="1123457"/>
                  </a:lnTo>
                  <a:lnTo>
                    <a:pt x="1780111" y="1119484"/>
                  </a:lnTo>
                  <a:lnTo>
                    <a:pt x="1777730" y="1115909"/>
                  </a:lnTo>
                  <a:lnTo>
                    <a:pt x="1772571" y="1109950"/>
                  </a:lnTo>
                  <a:lnTo>
                    <a:pt x="1767413" y="1103594"/>
                  </a:lnTo>
                  <a:lnTo>
                    <a:pt x="1762254" y="1097636"/>
                  </a:lnTo>
                  <a:lnTo>
                    <a:pt x="1759476" y="1094458"/>
                  </a:lnTo>
                  <a:lnTo>
                    <a:pt x="1757095" y="1091280"/>
                  </a:lnTo>
                  <a:lnTo>
                    <a:pt x="1755111" y="1087307"/>
                  </a:lnTo>
                  <a:lnTo>
                    <a:pt x="1753524" y="1082937"/>
                  </a:lnTo>
                  <a:lnTo>
                    <a:pt x="1743207" y="973694"/>
                  </a:lnTo>
                  <a:lnTo>
                    <a:pt x="1743207" y="974091"/>
                  </a:lnTo>
                  <a:lnTo>
                    <a:pt x="1742413" y="974091"/>
                  </a:lnTo>
                  <a:lnTo>
                    <a:pt x="1739636" y="973694"/>
                  </a:lnTo>
                  <a:lnTo>
                    <a:pt x="1730112" y="972105"/>
                  </a:lnTo>
                  <a:lnTo>
                    <a:pt x="1720985" y="969324"/>
                  </a:lnTo>
                  <a:lnTo>
                    <a:pt x="1717414" y="968133"/>
                  </a:lnTo>
                  <a:lnTo>
                    <a:pt x="1715033" y="967338"/>
                  </a:lnTo>
                  <a:lnTo>
                    <a:pt x="1711065" y="963763"/>
                  </a:lnTo>
                  <a:lnTo>
                    <a:pt x="1707097" y="960188"/>
                  </a:lnTo>
                  <a:lnTo>
                    <a:pt x="1703129" y="955818"/>
                  </a:lnTo>
                  <a:lnTo>
                    <a:pt x="1699954" y="950654"/>
                  </a:lnTo>
                  <a:lnTo>
                    <a:pt x="1697177" y="945490"/>
                  </a:lnTo>
                  <a:lnTo>
                    <a:pt x="1694399" y="939531"/>
                  </a:lnTo>
                  <a:lnTo>
                    <a:pt x="1692018" y="932778"/>
                  </a:lnTo>
                  <a:lnTo>
                    <a:pt x="1689637" y="926422"/>
                  </a:lnTo>
                  <a:lnTo>
                    <a:pt x="1688050" y="919668"/>
                  </a:lnTo>
                  <a:lnTo>
                    <a:pt x="1686066" y="912518"/>
                  </a:lnTo>
                  <a:lnTo>
                    <a:pt x="1683288" y="897423"/>
                  </a:lnTo>
                  <a:lnTo>
                    <a:pt x="1681304" y="882327"/>
                  </a:lnTo>
                  <a:lnTo>
                    <a:pt x="1679717" y="867232"/>
                  </a:lnTo>
                  <a:lnTo>
                    <a:pt x="1684875" y="862465"/>
                  </a:lnTo>
                  <a:lnTo>
                    <a:pt x="1689637" y="857698"/>
                  </a:lnTo>
                  <a:lnTo>
                    <a:pt x="1694796" y="851739"/>
                  </a:lnTo>
                  <a:lnTo>
                    <a:pt x="1699161" y="845780"/>
                  </a:lnTo>
                  <a:lnTo>
                    <a:pt x="1703525" y="839424"/>
                  </a:lnTo>
                  <a:lnTo>
                    <a:pt x="1707891" y="832671"/>
                  </a:lnTo>
                  <a:lnTo>
                    <a:pt x="1711462" y="825918"/>
                  </a:lnTo>
                  <a:lnTo>
                    <a:pt x="1715033" y="818767"/>
                  </a:lnTo>
                  <a:lnTo>
                    <a:pt x="1718208" y="811617"/>
                  </a:lnTo>
                  <a:lnTo>
                    <a:pt x="1720985" y="804466"/>
                  </a:lnTo>
                  <a:lnTo>
                    <a:pt x="1726144" y="790166"/>
                  </a:lnTo>
                  <a:lnTo>
                    <a:pt x="1730509" y="776262"/>
                  </a:lnTo>
                  <a:lnTo>
                    <a:pt x="1734080" y="762755"/>
                  </a:lnTo>
                  <a:lnTo>
                    <a:pt x="1736858" y="750838"/>
                  </a:lnTo>
                  <a:lnTo>
                    <a:pt x="1738842" y="740510"/>
                  </a:lnTo>
                  <a:lnTo>
                    <a:pt x="1742413" y="720647"/>
                  </a:lnTo>
                  <a:lnTo>
                    <a:pt x="1743604" y="709524"/>
                  </a:lnTo>
                  <a:lnTo>
                    <a:pt x="1745191" y="698798"/>
                  </a:lnTo>
                  <a:lnTo>
                    <a:pt x="1746381" y="687278"/>
                  </a:lnTo>
                  <a:lnTo>
                    <a:pt x="1747175" y="675361"/>
                  </a:lnTo>
                  <a:lnTo>
                    <a:pt x="1747572" y="663443"/>
                  </a:lnTo>
                  <a:lnTo>
                    <a:pt x="1747572" y="651129"/>
                  </a:lnTo>
                  <a:lnTo>
                    <a:pt x="1747175" y="638814"/>
                  </a:lnTo>
                  <a:lnTo>
                    <a:pt x="1746381" y="626102"/>
                  </a:lnTo>
                  <a:lnTo>
                    <a:pt x="1744794" y="613787"/>
                  </a:lnTo>
                  <a:lnTo>
                    <a:pt x="1742810" y="601473"/>
                  </a:lnTo>
                  <a:lnTo>
                    <a:pt x="1740033" y="589158"/>
                  </a:lnTo>
                  <a:lnTo>
                    <a:pt x="1736461" y="576843"/>
                  </a:lnTo>
                  <a:lnTo>
                    <a:pt x="1732096" y="564529"/>
                  </a:lnTo>
                  <a:lnTo>
                    <a:pt x="1726937" y="553008"/>
                  </a:lnTo>
                  <a:lnTo>
                    <a:pt x="1723366" y="546255"/>
                  </a:lnTo>
                  <a:lnTo>
                    <a:pt x="1720192" y="539899"/>
                  </a:lnTo>
                  <a:lnTo>
                    <a:pt x="1715033" y="530365"/>
                  </a:lnTo>
                  <a:lnTo>
                    <a:pt x="1712652" y="526393"/>
                  </a:lnTo>
                  <a:lnTo>
                    <a:pt x="1711859" y="521229"/>
                  </a:lnTo>
                  <a:lnTo>
                    <a:pt x="1711859" y="516064"/>
                  </a:lnTo>
                  <a:lnTo>
                    <a:pt x="1711462" y="509708"/>
                  </a:lnTo>
                  <a:lnTo>
                    <a:pt x="1712255" y="493421"/>
                  </a:lnTo>
                  <a:lnTo>
                    <a:pt x="1716223" y="486271"/>
                  </a:lnTo>
                  <a:lnTo>
                    <a:pt x="1720192" y="479915"/>
                  </a:lnTo>
                  <a:lnTo>
                    <a:pt x="1724557" y="473559"/>
                  </a:lnTo>
                  <a:lnTo>
                    <a:pt x="1728922" y="467600"/>
                  </a:lnTo>
                  <a:lnTo>
                    <a:pt x="1734080" y="462039"/>
                  </a:lnTo>
                  <a:lnTo>
                    <a:pt x="1738842" y="456477"/>
                  </a:lnTo>
                  <a:lnTo>
                    <a:pt x="1743604" y="451313"/>
                  </a:lnTo>
                  <a:lnTo>
                    <a:pt x="1748762" y="446546"/>
                  </a:lnTo>
                  <a:lnTo>
                    <a:pt x="1754318" y="442176"/>
                  </a:lnTo>
                  <a:lnTo>
                    <a:pt x="1759476" y="438204"/>
                  </a:lnTo>
                  <a:lnTo>
                    <a:pt x="1765429" y="434231"/>
                  </a:lnTo>
                  <a:lnTo>
                    <a:pt x="1771381" y="430259"/>
                  </a:lnTo>
                  <a:lnTo>
                    <a:pt x="1776936" y="427081"/>
                  </a:lnTo>
                  <a:lnTo>
                    <a:pt x="1782888" y="424300"/>
                  </a:lnTo>
                  <a:lnTo>
                    <a:pt x="1789634" y="421917"/>
                  </a:lnTo>
                  <a:lnTo>
                    <a:pt x="1795587" y="419533"/>
                  </a:lnTo>
                  <a:lnTo>
                    <a:pt x="1820983" y="409999"/>
                  </a:lnTo>
                  <a:lnTo>
                    <a:pt x="1834871" y="404438"/>
                  </a:lnTo>
                  <a:lnTo>
                    <a:pt x="1849950" y="399273"/>
                  </a:lnTo>
                  <a:lnTo>
                    <a:pt x="1865823" y="394506"/>
                  </a:lnTo>
                  <a:lnTo>
                    <a:pt x="1882886" y="390137"/>
                  </a:lnTo>
                  <a:lnTo>
                    <a:pt x="1900742" y="386562"/>
                  </a:lnTo>
                  <a:lnTo>
                    <a:pt x="1909472" y="384973"/>
                  </a:lnTo>
                  <a:lnTo>
                    <a:pt x="1918599" y="383384"/>
                  </a:lnTo>
                  <a:lnTo>
                    <a:pt x="1927726" y="382589"/>
                  </a:lnTo>
                  <a:lnTo>
                    <a:pt x="1937249" y="381795"/>
                  </a:lnTo>
                  <a:lnTo>
                    <a:pt x="1946773" y="381397"/>
                  </a:lnTo>
                  <a:lnTo>
                    <a:pt x="1956693" y="381000"/>
                  </a:lnTo>
                  <a:close/>
                  <a:moveTo>
                    <a:pt x="674585" y="381000"/>
                  </a:moveTo>
                  <a:lnTo>
                    <a:pt x="684505" y="381397"/>
                  </a:lnTo>
                  <a:lnTo>
                    <a:pt x="694029" y="382192"/>
                  </a:lnTo>
                  <a:lnTo>
                    <a:pt x="703552" y="382986"/>
                  </a:lnTo>
                  <a:lnTo>
                    <a:pt x="713870" y="384575"/>
                  </a:lnTo>
                  <a:lnTo>
                    <a:pt x="723790" y="386562"/>
                  </a:lnTo>
                  <a:lnTo>
                    <a:pt x="733710" y="388548"/>
                  </a:lnTo>
                  <a:lnTo>
                    <a:pt x="743631" y="391726"/>
                  </a:lnTo>
                  <a:lnTo>
                    <a:pt x="753551" y="394904"/>
                  </a:lnTo>
                  <a:lnTo>
                    <a:pt x="763868" y="398876"/>
                  </a:lnTo>
                  <a:lnTo>
                    <a:pt x="773789" y="403246"/>
                  </a:lnTo>
                  <a:lnTo>
                    <a:pt x="783709" y="408807"/>
                  </a:lnTo>
                  <a:lnTo>
                    <a:pt x="793629" y="414766"/>
                  </a:lnTo>
                  <a:lnTo>
                    <a:pt x="820216" y="438998"/>
                  </a:lnTo>
                  <a:lnTo>
                    <a:pt x="861088" y="446149"/>
                  </a:lnTo>
                  <a:lnTo>
                    <a:pt x="863866" y="468792"/>
                  </a:lnTo>
                  <a:lnTo>
                    <a:pt x="867040" y="491832"/>
                  </a:lnTo>
                  <a:lnTo>
                    <a:pt x="871008" y="514873"/>
                  </a:lnTo>
                  <a:lnTo>
                    <a:pt x="876167" y="539105"/>
                  </a:lnTo>
                  <a:lnTo>
                    <a:pt x="871405" y="548241"/>
                  </a:lnTo>
                  <a:lnTo>
                    <a:pt x="868231" y="554200"/>
                  </a:lnTo>
                  <a:lnTo>
                    <a:pt x="864659" y="560556"/>
                  </a:lnTo>
                  <a:lnTo>
                    <a:pt x="861088" y="568501"/>
                  </a:lnTo>
                  <a:lnTo>
                    <a:pt x="858310" y="577241"/>
                  </a:lnTo>
                  <a:lnTo>
                    <a:pt x="855533" y="586377"/>
                  </a:lnTo>
                  <a:lnTo>
                    <a:pt x="854342" y="591144"/>
                  </a:lnTo>
                  <a:lnTo>
                    <a:pt x="853548" y="596309"/>
                  </a:lnTo>
                  <a:lnTo>
                    <a:pt x="853152" y="602267"/>
                  </a:lnTo>
                  <a:lnTo>
                    <a:pt x="852755" y="607431"/>
                  </a:lnTo>
                  <a:lnTo>
                    <a:pt x="852755" y="613390"/>
                  </a:lnTo>
                  <a:lnTo>
                    <a:pt x="853152" y="619349"/>
                  </a:lnTo>
                  <a:lnTo>
                    <a:pt x="854739" y="642786"/>
                  </a:lnTo>
                  <a:lnTo>
                    <a:pt x="856723" y="670991"/>
                  </a:lnTo>
                  <a:lnTo>
                    <a:pt x="857913" y="686087"/>
                  </a:lnTo>
                  <a:lnTo>
                    <a:pt x="859501" y="700785"/>
                  </a:lnTo>
                  <a:lnTo>
                    <a:pt x="861485" y="716675"/>
                  </a:lnTo>
                  <a:lnTo>
                    <a:pt x="863469" y="732167"/>
                  </a:lnTo>
                  <a:lnTo>
                    <a:pt x="866247" y="748057"/>
                  </a:lnTo>
                  <a:lnTo>
                    <a:pt x="869818" y="763153"/>
                  </a:lnTo>
                  <a:lnTo>
                    <a:pt x="873786" y="779043"/>
                  </a:lnTo>
                  <a:lnTo>
                    <a:pt x="878548" y="793741"/>
                  </a:lnTo>
                  <a:lnTo>
                    <a:pt x="883706" y="808439"/>
                  </a:lnTo>
                  <a:lnTo>
                    <a:pt x="886881" y="815589"/>
                  </a:lnTo>
                  <a:lnTo>
                    <a:pt x="890055" y="822343"/>
                  </a:lnTo>
                  <a:lnTo>
                    <a:pt x="893230" y="829493"/>
                  </a:lnTo>
                  <a:lnTo>
                    <a:pt x="896801" y="835849"/>
                  </a:lnTo>
                  <a:lnTo>
                    <a:pt x="901166" y="842205"/>
                  </a:lnTo>
                  <a:lnTo>
                    <a:pt x="905134" y="848561"/>
                  </a:lnTo>
                  <a:lnTo>
                    <a:pt x="909896" y="854520"/>
                  </a:lnTo>
                  <a:lnTo>
                    <a:pt x="914261" y="860081"/>
                  </a:lnTo>
                  <a:lnTo>
                    <a:pt x="919420" y="865643"/>
                  </a:lnTo>
                  <a:lnTo>
                    <a:pt x="924578" y="870807"/>
                  </a:lnTo>
                  <a:lnTo>
                    <a:pt x="922594" y="885902"/>
                  </a:lnTo>
                  <a:lnTo>
                    <a:pt x="920213" y="899806"/>
                  </a:lnTo>
                  <a:lnTo>
                    <a:pt x="917436" y="913312"/>
                  </a:lnTo>
                  <a:lnTo>
                    <a:pt x="915451" y="920463"/>
                  </a:lnTo>
                  <a:lnTo>
                    <a:pt x="913467" y="927613"/>
                  </a:lnTo>
                  <a:lnTo>
                    <a:pt x="911087" y="934367"/>
                  </a:lnTo>
                  <a:lnTo>
                    <a:pt x="908309" y="941517"/>
                  </a:lnTo>
                  <a:lnTo>
                    <a:pt x="905134" y="947873"/>
                  </a:lnTo>
                  <a:lnTo>
                    <a:pt x="901563" y="953037"/>
                  </a:lnTo>
                  <a:lnTo>
                    <a:pt x="899182" y="955818"/>
                  </a:lnTo>
                  <a:lnTo>
                    <a:pt x="896801" y="958201"/>
                  </a:lnTo>
                  <a:lnTo>
                    <a:pt x="894420" y="960188"/>
                  </a:lnTo>
                  <a:lnTo>
                    <a:pt x="891643" y="961777"/>
                  </a:lnTo>
                  <a:lnTo>
                    <a:pt x="886087" y="965749"/>
                  </a:lnTo>
                  <a:lnTo>
                    <a:pt x="880532" y="968530"/>
                  </a:lnTo>
                  <a:lnTo>
                    <a:pt x="874580" y="971708"/>
                  </a:lnTo>
                  <a:lnTo>
                    <a:pt x="869024" y="975283"/>
                  </a:lnTo>
                  <a:lnTo>
                    <a:pt x="866247" y="977269"/>
                  </a:lnTo>
                  <a:lnTo>
                    <a:pt x="863866" y="979653"/>
                  </a:lnTo>
                  <a:lnTo>
                    <a:pt x="861881" y="982434"/>
                  </a:lnTo>
                  <a:lnTo>
                    <a:pt x="859897" y="985612"/>
                  </a:lnTo>
                  <a:lnTo>
                    <a:pt x="857913" y="990379"/>
                  </a:lnTo>
                  <a:lnTo>
                    <a:pt x="855929" y="995543"/>
                  </a:lnTo>
                  <a:lnTo>
                    <a:pt x="854342" y="1000707"/>
                  </a:lnTo>
                  <a:lnTo>
                    <a:pt x="853152" y="1005871"/>
                  </a:lnTo>
                  <a:lnTo>
                    <a:pt x="852358" y="1011433"/>
                  </a:lnTo>
                  <a:lnTo>
                    <a:pt x="851961" y="1016597"/>
                  </a:lnTo>
                  <a:lnTo>
                    <a:pt x="851167" y="1028514"/>
                  </a:lnTo>
                  <a:lnTo>
                    <a:pt x="850374" y="1039637"/>
                  </a:lnTo>
                  <a:lnTo>
                    <a:pt x="849580" y="1051158"/>
                  </a:lnTo>
                  <a:lnTo>
                    <a:pt x="849183" y="1056719"/>
                  </a:lnTo>
                  <a:lnTo>
                    <a:pt x="848390" y="1061883"/>
                  </a:lnTo>
                  <a:lnTo>
                    <a:pt x="847199" y="1067445"/>
                  </a:lnTo>
                  <a:lnTo>
                    <a:pt x="845612" y="1072212"/>
                  </a:lnTo>
                  <a:lnTo>
                    <a:pt x="843231" y="1078170"/>
                  </a:lnTo>
                  <a:lnTo>
                    <a:pt x="841247" y="1082937"/>
                  </a:lnTo>
                  <a:lnTo>
                    <a:pt x="838469" y="1087307"/>
                  </a:lnTo>
                  <a:lnTo>
                    <a:pt x="836089" y="1091280"/>
                  </a:lnTo>
                  <a:lnTo>
                    <a:pt x="830136" y="1098430"/>
                  </a:lnTo>
                  <a:lnTo>
                    <a:pt x="824581" y="1105183"/>
                  </a:lnTo>
                  <a:lnTo>
                    <a:pt x="821803" y="1109156"/>
                  </a:lnTo>
                  <a:lnTo>
                    <a:pt x="819026" y="1112731"/>
                  </a:lnTo>
                  <a:lnTo>
                    <a:pt x="816248" y="1116703"/>
                  </a:lnTo>
                  <a:lnTo>
                    <a:pt x="814264" y="1121470"/>
                  </a:lnTo>
                  <a:lnTo>
                    <a:pt x="812280" y="1126237"/>
                  </a:lnTo>
                  <a:lnTo>
                    <a:pt x="810692" y="1131799"/>
                  </a:lnTo>
                  <a:lnTo>
                    <a:pt x="809899" y="1138155"/>
                  </a:lnTo>
                  <a:lnTo>
                    <a:pt x="809105" y="1145305"/>
                  </a:lnTo>
                  <a:lnTo>
                    <a:pt x="845612" y="1150470"/>
                  </a:lnTo>
                  <a:lnTo>
                    <a:pt x="853152" y="1166757"/>
                  </a:lnTo>
                  <a:lnTo>
                    <a:pt x="811089" y="1183838"/>
                  </a:lnTo>
                  <a:lnTo>
                    <a:pt x="768233" y="1202112"/>
                  </a:lnTo>
                  <a:lnTo>
                    <a:pt x="682521" y="1239056"/>
                  </a:lnTo>
                  <a:lnTo>
                    <a:pt x="624586" y="1263685"/>
                  </a:lnTo>
                  <a:lnTo>
                    <a:pt x="568635" y="1287917"/>
                  </a:lnTo>
                  <a:lnTo>
                    <a:pt x="555541" y="1293082"/>
                  </a:lnTo>
                  <a:lnTo>
                    <a:pt x="542446" y="1297849"/>
                  </a:lnTo>
                  <a:lnTo>
                    <a:pt x="514669" y="1307780"/>
                  </a:lnTo>
                  <a:lnTo>
                    <a:pt x="485304" y="1318108"/>
                  </a:lnTo>
                  <a:lnTo>
                    <a:pt x="470225" y="1323670"/>
                  </a:lnTo>
                  <a:lnTo>
                    <a:pt x="455146" y="1330026"/>
                  </a:lnTo>
                  <a:lnTo>
                    <a:pt x="440464" y="1336382"/>
                  </a:lnTo>
                  <a:lnTo>
                    <a:pt x="425385" y="1343532"/>
                  </a:lnTo>
                  <a:lnTo>
                    <a:pt x="410703" y="1351080"/>
                  </a:lnTo>
                  <a:lnTo>
                    <a:pt x="403561" y="1355450"/>
                  </a:lnTo>
                  <a:lnTo>
                    <a:pt x="396418" y="1360217"/>
                  </a:lnTo>
                  <a:lnTo>
                    <a:pt x="389275" y="1364983"/>
                  </a:lnTo>
                  <a:lnTo>
                    <a:pt x="382529" y="1369750"/>
                  </a:lnTo>
                  <a:lnTo>
                    <a:pt x="376180" y="1374915"/>
                  </a:lnTo>
                  <a:lnTo>
                    <a:pt x="369038" y="1380079"/>
                  </a:lnTo>
                  <a:lnTo>
                    <a:pt x="363085" y="1386435"/>
                  </a:lnTo>
                  <a:lnTo>
                    <a:pt x="356736" y="1391996"/>
                  </a:lnTo>
                  <a:lnTo>
                    <a:pt x="350784" y="1398352"/>
                  </a:lnTo>
                  <a:lnTo>
                    <a:pt x="345229" y="1405106"/>
                  </a:lnTo>
                  <a:lnTo>
                    <a:pt x="339277" y="1411859"/>
                  </a:lnTo>
                  <a:lnTo>
                    <a:pt x="334118" y="1419406"/>
                  </a:lnTo>
                  <a:lnTo>
                    <a:pt x="329356" y="1426954"/>
                  </a:lnTo>
                  <a:lnTo>
                    <a:pt x="324594" y="1434899"/>
                  </a:lnTo>
                  <a:lnTo>
                    <a:pt x="320229" y="1443241"/>
                  </a:lnTo>
                  <a:lnTo>
                    <a:pt x="315865" y="1451981"/>
                  </a:lnTo>
                  <a:lnTo>
                    <a:pt x="311896" y="1461117"/>
                  </a:lnTo>
                  <a:lnTo>
                    <a:pt x="308325" y="1470651"/>
                  </a:lnTo>
                  <a:lnTo>
                    <a:pt x="304357" y="1482172"/>
                  </a:lnTo>
                  <a:lnTo>
                    <a:pt x="304357" y="1494486"/>
                  </a:lnTo>
                  <a:lnTo>
                    <a:pt x="303960" y="1538581"/>
                  </a:lnTo>
                  <a:lnTo>
                    <a:pt x="302770" y="1594196"/>
                  </a:lnTo>
                  <a:lnTo>
                    <a:pt x="301182" y="1649413"/>
                  </a:lnTo>
                  <a:lnTo>
                    <a:pt x="0" y="1649413"/>
                  </a:lnTo>
                  <a:lnTo>
                    <a:pt x="0" y="1625975"/>
                  </a:lnTo>
                  <a:lnTo>
                    <a:pt x="0" y="1599757"/>
                  </a:lnTo>
                  <a:lnTo>
                    <a:pt x="1190" y="1542951"/>
                  </a:lnTo>
                  <a:lnTo>
                    <a:pt x="2381" y="1488528"/>
                  </a:lnTo>
                  <a:lnTo>
                    <a:pt x="2778" y="1465487"/>
                  </a:lnTo>
                  <a:lnTo>
                    <a:pt x="2778" y="1446817"/>
                  </a:lnTo>
                  <a:lnTo>
                    <a:pt x="5159" y="1440858"/>
                  </a:lnTo>
                  <a:lnTo>
                    <a:pt x="7539" y="1435296"/>
                  </a:lnTo>
                  <a:lnTo>
                    <a:pt x="10317" y="1430132"/>
                  </a:lnTo>
                  <a:lnTo>
                    <a:pt x="13889" y="1425365"/>
                  </a:lnTo>
                  <a:lnTo>
                    <a:pt x="17063" y="1420598"/>
                  </a:lnTo>
                  <a:lnTo>
                    <a:pt x="20634" y="1416228"/>
                  </a:lnTo>
                  <a:lnTo>
                    <a:pt x="24206" y="1411859"/>
                  </a:lnTo>
                  <a:lnTo>
                    <a:pt x="28174" y="1407886"/>
                  </a:lnTo>
                  <a:lnTo>
                    <a:pt x="32142" y="1404311"/>
                  </a:lnTo>
                  <a:lnTo>
                    <a:pt x="36507" y="1400736"/>
                  </a:lnTo>
                  <a:lnTo>
                    <a:pt x="41269" y="1397558"/>
                  </a:lnTo>
                  <a:lnTo>
                    <a:pt x="46031" y="1394380"/>
                  </a:lnTo>
                  <a:lnTo>
                    <a:pt x="55951" y="1388421"/>
                  </a:lnTo>
                  <a:lnTo>
                    <a:pt x="66665" y="1382860"/>
                  </a:lnTo>
                  <a:lnTo>
                    <a:pt x="77379" y="1378093"/>
                  </a:lnTo>
                  <a:lnTo>
                    <a:pt x="88490" y="1373723"/>
                  </a:lnTo>
                  <a:lnTo>
                    <a:pt x="111902" y="1365381"/>
                  </a:lnTo>
                  <a:lnTo>
                    <a:pt x="135711" y="1356641"/>
                  </a:lnTo>
                  <a:lnTo>
                    <a:pt x="147218" y="1352669"/>
                  </a:lnTo>
                  <a:lnTo>
                    <a:pt x="158726" y="1347902"/>
                  </a:lnTo>
                  <a:lnTo>
                    <a:pt x="210312" y="1326053"/>
                  </a:lnTo>
                  <a:lnTo>
                    <a:pt x="263088" y="1303807"/>
                  </a:lnTo>
                  <a:lnTo>
                    <a:pt x="315071" y="1281164"/>
                  </a:lnTo>
                  <a:lnTo>
                    <a:pt x="366260" y="1259713"/>
                  </a:lnTo>
                  <a:lnTo>
                    <a:pt x="423401" y="1243823"/>
                  </a:lnTo>
                  <a:lnTo>
                    <a:pt x="428163" y="1240645"/>
                  </a:lnTo>
                  <a:lnTo>
                    <a:pt x="432131" y="1236672"/>
                  </a:lnTo>
                  <a:lnTo>
                    <a:pt x="436496" y="1231905"/>
                  </a:lnTo>
                  <a:lnTo>
                    <a:pt x="440464" y="1226741"/>
                  </a:lnTo>
                  <a:lnTo>
                    <a:pt x="444432" y="1220782"/>
                  </a:lnTo>
                  <a:lnTo>
                    <a:pt x="448401" y="1214426"/>
                  </a:lnTo>
                  <a:lnTo>
                    <a:pt x="456337" y="1201317"/>
                  </a:lnTo>
                  <a:lnTo>
                    <a:pt x="463480" y="1187016"/>
                  </a:lnTo>
                  <a:lnTo>
                    <a:pt x="469829" y="1173907"/>
                  </a:lnTo>
                  <a:lnTo>
                    <a:pt x="480543" y="1150470"/>
                  </a:lnTo>
                  <a:lnTo>
                    <a:pt x="507526" y="1143716"/>
                  </a:lnTo>
                  <a:lnTo>
                    <a:pt x="506336" y="1138155"/>
                  </a:lnTo>
                  <a:lnTo>
                    <a:pt x="504748" y="1132196"/>
                  </a:lnTo>
                  <a:lnTo>
                    <a:pt x="502764" y="1127429"/>
                  </a:lnTo>
                  <a:lnTo>
                    <a:pt x="500780" y="1123457"/>
                  </a:lnTo>
                  <a:lnTo>
                    <a:pt x="498399" y="1119484"/>
                  </a:lnTo>
                  <a:lnTo>
                    <a:pt x="496018" y="1115909"/>
                  </a:lnTo>
                  <a:lnTo>
                    <a:pt x="490860" y="1109950"/>
                  </a:lnTo>
                  <a:lnTo>
                    <a:pt x="485701" y="1103594"/>
                  </a:lnTo>
                  <a:lnTo>
                    <a:pt x="480146" y="1097636"/>
                  </a:lnTo>
                  <a:lnTo>
                    <a:pt x="477765" y="1094458"/>
                  </a:lnTo>
                  <a:lnTo>
                    <a:pt x="475384" y="1091280"/>
                  </a:lnTo>
                  <a:lnTo>
                    <a:pt x="473400" y="1087307"/>
                  </a:lnTo>
                  <a:lnTo>
                    <a:pt x="471813" y="1082937"/>
                  </a:lnTo>
                  <a:lnTo>
                    <a:pt x="461495" y="973694"/>
                  </a:lnTo>
                  <a:lnTo>
                    <a:pt x="461099" y="974091"/>
                  </a:lnTo>
                  <a:lnTo>
                    <a:pt x="460305" y="974091"/>
                  </a:lnTo>
                  <a:lnTo>
                    <a:pt x="457527" y="973694"/>
                  </a:lnTo>
                  <a:lnTo>
                    <a:pt x="448401" y="972105"/>
                  </a:lnTo>
                  <a:lnTo>
                    <a:pt x="438877" y="969324"/>
                  </a:lnTo>
                  <a:lnTo>
                    <a:pt x="435306" y="968133"/>
                  </a:lnTo>
                  <a:lnTo>
                    <a:pt x="433322" y="967338"/>
                  </a:lnTo>
                  <a:lnTo>
                    <a:pt x="430147" y="964557"/>
                  </a:lnTo>
                  <a:lnTo>
                    <a:pt x="426973" y="962174"/>
                  </a:lnTo>
                  <a:lnTo>
                    <a:pt x="424195" y="958996"/>
                  </a:lnTo>
                  <a:lnTo>
                    <a:pt x="421417" y="955818"/>
                  </a:lnTo>
                  <a:lnTo>
                    <a:pt x="419036" y="952243"/>
                  </a:lnTo>
                  <a:lnTo>
                    <a:pt x="416655" y="948270"/>
                  </a:lnTo>
                  <a:lnTo>
                    <a:pt x="414671" y="944298"/>
                  </a:lnTo>
                  <a:lnTo>
                    <a:pt x="412687" y="939928"/>
                  </a:lnTo>
                  <a:lnTo>
                    <a:pt x="409116" y="929997"/>
                  </a:lnTo>
                  <a:lnTo>
                    <a:pt x="406338" y="920066"/>
                  </a:lnTo>
                  <a:lnTo>
                    <a:pt x="403957" y="908943"/>
                  </a:lnTo>
                  <a:lnTo>
                    <a:pt x="401576" y="898217"/>
                  </a:lnTo>
                  <a:lnTo>
                    <a:pt x="399989" y="887094"/>
                  </a:lnTo>
                  <a:lnTo>
                    <a:pt x="398402" y="875574"/>
                  </a:lnTo>
                  <a:lnTo>
                    <a:pt x="396418" y="854122"/>
                  </a:lnTo>
                  <a:lnTo>
                    <a:pt x="394831" y="834260"/>
                  </a:lnTo>
                  <a:lnTo>
                    <a:pt x="393640" y="817576"/>
                  </a:lnTo>
                  <a:lnTo>
                    <a:pt x="393640" y="814795"/>
                  </a:lnTo>
                  <a:lnTo>
                    <a:pt x="394037" y="811617"/>
                  </a:lnTo>
                  <a:lnTo>
                    <a:pt x="395227" y="808439"/>
                  </a:lnTo>
                  <a:lnTo>
                    <a:pt x="396418" y="805261"/>
                  </a:lnTo>
                  <a:lnTo>
                    <a:pt x="399989" y="798905"/>
                  </a:lnTo>
                  <a:lnTo>
                    <a:pt x="403561" y="791755"/>
                  </a:lnTo>
                  <a:lnTo>
                    <a:pt x="407132" y="784604"/>
                  </a:lnTo>
                  <a:lnTo>
                    <a:pt x="408322" y="780234"/>
                  </a:lnTo>
                  <a:lnTo>
                    <a:pt x="409513" y="776262"/>
                  </a:lnTo>
                  <a:lnTo>
                    <a:pt x="410306" y="771495"/>
                  </a:lnTo>
                  <a:lnTo>
                    <a:pt x="410703" y="766331"/>
                  </a:lnTo>
                  <a:lnTo>
                    <a:pt x="410306" y="761166"/>
                  </a:lnTo>
                  <a:lnTo>
                    <a:pt x="409513" y="755605"/>
                  </a:lnTo>
                  <a:lnTo>
                    <a:pt x="406338" y="738126"/>
                  </a:lnTo>
                  <a:lnTo>
                    <a:pt x="403561" y="721839"/>
                  </a:lnTo>
                  <a:lnTo>
                    <a:pt x="401180" y="705552"/>
                  </a:lnTo>
                  <a:lnTo>
                    <a:pt x="399196" y="689662"/>
                  </a:lnTo>
                  <a:lnTo>
                    <a:pt x="397608" y="673772"/>
                  </a:lnTo>
                  <a:lnTo>
                    <a:pt x="397211" y="659074"/>
                  </a:lnTo>
                  <a:lnTo>
                    <a:pt x="396815" y="643978"/>
                  </a:lnTo>
                  <a:lnTo>
                    <a:pt x="396815" y="629677"/>
                  </a:lnTo>
                  <a:lnTo>
                    <a:pt x="397608" y="615774"/>
                  </a:lnTo>
                  <a:lnTo>
                    <a:pt x="398799" y="602267"/>
                  </a:lnTo>
                  <a:lnTo>
                    <a:pt x="400386" y="588761"/>
                  </a:lnTo>
                  <a:lnTo>
                    <a:pt x="402370" y="576446"/>
                  </a:lnTo>
                  <a:lnTo>
                    <a:pt x="404751" y="563734"/>
                  </a:lnTo>
                  <a:lnTo>
                    <a:pt x="407529" y="552214"/>
                  </a:lnTo>
                  <a:lnTo>
                    <a:pt x="410703" y="540297"/>
                  </a:lnTo>
                  <a:lnTo>
                    <a:pt x="414275" y="529571"/>
                  </a:lnTo>
                  <a:lnTo>
                    <a:pt x="418243" y="519242"/>
                  </a:lnTo>
                  <a:lnTo>
                    <a:pt x="422211" y="508914"/>
                  </a:lnTo>
                  <a:lnTo>
                    <a:pt x="426973" y="499380"/>
                  </a:lnTo>
                  <a:lnTo>
                    <a:pt x="432131" y="490243"/>
                  </a:lnTo>
                  <a:lnTo>
                    <a:pt x="437290" y="481504"/>
                  </a:lnTo>
                  <a:lnTo>
                    <a:pt x="442845" y="473162"/>
                  </a:lnTo>
                  <a:lnTo>
                    <a:pt x="448797" y="465614"/>
                  </a:lnTo>
                  <a:lnTo>
                    <a:pt x="454750" y="458066"/>
                  </a:lnTo>
                  <a:lnTo>
                    <a:pt x="461495" y="451710"/>
                  </a:lnTo>
                  <a:lnTo>
                    <a:pt x="468241" y="445752"/>
                  </a:lnTo>
                  <a:lnTo>
                    <a:pt x="474987" y="440190"/>
                  </a:lnTo>
                  <a:lnTo>
                    <a:pt x="482130" y="435026"/>
                  </a:lnTo>
                  <a:lnTo>
                    <a:pt x="490066" y="429862"/>
                  </a:lnTo>
                  <a:lnTo>
                    <a:pt x="497606" y="425889"/>
                  </a:lnTo>
                  <a:lnTo>
                    <a:pt x="505542" y="422711"/>
                  </a:lnTo>
                  <a:lnTo>
                    <a:pt x="513875" y="419533"/>
                  </a:lnTo>
                  <a:lnTo>
                    <a:pt x="538478" y="409999"/>
                  </a:lnTo>
                  <a:lnTo>
                    <a:pt x="553160" y="404438"/>
                  </a:lnTo>
                  <a:lnTo>
                    <a:pt x="568239" y="399273"/>
                  </a:lnTo>
                  <a:lnTo>
                    <a:pt x="584111" y="394506"/>
                  </a:lnTo>
                  <a:lnTo>
                    <a:pt x="601174" y="390137"/>
                  </a:lnTo>
                  <a:lnTo>
                    <a:pt x="618634" y="386562"/>
                  </a:lnTo>
                  <a:lnTo>
                    <a:pt x="627761" y="384973"/>
                  </a:lnTo>
                  <a:lnTo>
                    <a:pt x="636888" y="383384"/>
                  </a:lnTo>
                  <a:lnTo>
                    <a:pt x="646014" y="382589"/>
                  </a:lnTo>
                  <a:lnTo>
                    <a:pt x="655538" y="381795"/>
                  </a:lnTo>
                  <a:lnTo>
                    <a:pt x="665061" y="381397"/>
                  </a:lnTo>
                  <a:lnTo>
                    <a:pt x="674585" y="381000"/>
                  </a:lnTo>
                  <a:close/>
                  <a:moveTo>
                    <a:pt x="1307704" y="0"/>
                  </a:moveTo>
                  <a:lnTo>
                    <a:pt x="1321601" y="0"/>
                  </a:lnTo>
                  <a:lnTo>
                    <a:pt x="1335100" y="0"/>
                  </a:lnTo>
                  <a:lnTo>
                    <a:pt x="1348997" y="1191"/>
                  </a:lnTo>
                  <a:lnTo>
                    <a:pt x="1362496" y="2381"/>
                  </a:lnTo>
                  <a:lnTo>
                    <a:pt x="1376790" y="4366"/>
                  </a:lnTo>
                  <a:lnTo>
                    <a:pt x="1390289" y="7144"/>
                  </a:lnTo>
                  <a:lnTo>
                    <a:pt x="1404583" y="10319"/>
                  </a:lnTo>
                  <a:lnTo>
                    <a:pt x="1418480" y="14684"/>
                  </a:lnTo>
                  <a:lnTo>
                    <a:pt x="1432773" y="19447"/>
                  </a:lnTo>
                  <a:lnTo>
                    <a:pt x="1446670" y="25003"/>
                  </a:lnTo>
                  <a:lnTo>
                    <a:pt x="1460566" y="31353"/>
                  </a:lnTo>
                  <a:lnTo>
                    <a:pt x="1474463" y="38497"/>
                  </a:lnTo>
                  <a:lnTo>
                    <a:pt x="1488757" y="46831"/>
                  </a:lnTo>
                  <a:lnTo>
                    <a:pt x="1525285" y="80963"/>
                  </a:lnTo>
                  <a:lnTo>
                    <a:pt x="1584841" y="90884"/>
                  </a:lnTo>
                  <a:lnTo>
                    <a:pt x="1590400" y="94853"/>
                  </a:lnTo>
                  <a:lnTo>
                    <a:pt x="1595958" y="99616"/>
                  </a:lnTo>
                  <a:lnTo>
                    <a:pt x="1600723" y="104775"/>
                  </a:lnTo>
                  <a:lnTo>
                    <a:pt x="1605487" y="110331"/>
                  </a:lnTo>
                  <a:lnTo>
                    <a:pt x="1609855" y="115888"/>
                  </a:lnTo>
                  <a:lnTo>
                    <a:pt x="1613825" y="122238"/>
                  </a:lnTo>
                  <a:lnTo>
                    <a:pt x="1617399" y="128984"/>
                  </a:lnTo>
                  <a:lnTo>
                    <a:pt x="1620575" y="134938"/>
                  </a:lnTo>
                  <a:lnTo>
                    <a:pt x="1626531" y="146447"/>
                  </a:lnTo>
                  <a:lnTo>
                    <a:pt x="1630898" y="156766"/>
                  </a:lnTo>
                  <a:lnTo>
                    <a:pt x="1634075" y="165894"/>
                  </a:lnTo>
                  <a:lnTo>
                    <a:pt x="1636854" y="177403"/>
                  </a:lnTo>
                  <a:lnTo>
                    <a:pt x="1639236" y="189309"/>
                  </a:lnTo>
                  <a:lnTo>
                    <a:pt x="1641619" y="200819"/>
                  </a:lnTo>
                  <a:lnTo>
                    <a:pt x="1643207" y="212725"/>
                  </a:lnTo>
                  <a:lnTo>
                    <a:pt x="1644795" y="223838"/>
                  </a:lnTo>
                  <a:lnTo>
                    <a:pt x="1646383" y="235347"/>
                  </a:lnTo>
                  <a:lnTo>
                    <a:pt x="1648368" y="258366"/>
                  </a:lnTo>
                  <a:lnTo>
                    <a:pt x="1649559" y="281781"/>
                  </a:lnTo>
                  <a:lnTo>
                    <a:pt x="1649957" y="304800"/>
                  </a:lnTo>
                  <a:lnTo>
                    <a:pt x="1649957" y="328613"/>
                  </a:lnTo>
                  <a:lnTo>
                    <a:pt x="1649559" y="352822"/>
                  </a:lnTo>
                  <a:lnTo>
                    <a:pt x="1648765" y="365919"/>
                  </a:lnTo>
                  <a:lnTo>
                    <a:pt x="1647177" y="385763"/>
                  </a:lnTo>
                  <a:lnTo>
                    <a:pt x="1642413" y="436959"/>
                  </a:lnTo>
                  <a:lnTo>
                    <a:pt x="1640427" y="464344"/>
                  </a:lnTo>
                  <a:lnTo>
                    <a:pt x="1638839" y="490141"/>
                  </a:lnTo>
                  <a:lnTo>
                    <a:pt x="1638442" y="501650"/>
                  </a:lnTo>
                  <a:lnTo>
                    <a:pt x="1638045" y="511969"/>
                  </a:lnTo>
                  <a:lnTo>
                    <a:pt x="1638442" y="521494"/>
                  </a:lnTo>
                  <a:lnTo>
                    <a:pt x="1638839" y="529034"/>
                  </a:lnTo>
                  <a:lnTo>
                    <a:pt x="1640030" y="538559"/>
                  </a:lnTo>
                  <a:lnTo>
                    <a:pt x="1642016" y="546497"/>
                  </a:lnTo>
                  <a:lnTo>
                    <a:pt x="1644001" y="553244"/>
                  </a:lnTo>
                  <a:lnTo>
                    <a:pt x="1646780" y="558800"/>
                  </a:lnTo>
                  <a:lnTo>
                    <a:pt x="1649559" y="563959"/>
                  </a:lnTo>
                  <a:lnTo>
                    <a:pt x="1653133" y="569516"/>
                  </a:lnTo>
                  <a:lnTo>
                    <a:pt x="1656706" y="576659"/>
                  </a:lnTo>
                  <a:lnTo>
                    <a:pt x="1661074" y="584597"/>
                  </a:lnTo>
                  <a:lnTo>
                    <a:pt x="1664250" y="592534"/>
                  </a:lnTo>
                  <a:lnTo>
                    <a:pt x="1667029" y="600869"/>
                  </a:lnTo>
                  <a:lnTo>
                    <a:pt x="1669412" y="609600"/>
                  </a:lnTo>
                  <a:lnTo>
                    <a:pt x="1671397" y="618331"/>
                  </a:lnTo>
                  <a:lnTo>
                    <a:pt x="1672588" y="627459"/>
                  </a:lnTo>
                  <a:lnTo>
                    <a:pt x="1673382" y="636984"/>
                  </a:lnTo>
                  <a:lnTo>
                    <a:pt x="1673779" y="646113"/>
                  </a:lnTo>
                  <a:lnTo>
                    <a:pt x="1674176" y="655241"/>
                  </a:lnTo>
                  <a:lnTo>
                    <a:pt x="1673779" y="665163"/>
                  </a:lnTo>
                  <a:lnTo>
                    <a:pt x="1673382" y="674291"/>
                  </a:lnTo>
                  <a:lnTo>
                    <a:pt x="1671794" y="692547"/>
                  </a:lnTo>
                  <a:lnTo>
                    <a:pt x="1669412" y="710009"/>
                  </a:lnTo>
                  <a:lnTo>
                    <a:pt x="1666632" y="726678"/>
                  </a:lnTo>
                  <a:lnTo>
                    <a:pt x="1664647" y="735806"/>
                  </a:lnTo>
                  <a:lnTo>
                    <a:pt x="1662662" y="745728"/>
                  </a:lnTo>
                  <a:lnTo>
                    <a:pt x="1659883" y="755650"/>
                  </a:lnTo>
                  <a:lnTo>
                    <a:pt x="1656706" y="765572"/>
                  </a:lnTo>
                  <a:lnTo>
                    <a:pt x="1653133" y="775891"/>
                  </a:lnTo>
                  <a:lnTo>
                    <a:pt x="1649162" y="785416"/>
                  </a:lnTo>
                  <a:lnTo>
                    <a:pt x="1644795" y="793750"/>
                  </a:lnTo>
                  <a:lnTo>
                    <a:pt x="1642413" y="798116"/>
                  </a:lnTo>
                  <a:lnTo>
                    <a:pt x="1639633" y="802084"/>
                  </a:lnTo>
                  <a:lnTo>
                    <a:pt x="1636854" y="805656"/>
                  </a:lnTo>
                  <a:lnTo>
                    <a:pt x="1633678" y="808831"/>
                  </a:lnTo>
                  <a:lnTo>
                    <a:pt x="1630104" y="811609"/>
                  </a:lnTo>
                  <a:lnTo>
                    <a:pt x="1626531" y="814388"/>
                  </a:lnTo>
                  <a:lnTo>
                    <a:pt x="1618193" y="818753"/>
                  </a:lnTo>
                  <a:lnTo>
                    <a:pt x="1610252" y="823119"/>
                  </a:lnTo>
                  <a:lnTo>
                    <a:pt x="1602311" y="827881"/>
                  </a:lnTo>
                  <a:lnTo>
                    <a:pt x="1598341" y="830263"/>
                  </a:lnTo>
                  <a:lnTo>
                    <a:pt x="1593973" y="832644"/>
                  </a:lnTo>
                  <a:lnTo>
                    <a:pt x="1590797" y="835819"/>
                  </a:lnTo>
                  <a:lnTo>
                    <a:pt x="1587223" y="838994"/>
                  </a:lnTo>
                  <a:lnTo>
                    <a:pt x="1584444" y="842963"/>
                  </a:lnTo>
                  <a:lnTo>
                    <a:pt x="1581665" y="846931"/>
                  </a:lnTo>
                  <a:lnTo>
                    <a:pt x="1578489" y="854075"/>
                  </a:lnTo>
                  <a:lnTo>
                    <a:pt x="1576106" y="860822"/>
                  </a:lnTo>
                  <a:lnTo>
                    <a:pt x="1574121" y="867966"/>
                  </a:lnTo>
                  <a:lnTo>
                    <a:pt x="1572533" y="875506"/>
                  </a:lnTo>
                  <a:lnTo>
                    <a:pt x="1571342" y="883444"/>
                  </a:lnTo>
                  <a:lnTo>
                    <a:pt x="1570151" y="890984"/>
                  </a:lnTo>
                  <a:lnTo>
                    <a:pt x="1568959" y="906859"/>
                  </a:lnTo>
                  <a:lnTo>
                    <a:pt x="1568165" y="923131"/>
                  </a:lnTo>
                  <a:lnTo>
                    <a:pt x="1566974" y="939006"/>
                  </a:lnTo>
                  <a:lnTo>
                    <a:pt x="1565783" y="946944"/>
                  </a:lnTo>
                  <a:lnTo>
                    <a:pt x="1564989" y="954484"/>
                  </a:lnTo>
                  <a:lnTo>
                    <a:pt x="1563401" y="961628"/>
                  </a:lnTo>
                  <a:lnTo>
                    <a:pt x="1561415" y="969169"/>
                  </a:lnTo>
                  <a:lnTo>
                    <a:pt x="1558636" y="976709"/>
                  </a:lnTo>
                  <a:lnTo>
                    <a:pt x="1555460" y="983456"/>
                  </a:lnTo>
                  <a:lnTo>
                    <a:pt x="1551887" y="989409"/>
                  </a:lnTo>
                  <a:lnTo>
                    <a:pt x="1548313" y="995363"/>
                  </a:lnTo>
                  <a:lnTo>
                    <a:pt x="1544343" y="1000522"/>
                  </a:lnTo>
                  <a:lnTo>
                    <a:pt x="1539578" y="1005284"/>
                  </a:lnTo>
                  <a:lnTo>
                    <a:pt x="1531637" y="1014809"/>
                  </a:lnTo>
                  <a:lnTo>
                    <a:pt x="1527667" y="1019969"/>
                  </a:lnTo>
                  <a:lnTo>
                    <a:pt x="1524093" y="1025525"/>
                  </a:lnTo>
                  <a:lnTo>
                    <a:pt x="1520520" y="1031081"/>
                  </a:lnTo>
                  <a:lnTo>
                    <a:pt x="1517741" y="1037431"/>
                  </a:lnTo>
                  <a:lnTo>
                    <a:pt x="1514961" y="1044178"/>
                  </a:lnTo>
                  <a:lnTo>
                    <a:pt x="1512976" y="1052513"/>
                  </a:lnTo>
                  <a:lnTo>
                    <a:pt x="1510991" y="1061244"/>
                  </a:lnTo>
                  <a:lnTo>
                    <a:pt x="1510197" y="1070769"/>
                  </a:lnTo>
                  <a:lnTo>
                    <a:pt x="1561415" y="1078309"/>
                  </a:lnTo>
                  <a:lnTo>
                    <a:pt x="1576900" y="1111250"/>
                  </a:lnTo>
                  <a:lnTo>
                    <a:pt x="1585635" y="1129903"/>
                  </a:lnTo>
                  <a:lnTo>
                    <a:pt x="1596355" y="1149350"/>
                  </a:lnTo>
                  <a:lnTo>
                    <a:pt x="1601517" y="1158478"/>
                  </a:lnTo>
                  <a:lnTo>
                    <a:pt x="1606679" y="1168003"/>
                  </a:lnTo>
                  <a:lnTo>
                    <a:pt x="1612237" y="1176734"/>
                  </a:lnTo>
                  <a:lnTo>
                    <a:pt x="1617796" y="1184672"/>
                  </a:lnTo>
                  <a:lnTo>
                    <a:pt x="1624149" y="1192609"/>
                  </a:lnTo>
                  <a:lnTo>
                    <a:pt x="1629707" y="1198959"/>
                  </a:lnTo>
                  <a:lnTo>
                    <a:pt x="1635663" y="1204516"/>
                  </a:lnTo>
                  <a:lnTo>
                    <a:pt x="1641619" y="1209278"/>
                  </a:lnTo>
                  <a:lnTo>
                    <a:pt x="1721821" y="1231106"/>
                  </a:lnTo>
                  <a:lnTo>
                    <a:pt x="1793687" y="1261269"/>
                  </a:lnTo>
                  <a:lnTo>
                    <a:pt x="1867537" y="1292622"/>
                  </a:lnTo>
                  <a:lnTo>
                    <a:pt x="1941387" y="1324372"/>
                  </a:lnTo>
                  <a:lnTo>
                    <a:pt x="2013649" y="1354931"/>
                  </a:lnTo>
                  <a:lnTo>
                    <a:pt x="2029531" y="1361678"/>
                  </a:lnTo>
                  <a:lnTo>
                    <a:pt x="2046207" y="1367631"/>
                  </a:lnTo>
                  <a:lnTo>
                    <a:pt x="2079161" y="1379141"/>
                  </a:lnTo>
                  <a:lnTo>
                    <a:pt x="2095440" y="1385094"/>
                  </a:lnTo>
                  <a:lnTo>
                    <a:pt x="2112116" y="1391444"/>
                  </a:lnTo>
                  <a:lnTo>
                    <a:pt x="2127998" y="1397397"/>
                  </a:lnTo>
                  <a:lnTo>
                    <a:pt x="2143085" y="1404144"/>
                  </a:lnTo>
                  <a:lnTo>
                    <a:pt x="2150232" y="1407716"/>
                  </a:lnTo>
                  <a:lnTo>
                    <a:pt x="2157776" y="1411684"/>
                  </a:lnTo>
                  <a:lnTo>
                    <a:pt x="2164923" y="1416050"/>
                  </a:lnTo>
                  <a:lnTo>
                    <a:pt x="2171673" y="1420019"/>
                  </a:lnTo>
                  <a:lnTo>
                    <a:pt x="2178423" y="1424384"/>
                  </a:lnTo>
                  <a:lnTo>
                    <a:pt x="2184775" y="1429147"/>
                  </a:lnTo>
                  <a:lnTo>
                    <a:pt x="2191128" y="1433909"/>
                  </a:lnTo>
                  <a:lnTo>
                    <a:pt x="2196687" y="1439069"/>
                  </a:lnTo>
                  <a:lnTo>
                    <a:pt x="2202245" y="1445022"/>
                  </a:lnTo>
                  <a:lnTo>
                    <a:pt x="2207804" y="1450578"/>
                  </a:lnTo>
                  <a:lnTo>
                    <a:pt x="2212965" y="1456928"/>
                  </a:lnTo>
                  <a:lnTo>
                    <a:pt x="2217333" y="1463278"/>
                  </a:lnTo>
                  <a:lnTo>
                    <a:pt x="2221700" y="1470422"/>
                  </a:lnTo>
                  <a:lnTo>
                    <a:pt x="2225274" y="1477566"/>
                  </a:lnTo>
                  <a:lnTo>
                    <a:pt x="2228847" y="1485503"/>
                  </a:lnTo>
                  <a:lnTo>
                    <a:pt x="2232023" y="1493441"/>
                  </a:lnTo>
                  <a:lnTo>
                    <a:pt x="2232023" y="1519634"/>
                  </a:lnTo>
                  <a:lnTo>
                    <a:pt x="2232817" y="1552178"/>
                  </a:lnTo>
                  <a:lnTo>
                    <a:pt x="2234406" y="1628378"/>
                  </a:lnTo>
                  <a:lnTo>
                    <a:pt x="2235597" y="1668859"/>
                  </a:lnTo>
                  <a:lnTo>
                    <a:pt x="2236391" y="1708150"/>
                  </a:lnTo>
                  <a:lnTo>
                    <a:pt x="2236788" y="1745059"/>
                  </a:lnTo>
                  <a:lnTo>
                    <a:pt x="2236391" y="1778000"/>
                  </a:lnTo>
                  <a:lnTo>
                    <a:pt x="374650" y="1778000"/>
                  </a:lnTo>
                  <a:lnTo>
                    <a:pt x="374650" y="1745059"/>
                  </a:lnTo>
                  <a:lnTo>
                    <a:pt x="374650" y="1708150"/>
                  </a:lnTo>
                  <a:lnTo>
                    <a:pt x="375444" y="1668859"/>
                  </a:lnTo>
                  <a:lnTo>
                    <a:pt x="376238" y="1628378"/>
                  </a:lnTo>
                  <a:lnTo>
                    <a:pt x="377826" y="1552178"/>
                  </a:lnTo>
                  <a:lnTo>
                    <a:pt x="378620" y="1519634"/>
                  </a:lnTo>
                  <a:lnTo>
                    <a:pt x="379017" y="1493441"/>
                  </a:lnTo>
                  <a:lnTo>
                    <a:pt x="381797" y="1485503"/>
                  </a:lnTo>
                  <a:lnTo>
                    <a:pt x="385370" y="1477566"/>
                  </a:lnTo>
                  <a:lnTo>
                    <a:pt x="389341" y="1470422"/>
                  </a:lnTo>
                  <a:lnTo>
                    <a:pt x="393311" y="1463278"/>
                  </a:lnTo>
                  <a:lnTo>
                    <a:pt x="398076" y="1456928"/>
                  </a:lnTo>
                  <a:lnTo>
                    <a:pt x="403237" y="1450578"/>
                  </a:lnTo>
                  <a:lnTo>
                    <a:pt x="408399" y="1445022"/>
                  </a:lnTo>
                  <a:lnTo>
                    <a:pt x="413957" y="1439069"/>
                  </a:lnTo>
                  <a:lnTo>
                    <a:pt x="419516" y="1433909"/>
                  </a:lnTo>
                  <a:lnTo>
                    <a:pt x="425869" y="1429147"/>
                  </a:lnTo>
                  <a:lnTo>
                    <a:pt x="432618" y="1424384"/>
                  </a:lnTo>
                  <a:lnTo>
                    <a:pt x="438971" y="1420019"/>
                  </a:lnTo>
                  <a:lnTo>
                    <a:pt x="445721" y="1416050"/>
                  </a:lnTo>
                  <a:lnTo>
                    <a:pt x="452868" y="1411684"/>
                  </a:lnTo>
                  <a:lnTo>
                    <a:pt x="460412" y="1407716"/>
                  </a:lnTo>
                  <a:lnTo>
                    <a:pt x="467558" y="1404144"/>
                  </a:lnTo>
                  <a:lnTo>
                    <a:pt x="482646" y="1397397"/>
                  </a:lnTo>
                  <a:lnTo>
                    <a:pt x="498925" y="1391444"/>
                  </a:lnTo>
                  <a:lnTo>
                    <a:pt x="515204" y="1385094"/>
                  </a:lnTo>
                  <a:lnTo>
                    <a:pt x="531483" y="1379141"/>
                  </a:lnTo>
                  <a:lnTo>
                    <a:pt x="564437" y="1367631"/>
                  </a:lnTo>
                  <a:lnTo>
                    <a:pt x="581113" y="1361678"/>
                  </a:lnTo>
                  <a:lnTo>
                    <a:pt x="597392" y="1354931"/>
                  </a:lnTo>
                  <a:lnTo>
                    <a:pt x="669257" y="1324372"/>
                  </a:lnTo>
                  <a:lnTo>
                    <a:pt x="743504" y="1292622"/>
                  </a:lnTo>
                  <a:lnTo>
                    <a:pt x="817354" y="1261269"/>
                  </a:lnTo>
                  <a:lnTo>
                    <a:pt x="888822" y="1231106"/>
                  </a:lnTo>
                  <a:lnTo>
                    <a:pt x="969025" y="1209278"/>
                  </a:lnTo>
                  <a:lnTo>
                    <a:pt x="974981" y="1204516"/>
                  </a:lnTo>
                  <a:lnTo>
                    <a:pt x="980937" y="1198959"/>
                  </a:lnTo>
                  <a:lnTo>
                    <a:pt x="986892" y="1192609"/>
                  </a:lnTo>
                  <a:lnTo>
                    <a:pt x="992848" y="1184672"/>
                  </a:lnTo>
                  <a:lnTo>
                    <a:pt x="998407" y="1176734"/>
                  </a:lnTo>
                  <a:lnTo>
                    <a:pt x="1003965" y="1168003"/>
                  </a:lnTo>
                  <a:lnTo>
                    <a:pt x="1009524" y="1158478"/>
                  </a:lnTo>
                  <a:lnTo>
                    <a:pt x="1015083" y="1149350"/>
                  </a:lnTo>
                  <a:lnTo>
                    <a:pt x="1025009" y="1129903"/>
                  </a:lnTo>
                  <a:lnTo>
                    <a:pt x="1034141" y="1111250"/>
                  </a:lnTo>
                  <a:lnTo>
                    <a:pt x="1049228" y="1078309"/>
                  </a:lnTo>
                  <a:lnTo>
                    <a:pt x="1087345" y="1068784"/>
                  </a:lnTo>
                  <a:lnTo>
                    <a:pt x="1085359" y="1060450"/>
                  </a:lnTo>
                  <a:lnTo>
                    <a:pt x="1082977" y="1053306"/>
                  </a:lnTo>
                  <a:lnTo>
                    <a:pt x="1080595" y="1046163"/>
                  </a:lnTo>
                  <a:lnTo>
                    <a:pt x="1077419" y="1040209"/>
                  </a:lnTo>
                  <a:lnTo>
                    <a:pt x="1074242" y="1034653"/>
                  </a:lnTo>
                  <a:lnTo>
                    <a:pt x="1071066" y="1029891"/>
                  </a:lnTo>
                  <a:lnTo>
                    <a:pt x="1067492" y="1025525"/>
                  </a:lnTo>
                  <a:lnTo>
                    <a:pt x="1063125" y="1020763"/>
                  </a:lnTo>
                  <a:lnTo>
                    <a:pt x="1055978" y="1012825"/>
                  </a:lnTo>
                  <a:lnTo>
                    <a:pt x="1048434" y="1004491"/>
                  </a:lnTo>
                  <a:lnTo>
                    <a:pt x="1045258" y="1000125"/>
                  </a:lnTo>
                  <a:lnTo>
                    <a:pt x="1042082" y="995363"/>
                  </a:lnTo>
                  <a:lnTo>
                    <a:pt x="1038905" y="989409"/>
                  </a:lnTo>
                  <a:lnTo>
                    <a:pt x="1036523" y="983456"/>
                  </a:lnTo>
                  <a:lnTo>
                    <a:pt x="1022229" y="830659"/>
                  </a:lnTo>
                  <a:lnTo>
                    <a:pt x="1021832" y="831056"/>
                  </a:lnTo>
                  <a:lnTo>
                    <a:pt x="1020641" y="831056"/>
                  </a:lnTo>
                  <a:lnTo>
                    <a:pt x="1016671" y="830659"/>
                  </a:lnTo>
                  <a:lnTo>
                    <a:pt x="1010715" y="829469"/>
                  </a:lnTo>
                  <a:lnTo>
                    <a:pt x="1003965" y="828278"/>
                  </a:lnTo>
                  <a:lnTo>
                    <a:pt x="990863" y="824309"/>
                  </a:lnTo>
                  <a:lnTo>
                    <a:pt x="985701" y="822325"/>
                  </a:lnTo>
                  <a:lnTo>
                    <a:pt x="982525" y="821134"/>
                  </a:lnTo>
                  <a:lnTo>
                    <a:pt x="978157" y="817959"/>
                  </a:lnTo>
                  <a:lnTo>
                    <a:pt x="973790" y="814388"/>
                  </a:lnTo>
                  <a:lnTo>
                    <a:pt x="969819" y="810419"/>
                  </a:lnTo>
                  <a:lnTo>
                    <a:pt x="966246" y="805656"/>
                  </a:lnTo>
                  <a:lnTo>
                    <a:pt x="962673" y="800497"/>
                  </a:lnTo>
                  <a:lnTo>
                    <a:pt x="959496" y="794941"/>
                  </a:lnTo>
                  <a:lnTo>
                    <a:pt x="956717" y="788988"/>
                  </a:lnTo>
                  <a:lnTo>
                    <a:pt x="953541" y="783034"/>
                  </a:lnTo>
                  <a:lnTo>
                    <a:pt x="951158" y="776684"/>
                  </a:lnTo>
                  <a:lnTo>
                    <a:pt x="948776" y="769541"/>
                  </a:lnTo>
                  <a:lnTo>
                    <a:pt x="944409" y="755253"/>
                  </a:lnTo>
                  <a:lnTo>
                    <a:pt x="941232" y="740172"/>
                  </a:lnTo>
                  <a:lnTo>
                    <a:pt x="938056" y="724694"/>
                  </a:lnTo>
                  <a:lnTo>
                    <a:pt x="935674" y="708819"/>
                  </a:lnTo>
                  <a:lnTo>
                    <a:pt x="934085" y="693341"/>
                  </a:lnTo>
                  <a:lnTo>
                    <a:pt x="932497" y="677466"/>
                  </a:lnTo>
                  <a:lnTo>
                    <a:pt x="931306" y="662781"/>
                  </a:lnTo>
                  <a:lnTo>
                    <a:pt x="929321" y="635000"/>
                  </a:lnTo>
                  <a:lnTo>
                    <a:pt x="926939" y="611981"/>
                  </a:lnTo>
                  <a:lnTo>
                    <a:pt x="926939" y="607616"/>
                  </a:lnTo>
                  <a:lnTo>
                    <a:pt x="927733" y="603250"/>
                  </a:lnTo>
                  <a:lnTo>
                    <a:pt x="929321" y="598884"/>
                  </a:lnTo>
                  <a:lnTo>
                    <a:pt x="931306" y="594519"/>
                  </a:lnTo>
                  <a:lnTo>
                    <a:pt x="935674" y="585391"/>
                  </a:lnTo>
                  <a:lnTo>
                    <a:pt x="940835" y="575866"/>
                  </a:lnTo>
                  <a:lnTo>
                    <a:pt x="943217" y="570706"/>
                  </a:lnTo>
                  <a:lnTo>
                    <a:pt x="945600" y="565150"/>
                  </a:lnTo>
                  <a:lnTo>
                    <a:pt x="947585" y="559594"/>
                  </a:lnTo>
                  <a:lnTo>
                    <a:pt x="949173" y="553641"/>
                  </a:lnTo>
                  <a:lnTo>
                    <a:pt x="950364" y="547291"/>
                  </a:lnTo>
                  <a:lnTo>
                    <a:pt x="950761" y="539750"/>
                  </a:lnTo>
                  <a:lnTo>
                    <a:pt x="950364" y="532606"/>
                  </a:lnTo>
                  <a:lnTo>
                    <a:pt x="949173" y="524669"/>
                  </a:lnTo>
                  <a:lnTo>
                    <a:pt x="944409" y="500856"/>
                  </a:lnTo>
                  <a:lnTo>
                    <a:pt x="940438" y="477441"/>
                  </a:lnTo>
                  <a:lnTo>
                    <a:pt x="937262" y="454422"/>
                  </a:lnTo>
                  <a:lnTo>
                    <a:pt x="934880" y="432197"/>
                  </a:lnTo>
                  <a:lnTo>
                    <a:pt x="933291" y="410766"/>
                  </a:lnTo>
                  <a:lnTo>
                    <a:pt x="932100" y="389334"/>
                  </a:lnTo>
                  <a:lnTo>
                    <a:pt x="931703" y="368300"/>
                  </a:lnTo>
                  <a:lnTo>
                    <a:pt x="932100" y="348059"/>
                  </a:lnTo>
                  <a:lnTo>
                    <a:pt x="932894" y="328613"/>
                  </a:lnTo>
                  <a:lnTo>
                    <a:pt x="934483" y="309563"/>
                  </a:lnTo>
                  <a:lnTo>
                    <a:pt x="936468" y="290909"/>
                  </a:lnTo>
                  <a:lnTo>
                    <a:pt x="939247" y="273447"/>
                  </a:lnTo>
                  <a:lnTo>
                    <a:pt x="942423" y="255984"/>
                  </a:lnTo>
                  <a:lnTo>
                    <a:pt x="946394" y="239713"/>
                  </a:lnTo>
                  <a:lnTo>
                    <a:pt x="950761" y="223441"/>
                  </a:lnTo>
                  <a:lnTo>
                    <a:pt x="956320" y="207566"/>
                  </a:lnTo>
                  <a:lnTo>
                    <a:pt x="961482" y="193278"/>
                  </a:lnTo>
                  <a:lnTo>
                    <a:pt x="967437" y="178991"/>
                  </a:lnTo>
                  <a:lnTo>
                    <a:pt x="973790" y="165497"/>
                  </a:lnTo>
                  <a:lnTo>
                    <a:pt x="980937" y="152400"/>
                  </a:lnTo>
                  <a:lnTo>
                    <a:pt x="988481" y="140494"/>
                  </a:lnTo>
                  <a:lnTo>
                    <a:pt x="996421" y="129381"/>
                  </a:lnTo>
                  <a:lnTo>
                    <a:pt x="1004362" y="118269"/>
                  </a:lnTo>
                  <a:lnTo>
                    <a:pt x="1013494" y="108347"/>
                  </a:lnTo>
                  <a:lnTo>
                    <a:pt x="1022229" y="99219"/>
                  </a:lnTo>
                  <a:lnTo>
                    <a:pt x="1031758" y="90091"/>
                  </a:lnTo>
                  <a:lnTo>
                    <a:pt x="1041685" y="82550"/>
                  </a:lnTo>
                  <a:lnTo>
                    <a:pt x="1051611" y="75406"/>
                  </a:lnTo>
                  <a:lnTo>
                    <a:pt x="1061934" y="68659"/>
                  </a:lnTo>
                  <a:lnTo>
                    <a:pt x="1073051" y="63103"/>
                  </a:lnTo>
                  <a:lnTo>
                    <a:pt x="1084168" y="58341"/>
                  </a:lnTo>
                  <a:lnTo>
                    <a:pt x="1095683" y="53975"/>
                  </a:lnTo>
                  <a:lnTo>
                    <a:pt x="1112358" y="47228"/>
                  </a:lnTo>
                  <a:lnTo>
                    <a:pt x="1131019" y="40084"/>
                  </a:lnTo>
                  <a:lnTo>
                    <a:pt x="1150872" y="32544"/>
                  </a:lnTo>
                  <a:lnTo>
                    <a:pt x="1171915" y="25400"/>
                  </a:lnTo>
                  <a:lnTo>
                    <a:pt x="1194547" y="18653"/>
                  </a:lnTo>
                  <a:lnTo>
                    <a:pt x="1206458" y="15875"/>
                  </a:lnTo>
                  <a:lnTo>
                    <a:pt x="1218369" y="12303"/>
                  </a:lnTo>
                  <a:lnTo>
                    <a:pt x="1230281" y="9525"/>
                  </a:lnTo>
                  <a:lnTo>
                    <a:pt x="1242986" y="7144"/>
                  </a:lnTo>
                  <a:lnTo>
                    <a:pt x="1255294" y="5159"/>
                  </a:lnTo>
                  <a:lnTo>
                    <a:pt x="1268397" y="3175"/>
                  </a:lnTo>
                  <a:lnTo>
                    <a:pt x="1281102" y="1588"/>
                  </a:lnTo>
                  <a:lnTo>
                    <a:pt x="1294602" y="794"/>
                  </a:lnTo>
                  <a:lnTo>
                    <a:pt x="130770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latin typeface="+mn-ea"/>
                <a:ea typeface="+mn-ea"/>
              </a:endParaRPr>
            </a:p>
          </p:txBody>
        </p:sp>
      </p:grpSp>
      <p:grpSp>
        <p:nvGrpSpPr>
          <p:cNvPr id="23" name="淘宝网Chenying0907出品 22"/>
          <p:cNvGrpSpPr/>
          <p:nvPr/>
        </p:nvGrpSpPr>
        <p:grpSpPr>
          <a:xfrm>
            <a:off x="4456262" y="4994920"/>
            <a:ext cx="651614" cy="651614"/>
            <a:chOff x="4456262" y="4994920"/>
            <a:chExt cx="651614" cy="651614"/>
          </a:xfrm>
        </p:grpSpPr>
        <p:sp>
          <p:nvSpPr>
            <p:cNvPr id="24" name="淘宝网Chenying0907出品 23"/>
            <p:cNvSpPr/>
            <p:nvPr/>
          </p:nvSpPr>
          <p:spPr>
            <a:xfrm>
              <a:off x="4456262" y="4994920"/>
              <a:ext cx="651614" cy="651614"/>
            </a:xfrm>
            <a:prstGeom prst="ellipse">
              <a:avLst/>
            </a:prstGeom>
            <a:solidFill>
              <a:srgbClr val="F8353D"/>
            </a:solidFill>
            <a:ln w="28575" cap="flat">
              <a:noFill/>
              <a:prstDash val="solid"/>
              <a:miter lim="800000"/>
            </a:ln>
            <a:effectLst>
              <a:outerShdw blurRad="228600" dist="228600" dir="5400000" algn="t" rotWithShape="0">
                <a:schemeClr val="tx1">
                  <a:lumMod val="85000"/>
                  <a:lumOff val="15000"/>
                  <a:alpha val="28000"/>
                </a:scheme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5" name="KSO_Shape"/>
            <p:cNvSpPr/>
            <p:nvPr/>
          </p:nvSpPr>
          <p:spPr bwMode="auto">
            <a:xfrm>
              <a:off x="4627580" y="5112011"/>
              <a:ext cx="329076" cy="417432"/>
            </a:xfrm>
            <a:custGeom>
              <a:avLst/>
              <a:gdLst>
                <a:gd name="T0" fmla="*/ 259322 w 2665412"/>
                <a:gd name="T1" fmla="*/ 2895285 h 3382963"/>
                <a:gd name="T2" fmla="*/ 511017 w 2665412"/>
                <a:gd name="T3" fmla="*/ 3155147 h 3382963"/>
                <a:gd name="T4" fmla="*/ 770965 w 2665412"/>
                <a:gd name="T5" fmla="*/ 2903852 h 3382963"/>
                <a:gd name="T6" fmla="*/ 519587 w 2665412"/>
                <a:gd name="T7" fmla="*/ 2643989 h 3382963"/>
                <a:gd name="T8" fmla="*/ 875071 w 2665412"/>
                <a:gd name="T9" fmla="*/ 2732514 h 3382963"/>
                <a:gd name="T10" fmla="*/ 732560 w 2665412"/>
                <a:gd name="T11" fmla="*/ 3231615 h 3382963"/>
                <a:gd name="T12" fmla="*/ 265987 w 2665412"/>
                <a:gd name="T13" fmla="*/ 3315697 h 3382963"/>
                <a:gd name="T14" fmla="*/ 147598 w 2665412"/>
                <a:gd name="T15" fmla="*/ 2750917 h 3382963"/>
                <a:gd name="T16" fmla="*/ 1831415 w 2665412"/>
                <a:gd name="T17" fmla="*/ 2257426 h 3382963"/>
                <a:gd name="T18" fmla="*/ 1993961 w 2665412"/>
                <a:gd name="T19" fmla="*/ 2438401 h 3382963"/>
                <a:gd name="T20" fmla="*/ 1847258 w 2665412"/>
                <a:gd name="T21" fmla="*/ 2409508 h 3382963"/>
                <a:gd name="T22" fmla="*/ 1685662 w 2665412"/>
                <a:gd name="T23" fmla="*/ 2468563 h 3382963"/>
                <a:gd name="T24" fmla="*/ 1995229 w 2665412"/>
                <a:gd name="T25" fmla="*/ 2640966 h 3382963"/>
                <a:gd name="T26" fmla="*/ 1952137 w 2665412"/>
                <a:gd name="T27" fmla="*/ 2838768 h 3382963"/>
                <a:gd name="T28" fmla="*/ 1735409 w 2665412"/>
                <a:gd name="T29" fmla="*/ 2918143 h 3382963"/>
                <a:gd name="T30" fmla="*/ 1580784 w 2665412"/>
                <a:gd name="T31" fmla="*/ 2728596 h 3382963"/>
                <a:gd name="T32" fmla="*/ 1742380 w 2665412"/>
                <a:gd name="T33" fmla="*/ 2773998 h 3382963"/>
                <a:gd name="T34" fmla="*/ 1881478 w 2665412"/>
                <a:gd name="T35" fmla="*/ 2691766 h 3382963"/>
                <a:gd name="T36" fmla="*/ 1563357 w 2665412"/>
                <a:gd name="T37" fmla="*/ 2467293 h 3382963"/>
                <a:gd name="T38" fmla="*/ 1692634 w 2665412"/>
                <a:gd name="T39" fmla="*/ 2322831 h 3382963"/>
                <a:gd name="T40" fmla="*/ 1625723 w 2665412"/>
                <a:gd name="T41" fmla="*/ 2198771 h 3382963"/>
                <a:gd name="T42" fmla="*/ 1410098 w 2665412"/>
                <a:gd name="T43" fmla="*/ 2430592 h 3382963"/>
                <a:gd name="T44" fmla="*/ 1421847 w 2665412"/>
                <a:gd name="T45" fmla="*/ 2757048 h 3382963"/>
                <a:gd name="T46" fmla="*/ 1653351 w 2665412"/>
                <a:gd name="T47" fmla="*/ 2972991 h 3382963"/>
                <a:gd name="T48" fmla="*/ 1980125 w 2665412"/>
                <a:gd name="T49" fmla="*/ 2960924 h 3382963"/>
                <a:gd name="T50" fmla="*/ 2195433 w 2665412"/>
                <a:gd name="T51" fmla="*/ 2729420 h 3382963"/>
                <a:gd name="T52" fmla="*/ 2184001 w 2665412"/>
                <a:gd name="T53" fmla="*/ 2402964 h 3382963"/>
                <a:gd name="T54" fmla="*/ 1952179 w 2665412"/>
                <a:gd name="T55" fmla="*/ 2187021 h 3382963"/>
                <a:gd name="T56" fmla="*/ 2156055 w 2665412"/>
                <a:gd name="T57" fmla="*/ 2032367 h 3382963"/>
                <a:gd name="T58" fmla="*/ 2395816 w 2665412"/>
                <a:gd name="T59" fmla="*/ 2850094 h 3382963"/>
                <a:gd name="T60" fmla="*/ 1619054 w 2665412"/>
                <a:gd name="T61" fmla="*/ 3205130 h 3382963"/>
                <a:gd name="T62" fmla="*/ 1161763 w 2665412"/>
                <a:gd name="T63" fmla="*/ 2697981 h 3382963"/>
                <a:gd name="T64" fmla="*/ 1590474 w 2665412"/>
                <a:gd name="T65" fmla="*/ 1963774 h 3382963"/>
                <a:gd name="T66" fmla="*/ 247746 w 2665412"/>
                <a:gd name="T67" fmla="*/ 2374875 h 3382963"/>
                <a:gd name="T68" fmla="*/ 90506 w 2665412"/>
                <a:gd name="T69" fmla="*/ 2382501 h 3382963"/>
                <a:gd name="T70" fmla="*/ 82882 w 2665412"/>
                <a:gd name="T71" fmla="*/ 2224911 h 3382963"/>
                <a:gd name="T72" fmla="*/ 1925231 w 2665412"/>
                <a:gd name="T73" fmla="*/ 1275421 h 3382963"/>
                <a:gd name="T74" fmla="*/ 2142932 w 2665412"/>
                <a:gd name="T75" fmla="*/ 1565745 h 3382963"/>
                <a:gd name="T76" fmla="*/ 2433411 w 2665412"/>
                <a:gd name="T77" fmla="*/ 1348081 h 3382963"/>
                <a:gd name="T78" fmla="*/ 2215710 w 2665412"/>
                <a:gd name="T79" fmla="*/ 1057758 h 3382963"/>
                <a:gd name="T80" fmla="*/ 2557039 w 2665412"/>
                <a:gd name="T81" fmla="*/ 1184676 h 3382963"/>
                <a:gd name="T82" fmla="*/ 2359043 w 2665412"/>
                <a:gd name="T83" fmla="*/ 1666644 h 3382963"/>
                <a:gd name="T84" fmla="*/ 1943029 w 2665412"/>
                <a:gd name="T85" fmla="*/ 1631742 h 3382963"/>
                <a:gd name="T86" fmla="*/ 1831795 w 2665412"/>
                <a:gd name="T87" fmla="*/ 1117727 h 3382963"/>
                <a:gd name="T88" fmla="*/ 1543971 w 2665412"/>
                <a:gd name="T89" fmla="*/ 596250 h 3382963"/>
                <a:gd name="T90" fmla="*/ 1297460 w 2665412"/>
                <a:gd name="T91" fmla="*/ 948099 h 3382963"/>
                <a:gd name="T92" fmla="*/ 1031888 w 2665412"/>
                <a:gd name="T93" fmla="*/ 755548 h 3382963"/>
                <a:gd name="T94" fmla="*/ 814631 w 2665412"/>
                <a:gd name="T95" fmla="*/ 602286 h 3382963"/>
                <a:gd name="T96" fmla="*/ 863801 w 2665412"/>
                <a:gd name="T97" fmla="*/ 640380 h 3382963"/>
                <a:gd name="T98" fmla="*/ 958650 w 2665412"/>
                <a:gd name="T99" fmla="*/ 731486 h 3382963"/>
                <a:gd name="T100" fmla="*/ 915825 w 2665412"/>
                <a:gd name="T101" fmla="*/ 1047026 h 3382963"/>
                <a:gd name="T102" fmla="*/ 1093788 w 2665412"/>
                <a:gd name="T103" fmla="*/ 1742545 h 3382963"/>
                <a:gd name="T104" fmla="*/ 941203 w 2665412"/>
                <a:gd name="T105" fmla="*/ 2331086 h 3382963"/>
                <a:gd name="T106" fmla="*/ 804162 w 2665412"/>
                <a:gd name="T107" fmla="*/ 2246646 h 3382963"/>
                <a:gd name="T108" fmla="*/ 518978 w 2665412"/>
                <a:gd name="T109" fmla="*/ 1458116 h 3382963"/>
                <a:gd name="T110" fmla="*/ 425714 w 2665412"/>
                <a:gd name="T111" fmla="*/ 1302568 h 3382963"/>
                <a:gd name="T112" fmla="*/ 154488 w 2665412"/>
                <a:gd name="T113" fmla="*/ 951475 h 3382963"/>
                <a:gd name="T114" fmla="*/ 4758 w 2665412"/>
                <a:gd name="T115" fmla="*/ 912429 h 3382963"/>
                <a:gd name="T116" fmla="*/ 912333 w 2665412"/>
                <a:gd name="T117" fmla="*/ 0 h 3382963"/>
                <a:gd name="T118" fmla="*/ 1112519 w 2665412"/>
                <a:gd name="T119" fmla="*/ 199433 h 3382963"/>
                <a:gd name="T120" fmla="*/ 953005 w 2665412"/>
                <a:gd name="T121" fmla="*/ 526732 h 3382963"/>
                <a:gd name="T122" fmla="*/ 719772 w 2665412"/>
                <a:gd name="T123" fmla="*/ 209293 h 33829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665412" h="3382963">
                  <a:moveTo>
                    <a:pt x="506574" y="2643989"/>
                  </a:moveTo>
                  <a:lnTo>
                    <a:pt x="493243" y="2644624"/>
                  </a:lnTo>
                  <a:lnTo>
                    <a:pt x="480230" y="2646210"/>
                  </a:lnTo>
                  <a:lnTo>
                    <a:pt x="467217" y="2648431"/>
                  </a:lnTo>
                  <a:lnTo>
                    <a:pt x="454521" y="2650970"/>
                  </a:lnTo>
                  <a:lnTo>
                    <a:pt x="442460" y="2654460"/>
                  </a:lnTo>
                  <a:lnTo>
                    <a:pt x="430399" y="2658585"/>
                  </a:lnTo>
                  <a:lnTo>
                    <a:pt x="418655" y="2663027"/>
                  </a:lnTo>
                  <a:lnTo>
                    <a:pt x="407229" y="2667786"/>
                  </a:lnTo>
                  <a:lnTo>
                    <a:pt x="396120" y="2673180"/>
                  </a:lnTo>
                  <a:lnTo>
                    <a:pt x="385328" y="2679526"/>
                  </a:lnTo>
                  <a:lnTo>
                    <a:pt x="374854" y="2685872"/>
                  </a:lnTo>
                  <a:lnTo>
                    <a:pt x="364380" y="2692852"/>
                  </a:lnTo>
                  <a:lnTo>
                    <a:pt x="354858" y="2700784"/>
                  </a:lnTo>
                  <a:lnTo>
                    <a:pt x="345336" y="2708717"/>
                  </a:lnTo>
                  <a:lnTo>
                    <a:pt x="336449" y="2717284"/>
                  </a:lnTo>
                  <a:lnTo>
                    <a:pt x="327562" y="2725533"/>
                  </a:lnTo>
                  <a:lnTo>
                    <a:pt x="319310" y="2735052"/>
                  </a:lnTo>
                  <a:lnTo>
                    <a:pt x="312010" y="2744571"/>
                  </a:lnTo>
                  <a:lnTo>
                    <a:pt x="304710" y="2754724"/>
                  </a:lnTo>
                  <a:lnTo>
                    <a:pt x="298044" y="2764878"/>
                  </a:lnTo>
                  <a:lnTo>
                    <a:pt x="291696" y="2775348"/>
                  </a:lnTo>
                  <a:lnTo>
                    <a:pt x="285983" y="2786136"/>
                  </a:lnTo>
                  <a:lnTo>
                    <a:pt x="280905" y="2797241"/>
                  </a:lnTo>
                  <a:lnTo>
                    <a:pt x="276144" y="2808981"/>
                  </a:lnTo>
                  <a:lnTo>
                    <a:pt x="272018" y="2820721"/>
                  </a:lnTo>
                  <a:lnTo>
                    <a:pt x="268209" y="2832461"/>
                  </a:lnTo>
                  <a:lnTo>
                    <a:pt x="265353" y="2844835"/>
                  </a:lnTo>
                  <a:lnTo>
                    <a:pt x="263131" y="2857210"/>
                  </a:lnTo>
                  <a:lnTo>
                    <a:pt x="261226" y="2869584"/>
                  </a:lnTo>
                  <a:lnTo>
                    <a:pt x="259957" y="2882276"/>
                  </a:lnTo>
                  <a:lnTo>
                    <a:pt x="259322" y="2895285"/>
                  </a:lnTo>
                  <a:lnTo>
                    <a:pt x="259639" y="2908294"/>
                  </a:lnTo>
                  <a:lnTo>
                    <a:pt x="260274" y="2921620"/>
                  </a:lnTo>
                  <a:lnTo>
                    <a:pt x="261861" y="2934629"/>
                  </a:lnTo>
                  <a:lnTo>
                    <a:pt x="264083" y="2947638"/>
                  </a:lnTo>
                  <a:lnTo>
                    <a:pt x="266622" y="2960330"/>
                  </a:lnTo>
                  <a:lnTo>
                    <a:pt x="270113" y="2972704"/>
                  </a:lnTo>
                  <a:lnTo>
                    <a:pt x="273922" y="2984444"/>
                  </a:lnTo>
                  <a:lnTo>
                    <a:pt x="278366" y="2996501"/>
                  </a:lnTo>
                  <a:lnTo>
                    <a:pt x="283444" y="3007924"/>
                  </a:lnTo>
                  <a:lnTo>
                    <a:pt x="288840" y="3019029"/>
                  </a:lnTo>
                  <a:lnTo>
                    <a:pt x="294870" y="3029817"/>
                  </a:lnTo>
                  <a:lnTo>
                    <a:pt x="301536" y="3040605"/>
                  </a:lnTo>
                  <a:lnTo>
                    <a:pt x="308836" y="3050441"/>
                  </a:lnTo>
                  <a:lnTo>
                    <a:pt x="316136" y="3060277"/>
                  </a:lnTo>
                  <a:lnTo>
                    <a:pt x="323753" y="3069478"/>
                  </a:lnTo>
                  <a:lnTo>
                    <a:pt x="332323" y="3078680"/>
                  </a:lnTo>
                  <a:lnTo>
                    <a:pt x="341210" y="3087247"/>
                  </a:lnTo>
                  <a:lnTo>
                    <a:pt x="350732" y="3095496"/>
                  </a:lnTo>
                  <a:lnTo>
                    <a:pt x="360254" y="3103429"/>
                  </a:lnTo>
                  <a:lnTo>
                    <a:pt x="370411" y="3110409"/>
                  </a:lnTo>
                  <a:lnTo>
                    <a:pt x="380250" y="3117072"/>
                  </a:lnTo>
                  <a:lnTo>
                    <a:pt x="391041" y="3123418"/>
                  </a:lnTo>
                  <a:lnTo>
                    <a:pt x="401833" y="3128812"/>
                  </a:lnTo>
                  <a:lnTo>
                    <a:pt x="412942" y="3134206"/>
                  </a:lnTo>
                  <a:lnTo>
                    <a:pt x="424685" y="3138965"/>
                  </a:lnTo>
                  <a:lnTo>
                    <a:pt x="436429" y="3143090"/>
                  </a:lnTo>
                  <a:lnTo>
                    <a:pt x="448173" y="3146580"/>
                  </a:lnTo>
                  <a:lnTo>
                    <a:pt x="460551" y="3149753"/>
                  </a:lnTo>
                  <a:lnTo>
                    <a:pt x="472930" y="3151974"/>
                  </a:lnTo>
                  <a:lnTo>
                    <a:pt x="485626" y="3153878"/>
                  </a:lnTo>
                  <a:lnTo>
                    <a:pt x="498004" y="3154830"/>
                  </a:lnTo>
                  <a:lnTo>
                    <a:pt x="511017" y="3155147"/>
                  </a:lnTo>
                  <a:lnTo>
                    <a:pt x="524030" y="3155147"/>
                  </a:lnTo>
                  <a:lnTo>
                    <a:pt x="537044" y="3154513"/>
                  </a:lnTo>
                  <a:lnTo>
                    <a:pt x="550374" y="3152926"/>
                  </a:lnTo>
                  <a:lnTo>
                    <a:pt x="563070" y="3150705"/>
                  </a:lnTo>
                  <a:lnTo>
                    <a:pt x="575766" y="3148167"/>
                  </a:lnTo>
                  <a:lnTo>
                    <a:pt x="588462" y="3144994"/>
                  </a:lnTo>
                  <a:lnTo>
                    <a:pt x="600206" y="3141186"/>
                  </a:lnTo>
                  <a:lnTo>
                    <a:pt x="612267" y="3136744"/>
                  </a:lnTo>
                  <a:lnTo>
                    <a:pt x="623693" y="3131668"/>
                  </a:lnTo>
                  <a:lnTo>
                    <a:pt x="634802" y="3125956"/>
                  </a:lnTo>
                  <a:lnTo>
                    <a:pt x="645593" y="3119928"/>
                  </a:lnTo>
                  <a:lnTo>
                    <a:pt x="656067" y="3113265"/>
                  </a:lnTo>
                  <a:lnTo>
                    <a:pt x="665907" y="3106284"/>
                  </a:lnTo>
                  <a:lnTo>
                    <a:pt x="676063" y="3098986"/>
                  </a:lnTo>
                  <a:lnTo>
                    <a:pt x="685268" y="3090737"/>
                  </a:lnTo>
                  <a:lnTo>
                    <a:pt x="694155" y="3082487"/>
                  </a:lnTo>
                  <a:lnTo>
                    <a:pt x="702725" y="3073603"/>
                  </a:lnTo>
                  <a:lnTo>
                    <a:pt x="710977" y="3064402"/>
                  </a:lnTo>
                  <a:lnTo>
                    <a:pt x="718594" y="3054566"/>
                  </a:lnTo>
                  <a:lnTo>
                    <a:pt x="725894" y="3045047"/>
                  </a:lnTo>
                  <a:lnTo>
                    <a:pt x="732560" y="3034576"/>
                  </a:lnTo>
                  <a:lnTo>
                    <a:pt x="738908" y="3023788"/>
                  </a:lnTo>
                  <a:lnTo>
                    <a:pt x="744621" y="3013000"/>
                  </a:lnTo>
                  <a:lnTo>
                    <a:pt x="750017" y="3001895"/>
                  </a:lnTo>
                  <a:lnTo>
                    <a:pt x="754460" y="2990472"/>
                  </a:lnTo>
                  <a:lnTo>
                    <a:pt x="758586" y="2979050"/>
                  </a:lnTo>
                  <a:lnTo>
                    <a:pt x="762078" y="2966676"/>
                  </a:lnTo>
                  <a:lnTo>
                    <a:pt x="765252" y="2954618"/>
                  </a:lnTo>
                  <a:lnTo>
                    <a:pt x="767473" y="2942244"/>
                  </a:lnTo>
                  <a:lnTo>
                    <a:pt x="769378" y="2929870"/>
                  </a:lnTo>
                  <a:lnTo>
                    <a:pt x="770330" y="2916861"/>
                  </a:lnTo>
                  <a:lnTo>
                    <a:pt x="770965" y="2903852"/>
                  </a:lnTo>
                  <a:lnTo>
                    <a:pt x="770647" y="2890843"/>
                  </a:lnTo>
                  <a:lnTo>
                    <a:pt x="770013" y="2877834"/>
                  </a:lnTo>
                  <a:lnTo>
                    <a:pt x="768426" y="2864507"/>
                  </a:lnTo>
                  <a:lnTo>
                    <a:pt x="766521" y="2851816"/>
                  </a:lnTo>
                  <a:lnTo>
                    <a:pt x="763982" y="2839441"/>
                  </a:lnTo>
                  <a:lnTo>
                    <a:pt x="760808" y="2827067"/>
                  </a:lnTo>
                  <a:lnTo>
                    <a:pt x="756682" y="2814692"/>
                  </a:lnTo>
                  <a:lnTo>
                    <a:pt x="752238" y="2802953"/>
                  </a:lnTo>
                  <a:lnTo>
                    <a:pt x="747160" y="2791530"/>
                  </a:lnTo>
                  <a:lnTo>
                    <a:pt x="741764" y="2780108"/>
                  </a:lnTo>
                  <a:lnTo>
                    <a:pt x="735416" y="2769637"/>
                  </a:lnTo>
                  <a:lnTo>
                    <a:pt x="729068" y="2759166"/>
                  </a:lnTo>
                  <a:lnTo>
                    <a:pt x="722086" y="2749013"/>
                  </a:lnTo>
                  <a:lnTo>
                    <a:pt x="714468" y="2739177"/>
                  </a:lnTo>
                  <a:lnTo>
                    <a:pt x="706533" y="2729658"/>
                  </a:lnTo>
                  <a:lnTo>
                    <a:pt x="697964" y="2720774"/>
                  </a:lnTo>
                  <a:lnTo>
                    <a:pt x="689394" y="2712207"/>
                  </a:lnTo>
                  <a:lnTo>
                    <a:pt x="680189" y="2704275"/>
                  </a:lnTo>
                  <a:lnTo>
                    <a:pt x="670350" y="2696342"/>
                  </a:lnTo>
                  <a:lnTo>
                    <a:pt x="660511" y="2689362"/>
                  </a:lnTo>
                  <a:lnTo>
                    <a:pt x="650037" y="2682382"/>
                  </a:lnTo>
                  <a:lnTo>
                    <a:pt x="639563" y="2676353"/>
                  </a:lnTo>
                  <a:lnTo>
                    <a:pt x="628771" y="2670324"/>
                  </a:lnTo>
                  <a:lnTo>
                    <a:pt x="617662" y="2665248"/>
                  </a:lnTo>
                  <a:lnTo>
                    <a:pt x="606236" y="2660171"/>
                  </a:lnTo>
                  <a:lnTo>
                    <a:pt x="594175" y="2656364"/>
                  </a:lnTo>
                  <a:lnTo>
                    <a:pt x="582431" y="2652873"/>
                  </a:lnTo>
                  <a:lnTo>
                    <a:pt x="570053" y="2650018"/>
                  </a:lnTo>
                  <a:lnTo>
                    <a:pt x="557992" y="2647479"/>
                  </a:lnTo>
                  <a:lnTo>
                    <a:pt x="545296" y="2645576"/>
                  </a:lnTo>
                  <a:lnTo>
                    <a:pt x="532600" y="2644306"/>
                  </a:lnTo>
                  <a:lnTo>
                    <a:pt x="519587" y="2643989"/>
                  </a:lnTo>
                  <a:lnTo>
                    <a:pt x="506574" y="2643989"/>
                  </a:lnTo>
                  <a:close/>
                  <a:moveTo>
                    <a:pt x="552279" y="2413000"/>
                  </a:moveTo>
                  <a:lnTo>
                    <a:pt x="560214" y="2505650"/>
                  </a:lnTo>
                  <a:lnTo>
                    <a:pt x="569736" y="2506602"/>
                  </a:lnTo>
                  <a:lnTo>
                    <a:pt x="578940" y="2508188"/>
                  </a:lnTo>
                  <a:lnTo>
                    <a:pt x="588779" y="2510092"/>
                  </a:lnTo>
                  <a:lnTo>
                    <a:pt x="597984" y="2511678"/>
                  </a:lnTo>
                  <a:lnTo>
                    <a:pt x="607506" y="2513582"/>
                  </a:lnTo>
                  <a:lnTo>
                    <a:pt x="617028" y="2516120"/>
                  </a:lnTo>
                  <a:lnTo>
                    <a:pt x="626232" y="2518976"/>
                  </a:lnTo>
                  <a:lnTo>
                    <a:pt x="635119" y="2521514"/>
                  </a:lnTo>
                  <a:lnTo>
                    <a:pt x="644006" y="2524370"/>
                  </a:lnTo>
                  <a:lnTo>
                    <a:pt x="653211" y="2527860"/>
                  </a:lnTo>
                  <a:lnTo>
                    <a:pt x="661780" y="2531033"/>
                  </a:lnTo>
                  <a:lnTo>
                    <a:pt x="670668" y="2534841"/>
                  </a:lnTo>
                  <a:lnTo>
                    <a:pt x="679237" y="2538648"/>
                  </a:lnTo>
                  <a:lnTo>
                    <a:pt x="687807" y="2542773"/>
                  </a:lnTo>
                  <a:lnTo>
                    <a:pt x="696377" y="2547215"/>
                  </a:lnTo>
                  <a:lnTo>
                    <a:pt x="704629" y="2551657"/>
                  </a:lnTo>
                  <a:lnTo>
                    <a:pt x="764299" y="2480266"/>
                  </a:lnTo>
                  <a:lnTo>
                    <a:pt x="884275" y="2581165"/>
                  </a:lnTo>
                  <a:lnTo>
                    <a:pt x="824922" y="2651921"/>
                  </a:lnTo>
                  <a:lnTo>
                    <a:pt x="830953" y="2659219"/>
                  </a:lnTo>
                  <a:lnTo>
                    <a:pt x="836348" y="2666517"/>
                  </a:lnTo>
                  <a:lnTo>
                    <a:pt x="842062" y="2674449"/>
                  </a:lnTo>
                  <a:lnTo>
                    <a:pt x="847140" y="2682382"/>
                  </a:lnTo>
                  <a:lnTo>
                    <a:pt x="852536" y="2690314"/>
                  </a:lnTo>
                  <a:lnTo>
                    <a:pt x="857297" y="2698563"/>
                  </a:lnTo>
                  <a:lnTo>
                    <a:pt x="862057" y="2706813"/>
                  </a:lnTo>
                  <a:lnTo>
                    <a:pt x="866501" y="2715380"/>
                  </a:lnTo>
                  <a:lnTo>
                    <a:pt x="870945" y="2723947"/>
                  </a:lnTo>
                  <a:lnTo>
                    <a:pt x="875071" y="2732514"/>
                  </a:lnTo>
                  <a:lnTo>
                    <a:pt x="879197" y="2741398"/>
                  </a:lnTo>
                  <a:lnTo>
                    <a:pt x="883006" y="2750282"/>
                  </a:lnTo>
                  <a:lnTo>
                    <a:pt x="886497" y="2759166"/>
                  </a:lnTo>
                  <a:lnTo>
                    <a:pt x="889671" y="2768050"/>
                  </a:lnTo>
                  <a:lnTo>
                    <a:pt x="892845" y="2777252"/>
                  </a:lnTo>
                  <a:lnTo>
                    <a:pt x="896019" y="2786453"/>
                  </a:lnTo>
                  <a:lnTo>
                    <a:pt x="986794" y="2779156"/>
                  </a:lnTo>
                  <a:lnTo>
                    <a:pt x="1000125" y="2934629"/>
                  </a:lnTo>
                  <a:lnTo>
                    <a:pt x="909667" y="2942879"/>
                  </a:lnTo>
                  <a:lnTo>
                    <a:pt x="908397" y="2952397"/>
                  </a:lnTo>
                  <a:lnTo>
                    <a:pt x="907128" y="2962233"/>
                  </a:lnTo>
                  <a:lnTo>
                    <a:pt x="905541" y="2971752"/>
                  </a:lnTo>
                  <a:lnTo>
                    <a:pt x="903636" y="2981588"/>
                  </a:lnTo>
                  <a:lnTo>
                    <a:pt x="901415" y="2990790"/>
                  </a:lnTo>
                  <a:lnTo>
                    <a:pt x="899193" y="3000309"/>
                  </a:lnTo>
                  <a:lnTo>
                    <a:pt x="896654" y="3009827"/>
                  </a:lnTo>
                  <a:lnTo>
                    <a:pt x="893797" y="3019029"/>
                  </a:lnTo>
                  <a:lnTo>
                    <a:pt x="890623" y="3027913"/>
                  </a:lnTo>
                  <a:lnTo>
                    <a:pt x="887449" y="3036797"/>
                  </a:lnTo>
                  <a:lnTo>
                    <a:pt x="883958" y="3045999"/>
                  </a:lnTo>
                  <a:lnTo>
                    <a:pt x="880149" y="3054566"/>
                  </a:lnTo>
                  <a:lnTo>
                    <a:pt x="876658" y="3063450"/>
                  </a:lnTo>
                  <a:lnTo>
                    <a:pt x="872532" y="3072017"/>
                  </a:lnTo>
                  <a:lnTo>
                    <a:pt x="868088" y="3080584"/>
                  </a:lnTo>
                  <a:lnTo>
                    <a:pt x="863644" y="3089150"/>
                  </a:lnTo>
                  <a:lnTo>
                    <a:pt x="933154" y="3147532"/>
                  </a:lnTo>
                  <a:lnTo>
                    <a:pt x="831905" y="3267151"/>
                  </a:lnTo>
                  <a:lnTo>
                    <a:pt x="763347" y="3209404"/>
                  </a:lnTo>
                  <a:lnTo>
                    <a:pt x="755730" y="3215433"/>
                  </a:lnTo>
                  <a:lnTo>
                    <a:pt x="748112" y="3221144"/>
                  </a:lnTo>
                  <a:lnTo>
                    <a:pt x="740177" y="3226538"/>
                  </a:lnTo>
                  <a:lnTo>
                    <a:pt x="732560" y="3231615"/>
                  </a:lnTo>
                  <a:lnTo>
                    <a:pt x="724307" y="3237009"/>
                  </a:lnTo>
                  <a:lnTo>
                    <a:pt x="716055" y="3242085"/>
                  </a:lnTo>
                  <a:lnTo>
                    <a:pt x="707485" y="3246527"/>
                  </a:lnTo>
                  <a:lnTo>
                    <a:pt x="698916" y="3251287"/>
                  </a:lnTo>
                  <a:lnTo>
                    <a:pt x="690346" y="3256046"/>
                  </a:lnTo>
                  <a:lnTo>
                    <a:pt x="681459" y="3259854"/>
                  </a:lnTo>
                  <a:lnTo>
                    <a:pt x="672572" y="3263979"/>
                  </a:lnTo>
                  <a:lnTo>
                    <a:pt x="663685" y="3267786"/>
                  </a:lnTo>
                  <a:lnTo>
                    <a:pt x="654480" y="3271276"/>
                  </a:lnTo>
                  <a:lnTo>
                    <a:pt x="645593" y="3274449"/>
                  </a:lnTo>
                  <a:lnTo>
                    <a:pt x="635754" y="3277305"/>
                  </a:lnTo>
                  <a:lnTo>
                    <a:pt x="626549" y="3280478"/>
                  </a:lnTo>
                  <a:lnTo>
                    <a:pt x="634484" y="3369637"/>
                  </a:lnTo>
                  <a:lnTo>
                    <a:pt x="478008" y="3382963"/>
                  </a:lnTo>
                  <a:lnTo>
                    <a:pt x="470390" y="3293804"/>
                  </a:lnTo>
                  <a:lnTo>
                    <a:pt x="460551" y="3292535"/>
                  </a:lnTo>
                  <a:lnTo>
                    <a:pt x="451029" y="3291266"/>
                  </a:lnTo>
                  <a:lnTo>
                    <a:pt x="441190" y="3289362"/>
                  </a:lnTo>
                  <a:lnTo>
                    <a:pt x="431668" y="3287458"/>
                  </a:lnTo>
                  <a:lnTo>
                    <a:pt x="421829" y="3285237"/>
                  </a:lnTo>
                  <a:lnTo>
                    <a:pt x="412624" y="3283016"/>
                  </a:lnTo>
                  <a:lnTo>
                    <a:pt x="403420" y="3280478"/>
                  </a:lnTo>
                  <a:lnTo>
                    <a:pt x="394215" y="3277305"/>
                  </a:lnTo>
                  <a:lnTo>
                    <a:pt x="384693" y="3274449"/>
                  </a:lnTo>
                  <a:lnTo>
                    <a:pt x="375806" y="3271276"/>
                  </a:lnTo>
                  <a:lnTo>
                    <a:pt x="366919" y="3267786"/>
                  </a:lnTo>
                  <a:lnTo>
                    <a:pt x="358032" y="3263979"/>
                  </a:lnTo>
                  <a:lnTo>
                    <a:pt x="349145" y="3259854"/>
                  </a:lnTo>
                  <a:lnTo>
                    <a:pt x="340575" y="3256046"/>
                  </a:lnTo>
                  <a:lnTo>
                    <a:pt x="332006" y="3251921"/>
                  </a:lnTo>
                  <a:lnTo>
                    <a:pt x="323436" y="3246845"/>
                  </a:lnTo>
                  <a:lnTo>
                    <a:pt x="265987" y="3315697"/>
                  </a:lnTo>
                  <a:lnTo>
                    <a:pt x="146012" y="3214798"/>
                  </a:lnTo>
                  <a:lnTo>
                    <a:pt x="204412" y="3145628"/>
                  </a:lnTo>
                  <a:lnTo>
                    <a:pt x="198382" y="3138331"/>
                  </a:lnTo>
                  <a:lnTo>
                    <a:pt x="192669" y="3130398"/>
                  </a:lnTo>
                  <a:lnTo>
                    <a:pt x="187273" y="3122466"/>
                  </a:lnTo>
                  <a:lnTo>
                    <a:pt x="181877" y="3114851"/>
                  </a:lnTo>
                  <a:lnTo>
                    <a:pt x="176799" y="3106602"/>
                  </a:lnTo>
                  <a:lnTo>
                    <a:pt x="172038" y="3098352"/>
                  </a:lnTo>
                  <a:lnTo>
                    <a:pt x="167277" y="3089785"/>
                  </a:lnTo>
                  <a:lnTo>
                    <a:pt x="162834" y="3081853"/>
                  </a:lnTo>
                  <a:lnTo>
                    <a:pt x="158390" y="3072969"/>
                  </a:lnTo>
                  <a:lnTo>
                    <a:pt x="154264" y="3064402"/>
                  </a:lnTo>
                  <a:lnTo>
                    <a:pt x="150455" y="3055517"/>
                  </a:lnTo>
                  <a:lnTo>
                    <a:pt x="146646" y="3046633"/>
                  </a:lnTo>
                  <a:lnTo>
                    <a:pt x="143155" y="3037114"/>
                  </a:lnTo>
                  <a:lnTo>
                    <a:pt x="139664" y="3028230"/>
                  </a:lnTo>
                  <a:lnTo>
                    <a:pt x="136807" y="3018711"/>
                  </a:lnTo>
                  <a:lnTo>
                    <a:pt x="133633" y="3009193"/>
                  </a:lnTo>
                  <a:lnTo>
                    <a:pt x="43175" y="3017125"/>
                  </a:lnTo>
                  <a:lnTo>
                    <a:pt x="30162" y="2861334"/>
                  </a:lnTo>
                  <a:lnTo>
                    <a:pt x="121255" y="2853402"/>
                  </a:lnTo>
                  <a:lnTo>
                    <a:pt x="122207" y="2843249"/>
                  </a:lnTo>
                  <a:lnTo>
                    <a:pt x="123794" y="2833730"/>
                  </a:lnTo>
                  <a:lnTo>
                    <a:pt x="125698" y="2824529"/>
                  </a:lnTo>
                  <a:lnTo>
                    <a:pt x="127285" y="2814692"/>
                  </a:lnTo>
                  <a:lnTo>
                    <a:pt x="129824" y="2805491"/>
                  </a:lnTo>
                  <a:lnTo>
                    <a:pt x="132046" y="2796290"/>
                  </a:lnTo>
                  <a:lnTo>
                    <a:pt x="134903" y="2787088"/>
                  </a:lnTo>
                  <a:lnTo>
                    <a:pt x="137442" y="2777569"/>
                  </a:lnTo>
                  <a:lnTo>
                    <a:pt x="140298" y="2768685"/>
                  </a:lnTo>
                  <a:lnTo>
                    <a:pt x="143790" y="2759801"/>
                  </a:lnTo>
                  <a:lnTo>
                    <a:pt x="147598" y="2750917"/>
                  </a:lnTo>
                  <a:lnTo>
                    <a:pt x="151090" y="2742032"/>
                  </a:lnTo>
                  <a:lnTo>
                    <a:pt x="154899" y="2733466"/>
                  </a:lnTo>
                  <a:lnTo>
                    <a:pt x="159025" y="2724899"/>
                  </a:lnTo>
                  <a:lnTo>
                    <a:pt x="167912" y="2707765"/>
                  </a:lnTo>
                  <a:lnTo>
                    <a:pt x="97450" y="2648749"/>
                  </a:lnTo>
                  <a:lnTo>
                    <a:pt x="198382" y="2528812"/>
                  </a:lnTo>
                  <a:lnTo>
                    <a:pt x="269161" y="2588780"/>
                  </a:lnTo>
                  <a:lnTo>
                    <a:pt x="284079" y="2577675"/>
                  </a:lnTo>
                  <a:lnTo>
                    <a:pt x="299631" y="2566887"/>
                  </a:lnTo>
                  <a:lnTo>
                    <a:pt x="307884" y="2561493"/>
                  </a:lnTo>
                  <a:lnTo>
                    <a:pt x="315819" y="2556734"/>
                  </a:lnTo>
                  <a:lnTo>
                    <a:pt x="324388" y="2552292"/>
                  </a:lnTo>
                  <a:lnTo>
                    <a:pt x="332323" y="2547532"/>
                  </a:lnTo>
                  <a:lnTo>
                    <a:pt x="340893" y="2543407"/>
                  </a:lnTo>
                  <a:lnTo>
                    <a:pt x="349463" y="2539283"/>
                  </a:lnTo>
                  <a:lnTo>
                    <a:pt x="358350" y="2535158"/>
                  </a:lnTo>
                  <a:lnTo>
                    <a:pt x="367237" y="2531350"/>
                  </a:lnTo>
                  <a:lnTo>
                    <a:pt x="376124" y="2528177"/>
                  </a:lnTo>
                  <a:lnTo>
                    <a:pt x="385646" y="2524687"/>
                  </a:lnTo>
                  <a:lnTo>
                    <a:pt x="394533" y="2521832"/>
                  </a:lnTo>
                  <a:lnTo>
                    <a:pt x="403737" y="2518976"/>
                  </a:lnTo>
                  <a:lnTo>
                    <a:pt x="396120" y="2426327"/>
                  </a:lnTo>
                  <a:lnTo>
                    <a:pt x="552279" y="2413000"/>
                  </a:lnTo>
                  <a:close/>
                  <a:moveTo>
                    <a:pt x="1753153" y="2246313"/>
                  </a:moveTo>
                  <a:lnTo>
                    <a:pt x="1813988" y="2246313"/>
                  </a:lnTo>
                  <a:lnTo>
                    <a:pt x="1817474" y="2246631"/>
                  </a:lnTo>
                  <a:lnTo>
                    <a:pt x="1820959" y="2247583"/>
                  </a:lnTo>
                  <a:lnTo>
                    <a:pt x="1823811" y="2248536"/>
                  </a:lnTo>
                  <a:lnTo>
                    <a:pt x="1826346" y="2250441"/>
                  </a:lnTo>
                  <a:lnTo>
                    <a:pt x="1828564" y="2252346"/>
                  </a:lnTo>
                  <a:lnTo>
                    <a:pt x="1830148" y="2254886"/>
                  </a:lnTo>
                  <a:lnTo>
                    <a:pt x="1831415" y="2257426"/>
                  </a:lnTo>
                  <a:lnTo>
                    <a:pt x="1831732" y="2259966"/>
                  </a:lnTo>
                  <a:lnTo>
                    <a:pt x="1831732" y="2310766"/>
                  </a:lnTo>
                  <a:lnTo>
                    <a:pt x="1842188" y="2312036"/>
                  </a:lnTo>
                  <a:lnTo>
                    <a:pt x="1852011" y="2313623"/>
                  </a:lnTo>
                  <a:lnTo>
                    <a:pt x="1862467" y="2315528"/>
                  </a:lnTo>
                  <a:lnTo>
                    <a:pt x="1871973" y="2317751"/>
                  </a:lnTo>
                  <a:lnTo>
                    <a:pt x="1880528" y="2319973"/>
                  </a:lnTo>
                  <a:lnTo>
                    <a:pt x="1889400" y="2322513"/>
                  </a:lnTo>
                  <a:lnTo>
                    <a:pt x="1897955" y="2325371"/>
                  </a:lnTo>
                  <a:lnTo>
                    <a:pt x="1907460" y="2328863"/>
                  </a:lnTo>
                  <a:lnTo>
                    <a:pt x="1916332" y="2332673"/>
                  </a:lnTo>
                  <a:lnTo>
                    <a:pt x="1925204" y="2336801"/>
                  </a:lnTo>
                  <a:lnTo>
                    <a:pt x="1934393" y="2341246"/>
                  </a:lnTo>
                  <a:lnTo>
                    <a:pt x="1942948" y="2345691"/>
                  </a:lnTo>
                  <a:lnTo>
                    <a:pt x="1951503" y="2350771"/>
                  </a:lnTo>
                  <a:lnTo>
                    <a:pt x="1960058" y="2355851"/>
                  </a:lnTo>
                  <a:lnTo>
                    <a:pt x="1967662" y="2361566"/>
                  </a:lnTo>
                  <a:lnTo>
                    <a:pt x="1975267" y="2367281"/>
                  </a:lnTo>
                  <a:lnTo>
                    <a:pt x="1982238" y="2372996"/>
                  </a:lnTo>
                  <a:lnTo>
                    <a:pt x="1988575" y="2379346"/>
                  </a:lnTo>
                  <a:lnTo>
                    <a:pt x="1994278" y="2385378"/>
                  </a:lnTo>
                  <a:lnTo>
                    <a:pt x="1999665" y="2392046"/>
                  </a:lnTo>
                  <a:lnTo>
                    <a:pt x="2002199" y="2396491"/>
                  </a:lnTo>
                  <a:lnTo>
                    <a:pt x="2004100" y="2401253"/>
                  </a:lnTo>
                  <a:lnTo>
                    <a:pt x="2005051" y="2406016"/>
                  </a:lnTo>
                  <a:lnTo>
                    <a:pt x="2005685" y="2411413"/>
                  </a:lnTo>
                  <a:lnTo>
                    <a:pt x="2005051" y="2416493"/>
                  </a:lnTo>
                  <a:lnTo>
                    <a:pt x="2003784" y="2421891"/>
                  </a:lnTo>
                  <a:lnTo>
                    <a:pt x="2001566" y="2427288"/>
                  </a:lnTo>
                  <a:lnTo>
                    <a:pt x="1998397" y="2432368"/>
                  </a:lnTo>
                  <a:lnTo>
                    <a:pt x="1996179" y="2435543"/>
                  </a:lnTo>
                  <a:lnTo>
                    <a:pt x="1993961" y="2438401"/>
                  </a:lnTo>
                  <a:lnTo>
                    <a:pt x="1991426" y="2441576"/>
                  </a:lnTo>
                  <a:lnTo>
                    <a:pt x="1988575" y="2444433"/>
                  </a:lnTo>
                  <a:lnTo>
                    <a:pt x="1985406" y="2447291"/>
                  </a:lnTo>
                  <a:lnTo>
                    <a:pt x="1982238" y="2449831"/>
                  </a:lnTo>
                  <a:lnTo>
                    <a:pt x="1978435" y="2452688"/>
                  </a:lnTo>
                  <a:lnTo>
                    <a:pt x="1974633" y="2454911"/>
                  </a:lnTo>
                  <a:lnTo>
                    <a:pt x="1971148" y="2457133"/>
                  </a:lnTo>
                  <a:lnTo>
                    <a:pt x="1967029" y="2459038"/>
                  </a:lnTo>
                  <a:lnTo>
                    <a:pt x="1962910" y="2460626"/>
                  </a:lnTo>
                  <a:lnTo>
                    <a:pt x="1958790" y="2462213"/>
                  </a:lnTo>
                  <a:lnTo>
                    <a:pt x="1954671" y="2463483"/>
                  </a:lnTo>
                  <a:lnTo>
                    <a:pt x="1950235" y="2464118"/>
                  </a:lnTo>
                  <a:lnTo>
                    <a:pt x="1945799" y="2464753"/>
                  </a:lnTo>
                  <a:lnTo>
                    <a:pt x="1941364" y="2464753"/>
                  </a:lnTo>
                  <a:lnTo>
                    <a:pt x="1936294" y="2464753"/>
                  </a:lnTo>
                  <a:lnTo>
                    <a:pt x="1931541" y="2464118"/>
                  </a:lnTo>
                  <a:lnTo>
                    <a:pt x="1926471" y="2462531"/>
                  </a:lnTo>
                  <a:lnTo>
                    <a:pt x="1922035" y="2460626"/>
                  </a:lnTo>
                  <a:lnTo>
                    <a:pt x="1917916" y="2458403"/>
                  </a:lnTo>
                  <a:lnTo>
                    <a:pt x="1914431" y="2455546"/>
                  </a:lnTo>
                  <a:lnTo>
                    <a:pt x="1910946" y="2452688"/>
                  </a:lnTo>
                  <a:lnTo>
                    <a:pt x="1908094" y="2448878"/>
                  </a:lnTo>
                  <a:lnTo>
                    <a:pt x="1904925" y="2445068"/>
                  </a:lnTo>
                  <a:lnTo>
                    <a:pt x="1903341" y="2443798"/>
                  </a:lnTo>
                  <a:lnTo>
                    <a:pt x="1897004" y="2438401"/>
                  </a:lnTo>
                  <a:lnTo>
                    <a:pt x="1890667" y="2433638"/>
                  </a:lnTo>
                  <a:lnTo>
                    <a:pt x="1883696" y="2429193"/>
                  </a:lnTo>
                  <a:lnTo>
                    <a:pt x="1876092" y="2424431"/>
                  </a:lnTo>
                  <a:lnTo>
                    <a:pt x="1868804" y="2419986"/>
                  </a:lnTo>
                  <a:lnTo>
                    <a:pt x="1861200" y="2415858"/>
                  </a:lnTo>
                  <a:lnTo>
                    <a:pt x="1853912" y="2412366"/>
                  </a:lnTo>
                  <a:lnTo>
                    <a:pt x="1847258" y="2409508"/>
                  </a:lnTo>
                  <a:lnTo>
                    <a:pt x="1840921" y="2407286"/>
                  </a:lnTo>
                  <a:lnTo>
                    <a:pt x="1834267" y="2405381"/>
                  </a:lnTo>
                  <a:lnTo>
                    <a:pt x="1827296" y="2403793"/>
                  </a:lnTo>
                  <a:lnTo>
                    <a:pt x="1820642" y="2402523"/>
                  </a:lnTo>
                  <a:lnTo>
                    <a:pt x="1813355" y="2401253"/>
                  </a:lnTo>
                  <a:lnTo>
                    <a:pt x="1806384" y="2400301"/>
                  </a:lnTo>
                  <a:lnTo>
                    <a:pt x="1799730" y="2399666"/>
                  </a:lnTo>
                  <a:lnTo>
                    <a:pt x="1792759" y="2399348"/>
                  </a:lnTo>
                  <a:lnTo>
                    <a:pt x="1786105" y="2399031"/>
                  </a:lnTo>
                  <a:lnTo>
                    <a:pt x="1776917" y="2399348"/>
                  </a:lnTo>
                  <a:lnTo>
                    <a:pt x="1767094" y="2400301"/>
                  </a:lnTo>
                  <a:lnTo>
                    <a:pt x="1756321" y="2401571"/>
                  </a:lnTo>
                  <a:lnTo>
                    <a:pt x="1745548" y="2404428"/>
                  </a:lnTo>
                  <a:lnTo>
                    <a:pt x="1740162" y="2405698"/>
                  </a:lnTo>
                  <a:lnTo>
                    <a:pt x="1734458" y="2407603"/>
                  </a:lnTo>
                  <a:lnTo>
                    <a:pt x="1729072" y="2409826"/>
                  </a:lnTo>
                  <a:lnTo>
                    <a:pt x="1723368" y="2412048"/>
                  </a:lnTo>
                  <a:lnTo>
                    <a:pt x="1717982" y="2414906"/>
                  </a:lnTo>
                  <a:lnTo>
                    <a:pt x="1712279" y="2418081"/>
                  </a:lnTo>
                  <a:lnTo>
                    <a:pt x="1706575" y="2421256"/>
                  </a:lnTo>
                  <a:lnTo>
                    <a:pt x="1701506" y="2425383"/>
                  </a:lnTo>
                  <a:lnTo>
                    <a:pt x="1698337" y="2427923"/>
                  </a:lnTo>
                  <a:lnTo>
                    <a:pt x="1695168" y="2431416"/>
                  </a:lnTo>
                  <a:lnTo>
                    <a:pt x="1692634" y="2434908"/>
                  </a:lnTo>
                  <a:lnTo>
                    <a:pt x="1690415" y="2438401"/>
                  </a:lnTo>
                  <a:lnTo>
                    <a:pt x="1688514" y="2442211"/>
                  </a:lnTo>
                  <a:lnTo>
                    <a:pt x="1686930" y="2446338"/>
                  </a:lnTo>
                  <a:lnTo>
                    <a:pt x="1686296" y="2450783"/>
                  </a:lnTo>
                  <a:lnTo>
                    <a:pt x="1685662" y="2455228"/>
                  </a:lnTo>
                  <a:lnTo>
                    <a:pt x="1685346" y="2459673"/>
                  </a:lnTo>
                  <a:lnTo>
                    <a:pt x="1685346" y="2464118"/>
                  </a:lnTo>
                  <a:lnTo>
                    <a:pt x="1685662" y="2468563"/>
                  </a:lnTo>
                  <a:lnTo>
                    <a:pt x="1686296" y="2473008"/>
                  </a:lnTo>
                  <a:lnTo>
                    <a:pt x="1687880" y="2477136"/>
                  </a:lnTo>
                  <a:lnTo>
                    <a:pt x="1689148" y="2481581"/>
                  </a:lnTo>
                  <a:lnTo>
                    <a:pt x="1691366" y="2485708"/>
                  </a:lnTo>
                  <a:lnTo>
                    <a:pt x="1693584" y="2489518"/>
                  </a:lnTo>
                  <a:lnTo>
                    <a:pt x="1698654" y="2495233"/>
                  </a:lnTo>
                  <a:lnTo>
                    <a:pt x="1703723" y="2500631"/>
                  </a:lnTo>
                  <a:lnTo>
                    <a:pt x="1709427" y="2505076"/>
                  </a:lnTo>
                  <a:lnTo>
                    <a:pt x="1715130" y="2508568"/>
                  </a:lnTo>
                  <a:lnTo>
                    <a:pt x="1721784" y="2512378"/>
                  </a:lnTo>
                  <a:lnTo>
                    <a:pt x="1729389" y="2515871"/>
                  </a:lnTo>
                  <a:lnTo>
                    <a:pt x="1745865" y="2522538"/>
                  </a:lnTo>
                  <a:lnTo>
                    <a:pt x="1750618" y="2524443"/>
                  </a:lnTo>
                  <a:lnTo>
                    <a:pt x="1778501" y="2534603"/>
                  </a:lnTo>
                  <a:lnTo>
                    <a:pt x="1797829" y="2542223"/>
                  </a:lnTo>
                  <a:lnTo>
                    <a:pt x="1816523" y="2549208"/>
                  </a:lnTo>
                  <a:lnTo>
                    <a:pt x="1827613" y="2553336"/>
                  </a:lnTo>
                  <a:lnTo>
                    <a:pt x="1854546" y="2562861"/>
                  </a:lnTo>
                  <a:lnTo>
                    <a:pt x="1868804" y="2568258"/>
                  </a:lnTo>
                  <a:lnTo>
                    <a:pt x="1882746" y="2573656"/>
                  </a:lnTo>
                  <a:lnTo>
                    <a:pt x="1897004" y="2579688"/>
                  </a:lnTo>
                  <a:lnTo>
                    <a:pt x="1911262" y="2585721"/>
                  </a:lnTo>
                  <a:lnTo>
                    <a:pt x="1925204" y="2592388"/>
                  </a:lnTo>
                  <a:lnTo>
                    <a:pt x="1938512" y="2599373"/>
                  </a:lnTo>
                  <a:lnTo>
                    <a:pt x="1951503" y="2606676"/>
                  </a:lnTo>
                  <a:lnTo>
                    <a:pt x="1964177" y="2614613"/>
                  </a:lnTo>
                  <a:lnTo>
                    <a:pt x="1969563" y="2618741"/>
                  </a:lnTo>
                  <a:lnTo>
                    <a:pt x="1975584" y="2622868"/>
                  </a:lnTo>
                  <a:lnTo>
                    <a:pt x="1980653" y="2627313"/>
                  </a:lnTo>
                  <a:lnTo>
                    <a:pt x="1986040" y="2631758"/>
                  </a:lnTo>
                  <a:lnTo>
                    <a:pt x="1990793" y="2636203"/>
                  </a:lnTo>
                  <a:lnTo>
                    <a:pt x="1995229" y="2640966"/>
                  </a:lnTo>
                  <a:lnTo>
                    <a:pt x="1999665" y="2645728"/>
                  </a:lnTo>
                  <a:lnTo>
                    <a:pt x="2003467" y="2651126"/>
                  </a:lnTo>
                  <a:lnTo>
                    <a:pt x="2006952" y="2656206"/>
                  </a:lnTo>
                  <a:lnTo>
                    <a:pt x="2010438" y="2661286"/>
                  </a:lnTo>
                  <a:lnTo>
                    <a:pt x="2012972" y="2667001"/>
                  </a:lnTo>
                  <a:lnTo>
                    <a:pt x="2015507" y="2672398"/>
                  </a:lnTo>
                  <a:lnTo>
                    <a:pt x="2017408" y="2677796"/>
                  </a:lnTo>
                  <a:lnTo>
                    <a:pt x="2019309" y="2682876"/>
                  </a:lnTo>
                  <a:lnTo>
                    <a:pt x="2020260" y="2688273"/>
                  </a:lnTo>
                  <a:lnTo>
                    <a:pt x="2021844" y="2693671"/>
                  </a:lnTo>
                  <a:lnTo>
                    <a:pt x="2022478" y="2699068"/>
                  </a:lnTo>
                  <a:lnTo>
                    <a:pt x="2023429" y="2704148"/>
                  </a:lnTo>
                  <a:lnTo>
                    <a:pt x="2023745" y="2709546"/>
                  </a:lnTo>
                  <a:lnTo>
                    <a:pt x="2024062" y="2714943"/>
                  </a:lnTo>
                  <a:lnTo>
                    <a:pt x="2024062" y="2720023"/>
                  </a:lnTo>
                  <a:lnTo>
                    <a:pt x="2024062" y="2725738"/>
                  </a:lnTo>
                  <a:lnTo>
                    <a:pt x="2023429" y="2730818"/>
                  </a:lnTo>
                  <a:lnTo>
                    <a:pt x="2022478" y="2736216"/>
                  </a:lnTo>
                  <a:lnTo>
                    <a:pt x="2021844" y="2741296"/>
                  </a:lnTo>
                  <a:lnTo>
                    <a:pt x="2020894" y="2746376"/>
                  </a:lnTo>
                  <a:lnTo>
                    <a:pt x="2019309" y="2751773"/>
                  </a:lnTo>
                  <a:lnTo>
                    <a:pt x="2017725" y="2756853"/>
                  </a:lnTo>
                  <a:lnTo>
                    <a:pt x="2014240" y="2767331"/>
                  </a:lnTo>
                  <a:lnTo>
                    <a:pt x="2009170" y="2777173"/>
                  </a:lnTo>
                  <a:lnTo>
                    <a:pt x="2004100" y="2787016"/>
                  </a:lnTo>
                  <a:lnTo>
                    <a:pt x="1997763" y="2796223"/>
                  </a:lnTo>
                  <a:lnTo>
                    <a:pt x="1990476" y="2805431"/>
                  </a:lnTo>
                  <a:lnTo>
                    <a:pt x="1982554" y="2814003"/>
                  </a:lnTo>
                  <a:lnTo>
                    <a:pt x="1973683" y="2822576"/>
                  </a:lnTo>
                  <a:lnTo>
                    <a:pt x="1964177" y="2830513"/>
                  </a:lnTo>
                  <a:lnTo>
                    <a:pt x="1958474" y="2834641"/>
                  </a:lnTo>
                  <a:lnTo>
                    <a:pt x="1952137" y="2838768"/>
                  </a:lnTo>
                  <a:lnTo>
                    <a:pt x="1945799" y="2842261"/>
                  </a:lnTo>
                  <a:lnTo>
                    <a:pt x="1938829" y="2845753"/>
                  </a:lnTo>
                  <a:lnTo>
                    <a:pt x="1931541" y="2848928"/>
                  </a:lnTo>
                  <a:lnTo>
                    <a:pt x="1923937" y="2852421"/>
                  </a:lnTo>
                  <a:lnTo>
                    <a:pt x="1915698" y="2854961"/>
                  </a:lnTo>
                  <a:lnTo>
                    <a:pt x="1907777" y="2857818"/>
                  </a:lnTo>
                  <a:lnTo>
                    <a:pt x="1899222" y="2860041"/>
                  </a:lnTo>
                  <a:lnTo>
                    <a:pt x="1890350" y="2862263"/>
                  </a:lnTo>
                  <a:lnTo>
                    <a:pt x="1880845" y="2864486"/>
                  </a:lnTo>
                  <a:lnTo>
                    <a:pt x="1871656" y="2866391"/>
                  </a:lnTo>
                  <a:lnTo>
                    <a:pt x="1862150" y="2867978"/>
                  </a:lnTo>
                  <a:lnTo>
                    <a:pt x="1852011" y="2869566"/>
                  </a:lnTo>
                  <a:lnTo>
                    <a:pt x="1842188" y="2870201"/>
                  </a:lnTo>
                  <a:lnTo>
                    <a:pt x="1831732" y="2871471"/>
                  </a:lnTo>
                  <a:lnTo>
                    <a:pt x="1831732" y="2918143"/>
                  </a:lnTo>
                  <a:lnTo>
                    <a:pt x="1831415" y="2921001"/>
                  </a:lnTo>
                  <a:lnTo>
                    <a:pt x="1830148" y="2923858"/>
                  </a:lnTo>
                  <a:lnTo>
                    <a:pt x="1828564" y="2926081"/>
                  </a:lnTo>
                  <a:lnTo>
                    <a:pt x="1826346" y="2928303"/>
                  </a:lnTo>
                  <a:lnTo>
                    <a:pt x="1823811" y="2929573"/>
                  </a:lnTo>
                  <a:lnTo>
                    <a:pt x="1820959" y="2931161"/>
                  </a:lnTo>
                  <a:lnTo>
                    <a:pt x="1817474" y="2931796"/>
                  </a:lnTo>
                  <a:lnTo>
                    <a:pt x="1813988" y="2932113"/>
                  </a:lnTo>
                  <a:lnTo>
                    <a:pt x="1753153" y="2932113"/>
                  </a:lnTo>
                  <a:lnTo>
                    <a:pt x="1749350" y="2931796"/>
                  </a:lnTo>
                  <a:lnTo>
                    <a:pt x="1745865" y="2931161"/>
                  </a:lnTo>
                  <a:lnTo>
                    <a:pt x="1743013" y="2929573"/>
                  </a:lnTo>
                  <a:lnTo>
                    <a:pt x="1740478" y="2928303"/>
                  </a:lnTo>
                  <a:lnTo>
                    <a:pt x="1738261" y="2926081"/>
                  </a:lnTo>
                  <a:lnTo>
                    <a:pt x="1736676" y="2923858"/>
                  </a:lnTo>
                  <a:lnTo>
                    <a:pt x="1735726" y="2921001"/>
                  </a:lnTo>
                  <a:lnTo>
                    <a:pt x="1735409" y="2918143"/>
                  </a:lnTo>
                  <a:lnTo>
                    <a:pt x="1735409" y="2867661"/>
                  </a:lnTo>
                  <a:lnTo>
                    <a:pt x="1722418" y="2865438"/>
                  </a:lnTo>
                  <a:lnTo>
                    <a:pt x="1708793" y="2863216"/>
                  </a:lnTo>
                  <a:lnTo>
                    <a:pt x="1696436" y="2860041"/>
                  </a:lnTo>
                  <a:lnTo>
                    <a:pt x="1683444" y="2857183"/>
                  </a:lnTo>
                  <a:lnTo>
                    <a:pt x="1670770" y="2853373"/>
                  </a:lnTo>
                  <a:lnTo>
                    <a:pt x="1658413" y="2849246"/>
                  </a:lnTo>
                  <a:lnTo>
                    <a:pt x="1646689" y="2844801"/>
                  </a:lnTo>
                  <a:lnTo>
                    <a:pt x="1635283" y="2840038"/>
                  </a:lnTo>
                  <a:lnTo>
                    <a:pt x="1624193" y="2834958"/>
                  </a:lnTo>
                  <a:lnTo>
                    <a:pt x="1613420" y="2829243"/>
                  </a:lnTo>
                  <a:lnTo>
                    <a:pt x="1603280" y="2823528"/>
                  </a:lnTo>
                  <a:lnTo>
                    <a:pt x="1594092" y="2816543"/>
                  </a:lnTo>
                  <a:lnTo>
                    <a:pt x="1585220" y="2809876"/>
                  </a:lnTo>
                  <a:lnTo>
                    <a:pt x="1576982" y="2802573"/>
                  </a:lnTo>
                  <a:lnTo>
                    <a:pt x="1569377" y="2794636"/>
                  </a:lnTo>
                  <a:lnTo>
                    <a:pt x="1566209" y="2790826"/>
                  </a:lnTo>
                  <a:lnTo>
                    <a:pt x="1563357" y="2786698"/>
                  </a:lnTo>
                  <a:lnTo>
                    <a:pt x="1560188" y="2782253"/>
                  </a:lnTo>
                  <a:lnTo>
                    <a:pt x="1558287" y="2777173"/>
                  </a:lnTo>
                  <a:lnTo>
                    <a:pt x="1557337" y="2772411"/>
                  </a:lnTo>
                  <a:lnTo>
                    <a:pt x="1557337" y="2767331"/>
                  </a:lnTo>
                  <a:lnTo>
                    <a:pt x="1557654" y="2761933"/>
                  </a:lnTo>
                  <a:lnTo>
                    <a:pt x="1559238" y="2756853"/>
                  </a:lnTo>
                  <a:lnTo>
                    <a:pt x="1561456" y="2751456"/>
                  </a:lnTo>
                  <a:lnTo>
                    <a:pt x="1564308" y="2746058"/>
                  </a:lnTo>
                  <a:lnTo>
                    <a:pt x="1566209" y="2743201"/>
                  </a:lnTo>
                  <a:lnTo>
                    <a:pt x="1568743" y="2740026"/>
                  </a:lnTo>
                  <a:lnTo>
                    <a:pt x="1571278" y="2737168"/>
                  </a:lnTo>
                  <a:lnTo>
                    <a:pt x="1574447" y="2734311"/>
                  </a:lnTo>
                  <a:lnTo>
                    <a:pt x="1577299" y="2731136"/>
                  </a:lnTo>
                  <a:lnTo>
                    <a:pt x="1580784" y="2728596"/>
                  </a:lnTo>
                  <a:lnTo>
                    <a:pt x="1583952" y="2726056"/>
                  </a:lnTo>
                  <a:lnTo>
                    <a:pt x="1587755" y="2723833"/>
                  </a:lnTo>
                  <a:lnTo>
                    <a:pt x="1591874" y="2721611"/>
                  </a:lnTo>
                  <a:lnTo>
                    <a:pt x="1595359" y="2719706"/>
                  </a:lnTo>
                  <a:lnTo>
                    <a:pt x="1599478" y="2717801"/>
                  </a:lnTo>
                  <a:lnTo>
                    <a:pt x="1603914" y="2716531"/>
                  </a:lnTo>
                  <a:lnTo>
                    <a:pt x="1608033" y="2715261"/>
                  </a:lnTo>
                  <a:lnTo>
                    <a:pt x="1612469" y="2714626"/>
                  </a:lnTo>
                  <a:lnTo>
                    <a:pt x="1616905" y="2713673"/>
                  </a:lnTo>
                  <a:lnTo>
                    <a:pt x="1621341" y="2713673"/>
                  </a:lnTo>
                  <a:lnTo>
                    <a:pt x="1626411" y="2713673"/>
                  </a:lnTo>
                  <a:lnTo>
                    <a:pt x="1631480" y="2714943"/>
                  </a:lnTo>
                  <a:lnTo>
                    <a:pt x="1635916" y="2715896"/>
                  </a:lnTo>
                  <a:lnTo>
                    <a:pt x="1640352" y="2717801"/>
                  </a:lnTo>
                  <a:lnTo>
                    <a:pt x="1644471" y="2720023"/>
                  </a:lnTo>
                  <a:lnTo>
                    <a:pt x="1648274" y="2723198"/>
                  </a:lnTo>
                  <a:lnTo>
                    <a:pt x="1651759" y="2726056"/>
                  </a:lnTo>
                  <a:lnTo>
                    <a:pt x="1654928" y="2729866"/>
                  </a:lnTo>
                  <a:lnTo>
                    <a:pt x="1657462" y="2733041"/>
                  </a:lnTo>
                  <a:lnTo>
                    <a:pt x="1658096" y="2733993"/>
                  </a:lnTo>
                  <a:lnTo>
                    <a:pt x="1659364" y="2734946"/>
                  </a:lnTo>
                  <a:lnTo>
                    <a:pt x="1665701" y="2740026"/>
                  </a:lnTo>
                  <a:lnTo>
                    <a:pt x="1671721" y="2744471"/>
                  </a:lnTo>
                  <a:lnTo>
                    <a:pt x="1678692" y="2748598"/>
                  </a:lnTo>
                  <a:lnTo>
                    <a:pt x="1685662" y="2752726"/>
                  </a:lnTo>
                  <a:lnTo>
                    <a:pt x="1692634" y="2756853"/>
                  </a:lnTo>
                  <a:lnTo>
                    <a:pt x="1699921" y="2760346"/>
                  </a:lnTo>
                  <a:lnTo>
                    <a:pt x="1707526" y="2763521"/>
                  </a:lnTo>
                  <a:lnTo>
                    <a:pt x="1714497" y="2766061"/>
                  </a:lnTo>
                  <a:lnTo>
                    <a:pt x="1720834" y="2768283"/>
                  </a:lnTo>
                  <a:lnTo>
                    <a:pt x="1731607" y="2771458"/>
                  </a:lnTo>
                  <a:lnTo>
                    <a:pt x="1742380" y="2773998"/>
                  </a:lnTo>
                  <a:lnTo>
                    <a:pt x="1753153" y="2776221"/>
                  </a:lnTo>
                  <a:lnTo>
                    <a:pt x="1764242" y="2778126"/>
                  </a:lnTo>
                  <a:lnTo>
                    <a:pt x="1775016" y="2779396"/>
                  </a:lnTo>
                  <a:lnTo>
                    <a:pt x="1785789" y="2780666"/>
                  </a:lnTo>
                  <a:lnTo>
                    <a:pt x="1795928" y="2780983"/>
                  </a:lnTo>
                  <a:lnTo>
                    <a:pt x="1806067" y="2781301"/>
                  </a:lnTo>
                  <a:lnTo>
                    <a:pt x="1817157" y="2780983"/>
                  </a:lnTo>
                  <a:lnTo>
                    <a:pt x="1827613" y="2780348"/>
                  </a:lnTo>
                  <a:lnTo>
                    <a:pt x="1837119" y="2778761"/>
                  </a:lnTo>
                  <a:lnTo>
                    <a:pt x="1845991" y="2776856"/>
                  </a:lnTo>
                  <a:lnTo>
                    <a:pt x="1854546" y="2774633"/>
                  </a:lnTo>
                  <a:lnTo>
                    <a:pt x="1862467" y="2771776"/>
                  </a:lnTo>
                  <a:lnTo>
                    <a:pt x="1869121" y="2768283"/>
                  </a:lnTo>
                  <a:lnTo>
                    <a:pt x="1875458" y="2764791"/>
                  </a:lnTo>
                  <a:lnTo>
                    <a:pt x="1879260" y="2761616"/>
                  </a:lnTo>
                  <a:lnTo>
                    <a:pt x="1882429" y="2758441"/>
                  </a:lnTo>
                  <a:lnTo>
                    <a:pt x="1885280" y="2754948"/>
                  </a:lnTo>
                  <a:lnTo>
                    <a:pt x="1888132" y="2751456"/>
                  </a:lnTo>
                  <a:lnTo>
                    <a:pt x="1890350" y="2747646"/>
                  </a:lnTo>
                  <a:lnTo>
                    <a:pt x="1892251" y="2743518"/>
                  </a:lnTo>
                  <a:lnTo>
                    <a:pt x="1893519" y="2739391"/>
                  </a:lnTo>
                  <a:lnTo>
                    <a:pt x="1894786" y="2734946"/>
                  </a:lnTo>
                  <a:lnTo>
                    <a:pt x="1895420" y="2730818"/>
                  </a:lnTo>
                  <a:lnTo>
                    <a:pt x="1895737" y="2726373"/>
                  </a:lnTo>
                  <a:lnTo>
                    <a:pt x="1895420" y="2721928"/>
                  </a:lnTo>
                  <a:lnTo>
                    <a:pt x="1895103" y="2717483"/>
                  </a:lnTo>
                  <a:lnTo>
                    <a:pt x="1893836" y="2713038"/>
                  </a:lnTo>
                  <a:lnTo>
                    <a:pt x="1892885" y="2708911"/>
                  </a:lnTo>
                  <a:lnTo>
                    <a:pt x="1890984" y="2704783"/>
                  </a:lnTo>
                  <a:lnTo>
                    <a:pt x="1888766" y="2700656"/>
                  </a:lnTo>
                  <a:lnTo>
                    <a:pt x="1885280" y="2696211"/>
                  </a:lnTo>
                  <a:lnTo>
                    <a:pt x="1881478" y="2691766"/>
                  </a:lnTo>
                  <a:lnTo>
                    <a:pt x="1876092" y="2687321"/>
                  </a:lnTo>
                  <a:lnTo>
                    <a:pt x="1870705" y="2682876"/>
                  </a:lnTo>
                  <a:lnTo>
                    <a:pt x="1864368" y="2678748"/>
                  </a:lnTo>
                  <a:lnTo>
                    <a:pt x="1857714" y="2674621"/>
                  </a:lnTo>
                  <a:lnTo>
                    <a:pt x="1850110" y="2671128"/>
                  </a:lnTo>
                  <a:lnTo>
                    <a:pt x="1842188" y="2667318"/>
                  </a:lnTo>
                  <a:lnTo>
                    <a:pt x="1817474" y="2657158"/>
                  </a:lnTo>
                  <a:lnTo>
                    <a:pt x="1720517" y="2617471"/>
                  </a:lnTo>
                  <a:lnTo>
                    <a:pt x="1673305" y="2597786"/>
                  </a:lnTo>
                  <a:lnTo>
                    <a:pt x="1644471" y="2585086"/>
                  </a:lnTo>
                  <a:lnTo>
                    <a:pt x="1639085" y="2582546"/>
                  </a:lnTo>
                  <a:lnTo>
                    <a:pt x="1634015" y="2580006"/>
                  </a:lnTo>
                  <a:lnTo>
                    <a:pt x="1624827" y="2574608"/>
                  </a:lnTo>
                  <a:lnTo>
                    <a:pt x="1615638" y="2567623"/>
                  </a:lnTo>
                  <a:lnTo>
                    <a:pt x="1607083" y="2560638"/>
                  </a:lnTo>
                  <a:lnTo>
                    <a:pt x="1598845" y="2552383"/>
                  </a:lnTo>
                  <a:lnTo>
                    <a:pt x="1591874" y="2544446"/>
                  </a:lnTo>
                  <a:lnTo>
                    <a:pt x="1588072" y="2540001"/>
                  </a:lnTo>
                  <a:lnTo>
                    <a:pt x="1585220" y="2534921"/>
                  </a:lnTo>
                  <a:lnTo>
                    <a:pt x="1581734" y="2530476"/>
                  </a:lnTo>
                  <a:lnTo>
                    <a:pt x="1579200" y="2525713"/>
                  </a:lnTo>
                  <a:lnTo>
                    <a:pt x="1576348" y="2520633"/>
                  </a:lnTo>
                  <a:lnTo>
                    <a:pt x="1574130" y="2515236"/>
                  </a:lnTo>
                  <a:lnTo>
                    <a:pt x="1571912" y="2510156"/>
                  </a:lnTo>
                  <a:lnTo>
                    <a:pt x="1570011" y="2505076"/>
                  </a:lnTo>
                  <a:lnTo>
                    <a:pt x="1568110" y="2499678"/>
                  </a:lnTo>
                  <a:lnTo>
                    <a:pt x="1566525" y="2494598"/>
                  </a:lnTo>
                  <a:lnTo>
                    <a:pt x="1565575" y="2488883"/>
                  </a:lnTo>
                  <a:lnTo>
                    <a:pt x="1564624" y="2483803"/>
                  </a:lnTo>
                  <a:lnTo>
                    <a:pt x="1563991" y="2478088"/>
                  </a:lnTo>
                  <a:lnTo>
                    <a:pt x="1563674" y="2473008"/>
                  </a:lnTo>
                  <a:lnTo>
                    <a:pt x="1563357" y="2467293"/>
                  </a:lnTo>
                  <a:lnTo>
                    <a:pt x="1563674" y="2461896"/>
                  </a:lnTo>
                  <a:lnTo>
                    <a:pt x="1563991" y="2456816"/>
                  </a:lnTo>
                  <a:lnTo>
                    <a:pt x="1564308" y="2451101"/>
                  </a:lnTo>
                  <a:lnTo>
                    <a:pt x="1565575" y="2446021"/>
                  </a:lnTo>
                  <a:lnTo>
                    <a:pt x="1566525" y="2440306"/>
                  </a:lnTo>
                  <a:lnTo>
                    <a:pt x="1567793" y="2435226"/>
                  </a:lnTo>
                  <a:lnTo>
                    <a:pt x="1569060" y="2429828"/>
                  </a:lnTo>
                  <a:lnTo>
                    <a:pt x="1570961" y="2424748"/>
                  </a:lnTo>
                  <a:lnTo>
                    <a:pt x="1573179" y="2419668"/>
                  </a:lnTo>
                  <a:lnTo>
                    <a:pt x="1575397" y="2414271"/>
                  </a:lnTo>
                  <a:lnTo>
                    <a:pt x="1577932" y="2409191"/>
                  </a:lnTo>
                  <a:lnTo>
                    <a:pt x="1580784" y="2404428"/>
                  </a:lnTo>
                  <a:lnTo>
                    <a:pt x="1583636" y="2399031"/>
                  </a:lnTo>
                  <a:lnTo>
                    <a:pt x="1586804" y="2394268"/>
                  </a:lnTo>
                  <a:lnTo>
                    <a:pt x="1590290" y="2389506"/>
                  </a:lnTo>
                  <a:lnTo>
                    <a:pt x="1594092" y="2385061"/>
                  </a:lnTo>
                  <a:lnTo>
                    <a:pt x="1598211" y="2379981"/>
                  </a:lnTo>
                  <a:lnTo>
                    <a:pt x="1602013" y="2375536"/>
                  </a:lnTo>
                  <a:lnTo>
                    <a:pt x="1606766" y="2371091"/>
                  </a:lnTo>
                  <a:lnTo>
                    <a:pt x="1611202" y="2367281"/>
                  </a:lnTo>
                  <a:lnTo>
                    <a:pt x="1615955" y="2363153"/>
                  </a:lnTo>
                  <a:lnTo>
                    <a:pt x="1621658" y="2358073"/>
                  </a:lnTo>
                  <a:lnTo>
                    <a:pt x="1627678" y="2353628"/>
                  </a:lnTo>
                  <a:lnTo>
                    <a:pt x="1634015" y="2349818"/>
                  </a:lnTo>
                  <a:lnTo>
                    <a:pt x="1640669" y="2345691"/>
                  </a:lnTo>
                  <a:lnTo>
                    <a:pt x="1647323" y="2341881"/>
                  </a:lnTo>
                  <a:lnTo>
                    <a:pt x="1654294" y="2338071"/>
                  </a:lnTo>
                  <a:lnTo>
                    <a:pt x="1661898" y="2334896"/>
                  </a:lnTo>
                  <a:lnTo>
                    <a:pt x="1669186" y="2331403"/>
                  </a:lnTo>
                  <a:lnTo>
                    <a:pt x="1676790" y="2328546"/>
                  </a:lnTo>
                  <a:lnTo>
                    <a:pt x="1684395" y="2325371"/>
                  </a:lnTo>
                  <a:lnTo>
                    <a:pt x="1692634" y="2322831"/>
                  </a:lnTo>
                  <a:lnTo>
                    <a:pt x="1700872" y="2320608"/>
                  </a:lnTo>
                  <a:lnTo>
                    <a:pt x="1709427" y="2318386"/>
                  </a:lnTo>
                  <a:lnTo>
                    <a:pt x="1717982" y="2316163"/>
                  </a:lnTo>
                  <a:lnTo>
                    <a:pt x="1726220" y="2314893"/>
                  </a:lnTo>
                  <a:lnTo>
                    <a:pt x="1735409" y="2312988"/>
                  </a:lnTo>
                  <a:lnTo>
                    <a:pt x="1735409" y="2259966"/>
                  </a:lnTo>
                  <a:lnTo>
                    <a:pt x="1735726" y="2257426"/>
                  </a:lnTo>
                  <a:lnTo>
                    <a:pt x="1736676" y="2254886"/>
                  </a:lnTo>
                  <a:lnTo>
                    <a:pt x="1738261" y="2252346"/>
                  </a:lnTo>
                  <a:lnTo>
                    <a:pt x="1740478" y="2250441"/>
                  </a:lnTo>
                  <a:lnTo>
                    <a:pt x="1743013" y="2248536"/>
                  </a:lnTo>
                  <a:lnTo>
                    <a:pt x="1745865" y="2247583"/>
                  </a:lnTo>
                  <a:lnTo>
                    <a:pt x="1749350" y="2246631"/>
                  </a:lnTo>
                  <a:lnTo>
                    <a:pt x="1753153" y="2246313"/>
                  </a:lnTo>
                  <a:close/>
                  <a:moveTo>
                    <a:pt x="1796891" y="2159710"/>
                  </a:moveTo>
                  <a:lnTo>
                    <a:pt x="1786093" y="2160028"/>
                  </a:lnTo>
                  <a:lnTo>
                    <a:pt x="1775296" y="2160663"/>
                  </a:lnTo>
                  <a:lnTo>
                    <a:pt x="1764817" y="2161298"/>
                  </a:lnTo>
                  <a:lnTo>
                    <a:pt x="1754337" y="2162251"/>
                  </a:lnTo>
                  <a:lnTo>
                    <a:pt x="1743540" y="2163839"/>
                  </a:lnTo>
                  <a:lnTo>
                    <a:pt x="1733695" y="2165427"/>
                  </a:lnTo>
                  <a:lnTo>
                    <a:pt x="1723216" y="2167332"/>
                  </a:lnTo>
                  <a:lnTo>
                    <a:pt x="1712736" y="2169555"/>
                  </a:lnTo>
                  <a:lnTo>
                    <a:pt x="1702892" y="2171778"/>
                  </a:lnTo>
                  <a:lnTo>
                    <a:pt x="1692730" y="2174318"/>
                  </a:lnTo>
                  <a:lnTo>
                    <a:pt x="1683202" y="2177177"/>
                  </a:lnTo>
                  <a:lnTo>
                    <a:pt x="1673040" y="2180352"/>
                  </a:lnTo>
                  <a:lnTo>
                    <a:pt x="1663513" y="2183528"/>
                  </a:lnTo>
                  <a:lnTo>
                    <a:pt x="1653669" y="2187021"/>
                  </a:lnTo>
                  <a:lnTo>
                    <a:pt x="1644460" y="2190514"/>
                  </a:lnTo>
                  <a:lnTo>
                    <a:pt x="1635250" y="2194643"/>
                  </a:lnTo>
                  <a:lnTo>
                    <a:pt x="1625723" y="2198771"/>
                  </a:lnTo>
                  <a:lnTo>
                    <a:pt x="1616514" y="2203217"/>
                  </a:lnTo>
                  <a:lnTo>
                    <a:pt x="1607622" y="2207663"/>
                  </a:lnTo>
                  <a:lnTo>
                    <a:pt x="1598730" y="2213061"/>
                  </a:lnTo>
                  <a:lnTo>
                    <a:pt x="1589839" y="2217825"/>
                  </a:lnTo>
                  <a:lnTo>
                    <a:pt x="1581264" y="2222906"/>
                  </a:lnTo>
                  <a:lnTo>
                    <a:pt x="1572690" y="2228622"/>
                  </a:lnTo>
                  <a:lnTo>
                    <a:pt x="1564116" y="2234020"/>
                  </a:lnTo>
                  <a:lnTo>
                    <a:pt x="1555859" y="2240054"/>
                  </a:lnTo>
                  <a:lnTo>
                    <a:pt x="1547920" y="2246088"/>
                  </a:lnTo>
                  <a:lnTo>
                    <a:pt x="1539981" y="2252439"/>
                  </a:lnTo>
                  <a:lnTo>
                    <a:pt x="1532042" y="2258473"/>
                  </a:lnTo>
                  <a:lnTo>
                    <a:pt x="1524420" y="2265459"/>
                  </a:lnTo>
                  <a:lnTo>
                    <a:pt x="1517117" y="2272128"/>
                  </a:lnTo>
                  <a:lnTo>
                    <a:pt x="1509495" y="2279114"/>
                  </a:lnTo>
                  <a:lnTo>
                    <a:pt x="1502509" y="2286101"/>
                  </a:lnTo>
                  <a:lnTo>
                    <a:pt x="1495522" y="2293405"/>
                  </a:lnTo>
                  <a:lnTo>
                    <a:pt x="1488853" y="2301026"/>
                  </a:lnTo>
                  <a:lnTo>
                    <a:pt x="1482185" y="2308648"/>
                  </a:lnTo>
                  <a:lnTo>
                    <a:pt x="1475833" y="2316269"/>
                  </a:lnTo>
                  <a:lnTo>
                    <a:pt x="1469482" y="2324526"/>
                  </a:lnTo>
                  <a:lnTo>
                    <a:pt x="1463131" y="2332465"/>
                  </a:lnTo>
                  <a:lnTo>
                    <a:pt x="1457415" y="2340722"/>
                  </a:lnTo>
                  <a:lnTo>
                    <a:pt x="1451698" y="2348978"/>
                  </a:lnTo>
                  <a:lnTo>
                    <a:pt x="1446300" y="2357553"/>
                  </a:lnTo>
                  <a:lnTo>
                    <a:pt x="1440901" y="2366444"/>
                  </a:lnTo>
                  <a:lnTo>
                    <a:pt x="1435820" y="2375019"/>
                  </a:lnTo>
                  <a:lnTo>
                    <a:pt x="1431057" y="2383910"/>
                  </a:lnTo>
                  <a:lnTo>
                    <a:pt x="1426293" y="2393120"/>
                  </a:lnTo>
                  <a:lnTo>
                    <a:pt x="1421847" y="2402012"/>
                  </a:lnTo>
                  <a:lnTo>
                    <a:pt x="1417719" y="2411221"/>
                  </a:lnTo>
                  <a:lnTo>
                    <a:pt x="1413591" y="2421065"/>
                  </a:lnTo>
                  <a:lnTo>
                    <a:pt x="1410098" y="2430592"/>
                  </a:lnTo>
                  <a:lnTo>
                    <a:pt x="1406287" y="2440437"/>
                  </a:lnTo>
                  <a:lnTo>
                    <a:pt x="1403111" y="2449964"/>
                  </a:lnTo>
                  <a:lnTo>
                    <a:pt x="1399936" y="2460126"/>
                  </a:lnTo>
                  <a:lnTo>
                    <a:pt x="1397395" y="2469653"/>
                  </a:lnTo>
                  <a:lnTo>
                    <a:pt x="1394855" y="2480132"/>
                  </a:lnTo>
                  <a:lnTo>
                    <a:pt x="1391996" y="2490294"/>
                  </a:lnTo>
                  <a:lnTo>
                    <a:pt x="1390091" y="2500456"/>
                  </a:lnTo>
                  <a:lnTo>
                    <a:pt x="1388503" y="2510936"/>
                  </a:lnTo>
                  <a:lnTo>
                    <a:pt x="1386598" y="2521416"/>
                  </a:lnTo>
                  <a:lnTo>
                    <a:pt x="1385328" y="2532213"/>
                  </a:lnTo>
                  <a:lnTo>
                    <a:pt x="1384375" y="2542692"/>
                  </a:lnTo>
                  <a:lnTo>
                    <a:pt x="1383422" y="2553172"/>
                  </a:lnTo>
                  <a:lnTo>
                    <a:pt x="1382787" y="2564604"/>
                  </a:lnTo>
                  <a:lnTo>
                    <a:pt x="1382787" y="2575401"/>
                  </a:lnTo>
                  <a:lnTo>
                    <a:pt x="1382787" y="2585881"/>
                  </a:lnTo>
                  <a:lnTo>
                    <a:pt x="1382787" y="2596678"/>
                  </a:lnTo>
                  <a:lnTo>
                    <a:pt x="1383422" y="2607475"/>
                  </a:lnTo>
                  <a:lnTo>
                    <a:pt x="1384375" y="2617955"/>
                  </a:lnTo>
                  <a:lnTo>
                    <a:pt x="1385328" y="2628434"/>
                  </a:lnTo>
                  <a:lnTo>
                    <a:pt x="1386598" y="2638914"/>
                  </a:lnTo>
                  <a:lnTo>
                    <a:pt x="1388503" y="2649076"/>
                  </a:lnTo>
                  <a:lnTo>
                    <a:pt x="1390091" y="2659556"/>
                  </a:lnTo>
                  <a:lnTo>
                    <a:pt x="1391996" y="2669718"/>
                  </a:lnTo>
                  <a:lnTo>
                    <a:pt x="1394855" y="2680197"/>
                  </a:lnTo>
                  <a:lnTo>
                    <a:pt x="1397077" y="2690042"/>
                  </a:lnTo>
                  <a:lnTo>
                    <a:pt x="1399936" y="2699886"/>
                  </a:lnTo>
                  <a:lnTo>
                    <a:pt x="1402794" y="2709731"/>
                  </a:lnTo>
                  <a:lnTo>
                    <a:pt x="1406287" y="2719575"/>
                  </a:lnTo>
                  <a:lnTo>
                    <a:pt x="1409462" y="2729102"/>
                  </a:lnTo>
                  <a:lnTo>
                    <a:pt x="1413591" y="2738312"/>
                  </a:lnTo>
                  <a:lnTo>
                    <a:pt x="1417402" y="2748156"/>
                  </a:lnTo>
                  <a:lnTo>
                    <a:pt x="1421847" y="2757048"/>
                  </a:lnTo>
                  <a:lnTo>
                    <a:pt x="1425976" y="2766257"/>
                  </a:lnTo>
                  <a:lnTo>
                    <a:pt x="1430739" y="2775149"/>
                  </a:lnTo>
                  <a:lnTo>
                    <a:pt x="1435503" y="2784041"/>
                  </a:lnTo>
                  <a:lnTo>
                    <a:pt x="1440266" y="2792932"/>
                  </a:lnTo>
                  <a:lnTo>
                    <a:pt x="1445982" y="2801507"/>
                  </a:lnTo>
                  <a:lnTo>
                    <a:pt x="1451063" y="2810081"/>
                  </a:lnTo>
                  <a:lnTo>
                    <a:pt x="1456779" y="2818655"/>
                  </a:lnTo>
                  <a:lnTo>
                    <a:pt x="1462813" y="2826912"/>
                  </a:lnTo>
                  <a:lnTo>
                    <a:pt x="1468529" y="2834851"/>
                  </a:lnTo>
                  <a:lnTo>
                    <a:pt x="1474881" y="2842790"/>
                  </a:lnTo>
                  <a:lnTo>
                    <a:pt x="1481549" y="2850729"/>
                  </a:lnTo>
                  <a:lnTo>
                    <a:pt x="1487901" y="2858351"/>
                  </a:lnTo>
                  <a:lnTo>
                    <a:pt x="1494887" y="2865972"/>
                  </a:lnTo>
                  <a:lnTo>
                    <a:pt x="1501873" y="2873276"/>
                  </a:lnTo>
                  <a:lnTo>
                    <a:pt x="1509177" y="2880262"/>
                  </a:lnTo>
                  <a:lnTo>
                    <a:pt x="1516164" y="2887249"/>
                  </a:lnTo>
                  <a:lnTo>
                    <a:pt x="1524103" y="2894235"/>
                  </a:lnTo>
                  <a:lnTo>
                    <a:pt x="1531407" y="2900904"/>
                  </a:lnTo>
                  <a:lnTo>
                    <a:pt x="1539346" y="2907255"/>
                  </a:lnTo>
                  <a:lnTo>
                    <a:pt x="1546968" y="2913289"/>
                  </a:lnTo>
                  <a:lnTo>
                    <a:pt x="1555224" y="2919323"/>
                  </a:lnTo>
                  <a:lnTo>
                    <a:pt x="1563481" y="2925356"/>
                  </a:lnTo>
                  <a:lnTo>
                    <a:pt x="1572055" y="2930755"/>
                  </a:lnTo>
                  <a:lnTo>
                    <a:pt x="1580629" y="2936471"/>
                  </a:lnTo>
                  <a:lnTo>
                    <a:pt x="1589203" y="2941552"/>
                  </a:lnTo>
                  <a:lnTo>
                    <a:pt x="1598095" y="2946951"/>
                  </a:lnTo>
                  <a:lnTo>
                    <a:pt x="1606987" y="2951714"/>
                  </a:lnTo>
                  <a:lnTo>
                    <a:pt x="1615879" y="2956478"/>
                  </a:lnTo>
                  <a:lnTo>
                    <a:pt x="1625088" y="2960606"/>
                  </a:lnTo>
                  <a:lnTo>
                    <a:pt x="1634298" y="2965052"/>
                  </a:lnTo>
                  <a:lnTo>
                    <a:pt x="1643824" y="2969180"/>
                  </a:lnTo>
                  <a:lnTo>
                    <a:pt x="1653351" y="2972991"/>
                  </a:lnTo>
                  <a:lnTo>
                    <a:pt x="1662878" y="2976167"/>
                  </a:lnTo>
                  <a:lnTo>
                    <a:pt x="1672723" y="2979660"/>
                  </a:lnTo>
                  <a:lnTo>
                    <a:pt x="1682567" y="2982518"/>
                  </a:lnTo>
                  <a:lnTo>
                    <a:pt x="1692730" y="2985376"/>
                  </a:lnTo>
                  <a:lnTo>
                    <a:pt x="1702892" y="2988234"/>
                  </a:lnTo>
                  <a:lnTo>
                    <a:pt x="1713054" y="2990457"/>
                  </a:lnTo>
                  <a:lnTo>
                    <a:pt x="1723216" y="2992680"/>
                  </a:lnTo>
                  <a:lnTo>
                    <a:pt x="1733695" y="2994585"/>
                  </a:lnTo>
                  <a:lnTo>
                    <a:pt x="1744493" y="2995856"/>
                  </a:lnTo>
                  <a:lnTo>
                    <a:pt x="1754655" y="2997443"/>
                  </a:lnTo>
                  <a:lnTo>
                    <a:pt x="1765452" y="2998396"/>
                  </a:lnTo>
                  <a:lnTo>
                    <a:pt x="1776249" y="2999349"/>
                  </a:lnTo>
                  <a:lnTo>
                    <a:pt x="1787046" y="2999666"/>
                  </a:lnTo>
                  <a:lnTo>
                    <a:pt x="1797843" y="2999984"/>
                  </a:lnTo>
                  <a:lnTo>
                    <a:pt x="1808958" y="2999984"/>
                  </a:lnTo>
                  <a:lnTo>
                    <a:pt x="1819438" y="2999666"/>
                  </a:lnTo>
                  <a:lnTo>
                    <a:pt x="1830235" y="2999349"/>
                  </a:lnTo>
                  <a:lnTo>
                    <a:pt x="1841032" y="2998396"/>
                  </a:lnTo>
                  <a:lnTo>
                    <a:pt x="1851512" y="2997443"/>
                  </a:lnTo>
                  <a:lnTo>
                    <a:pt x="1861674" y="2995856"/>
                  </a:lnTo>
                  <a:lnTo>
                    <a:pt x="1872153" y="2994585"/>
                  </a:lnTo>
                  <a:lnTo>
                    <a:pt x="1882633" y="2992680"/>
                  </a:lnTo>
                  <a:lnTo>
                    <a:pt x="1892795" y="2990457"/>
                  </a:lnTo>
                  <a:lnTo>
                    <a:pt x="1902639" y="2988234"/>
                  </a:lnTo>
                  <a:lnTo>
                    <a:pt x="1912801" y="2985376"/>
                  </a:lnTo>
                  <a:lnTo>
                    <a:pt x="1922646" y="2982836"/>
                  </a:lnTo>
                  <a:lnTo>
                    <a:pt x="1932490" y="2979660"/>
                  </a:lnTo>
                  <a:lnTo>
                    <a:pt x="1942017" y="2976484"/>
                  </a:lnTo>
                  <a:lnTo>
                    <a:pt x="1951862" y="2972991"/>
                  </a:lnTo>
                  <a:lnTo>
                    <a:pt x="1961389" y="2969180"/>
                  </a:lnTo>
                  <a:lnTo>
                    <a:pt x="1970598" y="2965052"/>
                  </a:lnTo>
                  <a:lnTo>
                    <a:pt x="1980125" y="2960924"/>
                  </a:lnTo>
                  <a:lnTo>
                    <a:pt x="1989334" y="2956478"/>
                  </a:lnTo>
                  <a:lnTo>
                    <a:pt x="1998226" y="2952032"/>
                  </a:lnTo>
                  <a:lnTo>
                    <a:pt x="2007118" y="2947268"/>
                  </a:lnTo>
                  <a:lnTo>
                    <a:pt x="2016010" y="2942187"/>
                  </a:lnTo>
                  <a:lnTo>
                    <a:pt x="2024584" y="2936789"/>
                  </a:lnTo>
                  <a:lnTo>
                    <a:pt x="2033158" y="2931390"/>
                  </a:lnTo>
                  <a:lnTo>
                    <a:pt x="2041415" y="2925674"/>
                  </a:lnTo>
                  <a:lnTo>
                    <a:pt x="2049354" y="2919640"/>
                  </a:lnTo>
                  <a:lnTo>
                    <a:pt x="2057610" y="2913924"/>
                  </a:lnTo>
                  <a:lnTo>
                    <a:pt x="2065867" y="2907573"/>
                  </a:lnTo>
                  <a:lnTo>
                    <a:pt x="2073489" y="2901222"/>
                  </a:lnTo>
                  <a:lnTo>
                    <a:pt x="2081110" y="2894553"/>
                  </a:lnTo>
                  <a:lnTo>
                    <a:pt x="2088414" y="2887884"/>
                  </a:lnTo>
                  <a:lnTo>
                    <a:pt x="2096036" y="2880580"/>
                  </a:lnTo>
                  <a:lnTo>
                    <a:pt x="2103022" y="2873594"/>
                  </a:lnTo>
                  <a:lnTo>
                    <a:pt x="2110008" y="2866290"/>
                  </a:lnTo>
                  <a:lnTo>
                    <a:pt x="2116677" y="2858668"/>
                  </a:lnTo>
                  <a:lnTo>
                    <a:pt x="2123346" y="2851364"/>
                  </a:lnTo>
                  <a:lnTo>
                    <a:pt x="2130015" y="2843425"/>
                  </a:lnTo>
                  <a:lnTo>
                    <a:pt x="2136049" y="2835804"/>
                  </a:lnTo>
                  <a:lnTo>
                    <a:pt x="2142400" y="2827547"/>
                  </a:lnTo>
                  <a:lnTo>
                    <a:pt x="2148434" y="2819290"/>
                  </a:lnTo>
                  <a:lnTo>
                    <a:pt x="2153832" y="2810716"/>
                  </a:lnTo>
                  <a:lnTo>
                    <a:pt x="2159548" y="2802459"/>
                  </a:lnTo>
                  <a:lnTo>
                    <a:pt x="2164629" y="2793885"/>
                  </a:lnTo>
                  <a:lnTo>
                    <a:pt x="2169393" y="2784993"/>
                  </a:lnTo>
                  <a:lnTo>
                    <a:pt x="2174474" y="2775784"/>
                  </a:lnTo>
                  <a:lnTo>
                    <a:pt x="2179237" y="2766892"/>
                  </a:lnTo>
                  <a:lnTo>
                    <a:pt x="2183683" y="2757683"/>
                  </a:lnTo>
                  <a:lnTo>
                    <a:pt x="2187811" y="2748474"/>
                  </a:lnTo>
                  <a:lnTo>
                    <a:pt x="2191622" y="2739264"/>
                  </a:lnTo>
                  <a:lnTo>
                    <a:pt x="2195433" y="2729420"/>
                  </a:lnTo>
                  <a:lnTo>
                    <a:pt x="2199244" y="2719893"/>
                  </a:lnTo>
                  <a:lnTo>
                    <a:pt x="2202102" y="2710048"/>
                  </a:lnTo>
                  <a:lnTo>
                    <a:pt x="2205595" y="2700204"/>
                  </a:lnTo>
                  <a:lnTo>
                    <a:pt x="2208136" y="2690042"/>
                  </a:lnTo>
                  <a:lnTo>
                    <a:pt x="2210676" y="2680197"/>
                  </a:lnTo>
                  <a:lnTo>
                    <a:pt x="2213217" y="2669718"/>
                  </a:lnTo>
                  <a:lnTo>
                    <a:pt x="2215122" y="2659556"/>
                  </a:lnTo>
                  <a:lnTo>
                    <a:pt x="2217027" y="2649076"/>
                  </a:lnTo>
                  <a:lnTo>
                    <a:pt x="2218615" y="2638279"/>
                  </a:lnTo>
                  <a:lnTo>
                    <a:pt x="2219885" y="2628117"/>
                  </a:lnTo>
                  <a:lnTo>
                    <a:pt x="2221156" y="2617320"/>
                  </a:lnTo>
                  <a:lnTo>
                    <a:pt x="2221791" y="2606523"/>
                  </a:lnTo>
                  <a:lnTo>
                    <a:pt x="2222743" y="2595725"/>
                  </a:lnTo>
                  <a:lnTo>
                    <a:pt x="2222743" y="2584611"/>
                  </a:lnTo>
                  <a:lnTo>
                    <a:pt x="2222743" y="2573814"/>
                  </a:lnTo>
                  <a:lnTo>
                    <a:pt x="2222743" y="2563016"/>
                  </a:lnTo>
                  <a:lnTo>
                    <a:pt x="2221791" y="2552537"/>
                  </a:lnTo>
                  <a:lnTo>
                    <a:pt x="2221156" y="2541740"/>
                  </a:lnTo>
                  <a:lnTo>
                    <a:pt x="2219885" y="2531260"/>
                  </a:lnTo>
                  <a:lnTo>
                    <a:pt x="2218933" y="2521098"/>
                  </a:lnTo>
                  <a:lnTo>
                    <a:pt x="2217027" y="2510618"/>
                  </a:lnTo>
                  <a:lnTo>
                    <a:pt x="2215122" y="2500139"/>
                  </a:lnTo>
                  <a:lnTo>
                    <a:pt x="2213217" y="2490294"/>
                  </a:lnTo>
                  <a:lnTo>
                    <a:pt x="2210994" y="2479815"/>
                  </a:lnTo>
                  <a:lnTo>
                    <a:pt x="2208453" y="2469970"/>
                  </a:lnTo>
                  <a:lnTo>
                    <a:pt x="2205595" y="2460126"/>
                  </a:lnTo>
                  <a:lnTo>
                    <a:pt x="2202419" y="2449964"/>
                  </a:lnTo>
                  <a:lnTo>
                    <a:pt x="2199244" y="2440437"/>
                  </a:lnTo>
                  <a:lnTo>
                    <a:pt x="2195751" y="2430910"/>
                  </a:lnTo>
                  <a:lnTo>
                    <a:pt x="2192257" y="2421383"/>
                  </a:lnTo>
                  <a:lnTo>
                    <a:pt x="2188129" y="2412174"/>
                  </a:lnTo>
                  <a:lnTo>
                    <a:pt x="2184001" y="2402964"/>
                  </a:lnTo>
                  <a:lnTo>
                    <a:pt x="2179555" y="2393437"/>
                  </a:lnTo>
                  <a:lnTo>
                    <a:pt x="2174791" y="2384546"/>
                  </a:lnTo>
                  <a:lnTo>
                    <a:pt x="2169710" y="2375654"/>
                  </a:lnTo>
                  <a:lnTo>
                    <a:pt x="2164947" y="2366762"/>
                  </a:lnTo>
                  <a:lnTo>
                    <a:pt x="2159866" y="2358188"/>
                  </a:lnTo>
                  <a:lnTo>
                    <a:pt x="2154150" y="2349614"/>
                  </a:lnTo>
                  <a:lnTo>
                    <a:pt x="2148751" y="2341357"/>
                  </a:lnTo>
                  <a:lnTo>
                    <a:pt x="2142717" y="2333418"/>
                  </a:lnTo>
                  <a:lnTo>
                    <a:pt x="2136684" y="2325161"/>
                  </a:lnTo>
                  <a:lnTo>
                    <a:pt x="2130332" y="2316905"/>
                  </a:lnTo>
                  <a:lnTo>
                    <a:pt x="2124299" y="2309283"/>
                  </a:lnTo>
                  <a:lnTo>
                    <a:pt x="2117312" y="2301661"/>
                  </a:lnTo>
                  <a:lnTo>
                    <a:pt x="2110643" y="2294357"/>
                  </a:lnTo>
                  <a:lnTo>
                    <a:pt x="2103657" y="2286736"/>
                  </a:lnTo>
                  <a:lnTo>
                    <a:pt x="2096671" y="2279750"/>
                  </a:lnTo>
                  <a:lnTo>
                    <a:pt x="2089367" y="2272763"/>
                  </a:lnTo>
                  <a:lnTo>
                    <a:pt x="2081745" y="2265777"/>
                  </a:lnTo>
                  <a:lnTo>
                    <a:pt x="2074124" y="2259425"/>
                  </a:lnTo>
                  <a:lnTo>
                    <a:pt x="2066185" y="2252757"/>
                  </a:lnTo>
                  <a:lnTo>
                    <a:pt x="2058245" y="2246405"/>
                  </a:lnTo>
                  <a:lnTo>
                    <a:pt x="2050306" y="2240372"/>
                  </a:lnTo>
                  <a:lnTo>
                    <a:pt x="2042050" y="2234338"/>
                  </a:lnTo>
                  <a:lnTo>
                    <a:pt x="2033793" y="2228939"/>
                  </a:lnTo>
                  <a:lnTo>
                    <a:pt x="2025219" y="2223223"/>
                  </a:lnTo>
                  <a:lnTo>
                    <a:pt x="2016327" y="2218142"/>
                  </a:lnTo>
                  <a:lnTo>
                    <a:pt x="2007753" y="2213061"/>
                  </a:lnTo>
                  <a:lnTo>
                    <a:pt x="1998861" y="2207980"/>
                  </a:lnTo>
                  <a:lnTo>
                    <a:pt x="1989652" y="2203534"/>
                  </a:lnTo>
                  <a:lnTo>
                    <a:pt x="1980760" y="2199088"/>
                  </a:lnTo>
                  <a:lnTo>
                    <a:pt x="1971551" y="2194643"/>
                  </a:lnTo>
                  <a:lnTo>
                    <a:pt x="1961706" y="2190832"/>
                  </a:lnTo>
                  <a:lnTo>
                    <a:pt x="1952179" y="2187021"/>
                  </a:lnTo>
                  <a:lnTo>
                    <a:pt x="1942335" y="2183528"/>
                  </a:lnTo>
                  <a:lnTo>
                    <a:pt x="1932808" y="2180352"/>
                  </a:lnTo>
                  <a:lnTo>
                    <a:pt x="1922963" y="2177177"/>
                  </a:lnTo>
                  <a:lnTo>
                    <a:pt x="1913119" y="2174318"/>
                  </a:lnTo>
                  <a:lnTo>
                    <a:pt x="1902639" y="2171778"/>
                  </a:lnTo>
                  <a:lnTo>
                    <a:pt x="1892795" y="2169555"/>
                  </a:lnTo>
                  <a:lnTo>
                    <a:pt x="1882315" y="2167332"/>
                  </a:lnTo>
                  <a:lnTo>
                    <a:pt x="1871836" y="2165427"/>
                  </a:lnTo>
                  <a:lnTo>
                    <a:pt x="1861356" y="2163839"/>
                  </a:lnTo>
                  <a:lnTo>
                    <a:pt x="1850559" y="2162251"/>
                  </a:lnTo>
                  <a:lnTo>
                    <a:pt x="1840397" y="2161298"/>
                  </a:lnTo>
                  <a:lnTo>
                    <a:pt x="1829600" y="2160663"/>
                  </a:lnTo>
                  <a:lnTo>
                    <a:pt x="1818167" y="2160028"/>
                  </a:lnTo>
                  <a:lnTo>
                    <a:pt x="1807688" y="2159710"/>
                  </a:lnTo>
                  <a:lnTo>
                    <a:pt x="1796891" y="2159710"/>
                  </a:lnTo>
                  <a:close/>
                  <a:moveTo>
                    <a:pt x="1703527" y="1784350"/>
                  </a:moveTo>
                  <a:lnTo>
                    <a:pt x="1960753" y="1793877"/>
                  </a:lnTo>
                  <a:lnTo>
                    <a:pt x="1955037" y="1945990"/>
                  </a:lnTo>
                  <a:lnTo>
                    <a:pt x="1970280" y="1950118"/>
                  </a:lnTo>
                  <a:lnTo>
                    <a:pt x="1985841" y="1954247"/>
                  </a:lnTo>
                  <a:lnTo>
                    <a:pt x="2000766" y="1959010"/>
                  </a:lnTo>
                  <a:lnTo>
                    <a:pt x="2016010" y="1963774"/>
                  </a:lnTo>
                  <a:lnTo>
                    <a:pt x="2030935" y="1969172"/>
                  </a:lnTo>
                  <a:lnTo>
                    <a:pt x="2045225" y="1975206"/>
                  </a:lnTo>
                  <a:lnTo>
                    <a:pt x="2059833" y="1980922"/>
                  </a:lnTo>
                  <a:lnTo>
                    <a:pt x="2074441" y="1987273"/>
                  </a:lnTo>
                  <a:lnTo>
                    <a:pt x="2088414" y="1993942"/>
                  </a:lnTo>
                  <a:lnTo>
                    <a:pt x="2102069" y="2001246"/>
                  </a:lnTo>
                  <a:lnTo>
                    <a:pt x="2116042" y="2008550"/>
                  </a:lnTo>
                  <a:lnTo>
                    <a:pt x="2129697" y="2016172"/>
                  </a:lnTo>
                  <a:lnTo>
                    <a:pt x="2143035" y="2024111"/>
                  </a:lnTo>
                  <a:lnTo>
                    <a:pt x="2156055" y="2032367"/>
                  </a:lnTo>
                  <a:lnTo>
                    <a:pt x="2169075" y="2041259"/>
                  </a:lnTo>
                  <a:lnTo>
                    <a:pt x="2181778" y="2050151"/>
                  </a:lnTo>
                  <a:lnTo>
                    <a:pt x="2293243" y="1945990"/>
                  </a:lnTo>
                  <a:lnTo>
                    <a:pt x="2468220" y="2134941"/>
                  </a:lnTo>
                  <a:lnTo>
                    <a:pt x="2357390" y="2237831"/>
                  </a:lnTo>
                  <a:lnTo>
                    <a:pt x="2365330" y="2251169"/>
                  </a:lnTo>
                  <a:lnTo>
                    <a:pt x="2373269" y="2264507"/>
                  </a:lnTo>
                  <a:lnTo>
                    <a:pt x="2380573" y="2278162"/>
                  </a:lnTo>
                  <a:lnTo>
                    <a:pt x="2387559" y="2292135"/>
                  </a:lnTo>
                  <a:lnTo>
                    <a:pt x="2394228" y="2306107"/>
                  </a:lnTo>
                  <a:lnTo>
                    <a:pt x="2400897" y="2320715"/>
                  </a:lnTo>
                  <a:lnTo>
                    <a:pt x="2406930" y="2335323"/>
                  </a:lnTo>
                  <a:lnTo>
                    <a:pt x="2412647" y="2349614"/>
                  </a:lnTo>
                  <a:lnTo>
                    <a:pt x="2418045" y="2364539"/>
                  </a:lnTo>
                  <a:lnTo>
                    <a:pt x="2423444" y="2379465"/>
                  </a:lnTo>
                  <a:lnTo>
                    <a:pt x="2427890" y="2394708"/>
                  </a:lnTo>
                  <a:lnTo>
                    <a:pt x="2432335" y="2409951"/>
                  </a:lnTo>
                  <a:lnTo>
                    <a:pt x="2435829" y="2425194"/>
                  </a:lnTo>
                  <a:lnTo>
                    <a:pt x="2439639" y="2440754"/>
                  </a:lnTo>
                  <a:lnTo>
                    <a:pt x="2443133" y="2456315"/>
                  </a:lnTo>
                  <a:lnTo>
                    <a:pt x="2445673" y="2472193"/>
                  </a:lnTo>
                  <a:lnTo>
                    <a:pt x="2595563" y="2477909"/>
                  </a:lnTo>
                  <a:lnTo>
                    <a:pt x="2586354" y="2735136"/>
                  </a:lnTo>
                  <a:lnTo>
                    <a:pt x="2437099" y="2729420"/>
                  </a:lnTo>
                  <a:lnTo>
                    <a:pt x="2432971" y="2744980"/>
                  </a:lnTo>
                  <a:lnTo>
                    <a:pt x="2428842" y="2760541"/>
                  </a:lnTo>
                  <a:lnTo>
                    <a:pt x="2424079" y="2776419"/>
                  </a:lnTo>
                  <a:lnTo>
                    <a:pt x="2419315" y="2791027"/>
                  </a:lnTo>
                  <a:lnTo>
                    <a:pt x="2413599" y="2806270"/>
                  </a:lnTo>
                  <a:lnTo>
                    <a:pt x="2408201" y="2821196"/>
                  </a:lnTo>
                  <a:lnTo>
                    <a:pt x="2402167" y="2835804"/>
                  </a:lnTo>
                  <a:lnTo>
                    <a:pt x="2395816" y="2850094"/>
                  </a:lnTo>
                  <a:lnTo>
                    <a:pt x="2388829" y="2864702"/>
                  </a:lnTo>
                  <a:lnTo>
                    <a:pt x="2381525" y="2878992"/>
                  </a:lnTo>
                  <a:lnTo>
                    <a:pt x="2374221" y="2892647"/>
                  </a:lnTo>
                  <a:lnTo>
                    <a:pt x="2366917" y="2906303"/>
                  </a:lnTo>
                  <a:lnTo>
                    <a:pt x="2358661" y="2919640"/>
                  </a:lnTo>
                  <a:lnTo>
                    <a:pt x="2350404" y="2932978"/>
                  </a:lnTo>
                  <a:lnTo>
                    <a:pt x="2341512" y="2945998"/>
                  </a:lnTo>
                  <a:lnTo>
                    <a:pt x="2332620" y="2958701"/>
                  </a:lnTo>
                  <a:lnTo>
                    <a:pt x="2433606" y="3067625"/>
                  </a:lnTo>
                  <a:lnTo>
                    <a:pt x="2245290" y="3242603"/>
                  </a:lnTo>
                  <a:lnTo>
                    <a:pt x="2144940" y="3134949"/>
                  </a:lnTo>
                  <a:lnTo>
                    <a:pt x="2131285" y="3143205"/>
                  </a:lnTo>
                  <a:lnTo>
                    <a:pt x="2117947" y="3150509"/>
                  </a:lnTo>
                  <a:lnTo>
                    <a:pt x="2103657" y="3157813"/>
                  </a:lnTo>
                  <a:lnTo>
                    <a:pt x="2089684" y="3165117"/>
                  </a:lnTo>
                  <a:lnTo>
                    <a:pt x="2075394" y="3172103"/>
                  </a:lnTo>
                  <a:lnTo>
                    <a:pt x="2061104" y="3178455"/>
                  </a:lnTo>
                  <a:lnTo>
                    <a:pt x="2046496" y="3184488"/>
                  </a:lnTo>
                  <a:lnTo>
                    <a:pt x="2031570" y="3190205"/>
                  </a:lnTo>
                  <a:lnTo>
                    <a:pt x="2016645" y="3195603"/>
                  </a:lnTo>
                  <a:lnTo>
                    <a:pt x="2001402" y="3200684"/>
                  </a:lnTo>
                  <a:lnTo>
                    <a:pt x="1986159" y="3205448"/>
                  </a:lnTo>
                  <a:lnTo>
                    <a:pt x="1970598" y="3209576"/>
                  </a:lnTo>
                  <a:lnTo>
                    <a:pt x="1955037" y="3213704"/>
                  </a:lnTo>
                  <a:lnTo>
                    <a:pt x="1939477" y="3217515"/>
                  </a:lnTo>
                  <a:lnTo>
                    <a:pt x="1923916" y="3220373"/>
                  </a:lnTo>
                  <a:lnTo>
                    <a:pt x="1908038" y="3223231"/>
                  </a:lnTo>
                  <a:lnTo>
                    <a:pt x="1902322" y="3370263"/>
                  </a:lnTo>
                  <a:lnTo>
                    <a:pt x="1645095" y="3360736"/>
                  </a:lnTo>
                  <a:lnTo>
                    <a:pt x="1650493" y="3213704"/>
                  </a:lnTo>
                  <a:lnTo>
                    <a:pt x="1634615" y="3209576"/>
                  </a:lnTo>
                  <a:lnTo>
                    <a:pt x="1619054" y="3205130"/>
                  </a:lnTo>
                  <a:lnTo>
                    <a:pt x="1603494" y="3200684"/>
                  </a:lnTo>
                  <a:lnTo>
                    <a:pt x="1588251" y="3195603"/>
                  </a:lnTo>
                  <a:lnTo>
                    <a:pt x="1573325" y="3189887"/>
                  </a:lnTo>
                  <a:lnTo>
                    <a:pt x="1558717" y="3184488"/>
                  </a:lnTo>
                  <a:lnTo>
                    <a:pt x="1543792" y="3178137"/>
                  </a:lnTo>
                  <a:lnTo>
                    <a:pt x="1529184" y="3171786"/>
                  </a:lnTo>
                  <a:lnTo>
                    <a:pt x="1515211" y="3164482"/>
                  </a:lnTo>
                  <a:lnTo>
                    <a:pt x="1500921" y="3157496"/>
                  </a:lnTo>
                  <a:lnTo>
                    <a:pt x="1486948" y="3150192"/>
                  </a:lnTo>
                  <a:lnTo>
                    <a:pt x="1472975" y="3142252"/>
                  </a:lnTo>
                  <a:lnTo>
                    <a:pt x="1459637" y="3134313"/>
                  </a:lnTo>
                  <a:lnTo>
                    <a:pt x="1446300" y="3125739"/>
                  </a:lnTo>
                  <a:lnTo>
                    <a:pt x="1433280" y="3117165"/>
                  </a:lnTo>
                  <a:lnTo>
                    <a:pt x="1420577" y="3107638"/>
                  </a:lnTo>
                  <a:lnTo>
                    <a:pt x="1312606" y="3207988"/>
                  </a:lnTo>
                  <a:lnTo>
                    <a:pt x="1137310" y="3019673"/>
                  </a:lnTo>
                  <a:lnTo>
                    <a:pt x="1245917" y="2918688"/>
                  </a:lnTo>
                  <a:lnTo>
                    <a:pt x="1238296" y="2905350"/>
                  </a:lnTo>
                  <a:lnTo>
                    <a:pt x="1230357" y="2891377"/>
                  </a:lnTo>
                  <a:lnTo>
                    <a:pt x="1223053" y="2877722"/>
                  </a:lnTo>
                  <a:lnTo>
                    <a:pt x="1216066" y="2863749"/>
                  </a:lnTo>
                  <a:lnTo>
                    <a:pt x="1209397" y="2849459"/>
                  </a:lnTo>
                  <a:lnTo>
                    <a:pt x="1203046" y="2834851"/>
                  </a:lnTo>
                  <a:lnTo>
                    <a:pt x="1197012" y="2820560"/>
                  </a:lnTo>
                  <a:lnTo>
                    <a:pt x="1191296" y="2805635"/>
                  </a:lnTo>
                  <a:lnTo>
                    <a:pt x="1186215" y="2790710"/>
                  </a:lnTo>
                  <a:lnTo>
                    <a:pt x="1181134" y="2775466"/>
                  </a:lnTo>
                  <a:lnTo>
                    <a:pt x="1176688" y="2760223"/>
                  </a:lnTo>
                  <a:lnTo>
                    <a:pt x="1172560" y="2744980"/>
                  </a:lnTo>
                  <a:lnTo>
                    <a:pt x="1168432" y="2729420"/>
                  </a:lnTo>
                  <a:lnTo>
                    <a:pt x="1164938" y="2713859"/>
                  </a:lnTo>
                  <a:lnTo>
                    <a:pt x="1161763" y="2697981"/>
                  </a:lnTo>
                  <a:lnTo>
                    <a:pt x="1159222" y="2682420"/>
                  </a:lnTo>
                  <a:lnTo>
                    <a:pt x="1009650" y="2676704"/>
                  </a:lnTo>
                  <a:lnTo>
                    <a:pt x="1019494" y="2419478"/>
                  </a:lnTo>
                  <a:lnTo>
                    <a:pt x="1169384" y="2425194"/>
                  </a:lnTo>
                  <a:lnTo>
                    <a:pt x="1173513" y="2409633"/>
                  </a:lnTo>
                  <a:lnTo>
                    <a:pt x="1177641" y="2393755"/>
                  </a:lnTo>
                  <a:lnTo>
                    <a:pt x="1182404" y="2378512"/>
                  </a:lnTo>
                  <a:lnTo>
                    <a:pt x="1187803" y="2363904"/>
                  </a:lnTo>
                  <a:lnTo>
                    <a:pt x="1193202" y="2348978"/>
                  </a:lnTo>
                  <a:lnTo>
                    <a:pt x="1198918" y="2334053"/>
                  </a:lnTo>
                  <a:lnTo>
                    <a:pt x="1205269" y="2319445"/>
                  </a:lnTo>
                  <a:lnTo>
                    <a:pt x="1211620" y="2305155"/>
                  </a:lnTo>
                  <a:lnTo>
                    <a:pt x="1218607" y="2290864"/>
                  </a:lnTo>
                  <a:lnTo>
                    <a:pt x="1225593" y="2277209"/>
                  </a:lnTo>
                  <a:lnTo>
                    <a:pt x="1233215" y="2263554"/>
                  </a:lnTo>
                  <a:lnTo>
                    <a:pt x="1240836" y="2249581"/>
                  </a:lnTo>
                  <a:lnTo>
                    <a:pt x="1248775" y="2236243"/>
                  </a:lnTo>
                  <a:lnTo>
                    <a:pt x="1257349" y="2223223"/>
                  </a:lnTo>
                  <a:lnTo>
                    <a:pt x="1265606" y="2210203"/>
                  </a:lnTo>
                  <a:lnTo>
                    <a:pt x="1274815" y="2197818"/>
                  </a:lnTo>
                  <a:lnTo>
                    <a:pt x="1171607" y="2086988"/>
                  </a:lnTo>
                  <a:lnTo>
                    <a:pt x="1360558" y="1912011"/>
                  </a:lnTo>
                  <a:lnTo>
                    <a:pt x="1464083" y="2023476"/>
                  </a:lnTo>
                  <a:lnTo>
                    <a:pt x="1477421" y="2015537"/>
                  </a:lnTo>
                  <a:lnTo>
                    <a:pt x="1491076" y="2007915"/>
                  </a:lnTo>
                  <a:lnTo>
                    <a:pt x="1504732" y="2000611"/>
                  </a:lnTo>
                  <a:lnTo>
                    <a:pt x="1518387" y="1993625"/>
                  </a:lnTo>
                  <a:lnTo>
                    <a:pt x="1532677" y="1986956"/>
                  </a:lnTo>
                  <a:lnTo>
                    <a:pt x="1546650" y="1980605"/>
                  </a:lnTo>
                  <a:lnTo>
                    <a:pt x="1561258" y="1974571"/>
                  </a:lnTo>
                  <a:lnTo>
                    <a:pt x="1575548" y="1969172"/>
                  </a:lnTo>
                  <a:lnTo>
                    <a:pt x="1590474" y="1963774"/>
                  </a:lnTo>
                  <a:lnTo>
                    <a:pt x="1605399" y="1958693"/>
                  </a:lnTo>
                  <a:lnTo>
                    <a:pt x="1620325" y="1954247"/>
                  </a:lnTo>
                  <a:lnTo>
                    <a:pt x="1635568" y="1950118"/>
                  </a:lnTo>
                  <a:lnTo>
                    <a:pt x="1650811" y="1945990"/>
                  </a:lnTo>
                  <a:lnTo>
                    <a:pt x="1666371" y="1942815"/>
                  </a:lnTo>
                  <a:lnTo>
                    <a:pt x="1681932" y="1939321"/>
                  </a:lnTo>
                  <a:lnTo>
                    <a:pt x="1697493" y="1936781"/>
                  </a:lnTo>
                  <a:lnTo>
                    <a:pt x="1703527" y="1784350"/>
                  </a:lnTo>
                  <a:close/>
                  <a:moveTo>
                    <a:pt x="499967" y="1495425"/>
                  </a:moveTo>
                  <a:lnTo>
                    <a:pt x="512673" y="1507816"/>
                  </a:lnTo>
                  <a:lnTo>
                    <a:pt x="526015" y="1520207"/>
                  </a:lnTo>
                  <a:lnTo>
                    <a:pt x="540309" y="1532916"/>
                  </a:lnTo>
                  <a:lnTo>
                    <a:pt x="555557" y="1545307"/>
                  </a:lnTo>
                  <a:lnTo>
                    <a:pt x="571122" y="1557381"/>
                  </a:lnTo>
                  <a:lnTo>
                    <a:pt x="587958" y="1569136"/>
                  </a:lnTo>
                  <a:lnTo>
                    <a:pt x="596217" y="1574220"/>
                  </a:lnTo>
                  <a:lnTo>
                    <a:pt x="604794" y="1579939"/>
                  </a:lnTo>
                  <a:lnTo>
                    <a:pt x="613371" y="1584705"/>
                  </a:lnTo>
                  <a:lnTo>
                    <a:pt x="622265" y="1589788"/>
                  </a:lnTo>
                  <a:lnTo>
                    <a:pt x="639736" y="1608851"/>
                  </a:lnTo>
                  <a:lnTo>
                    <a:pt x="657525" y="1628868"/>
                  </a:lnTo>
                  <a:lnTo>
                    <a:pt x="692150" y="1668583"/>
                  </a:lnTo>
                  <a:lnTo>
                    <a:pt x="641960" y="1916723"/>
                  </a:lnTo>
                  <a:lnTo>
                    <a:pt x="640054" y="1924030"/>
                  </a:lnTo>
                  <a:lnTo>
                    <a:pt x="637830" y="1931338"/>
                  </a:lnTo>
                  <a:lnTo>
                    <a:pt x="635289" y="1938328"/>
                  </a:lnTo>
                  <a:lnTo>
                    <a:pt x="631795" y="1945000"/>
                  </a:lnTo>
                  <a:lnTo>
                    <a:pt x="628618" y="1951672"/>
                  </a:lnTo>
                  <a:lnTo>
                    <a:pt x="624489" y="1958026"/>
                  </a:lnTo>
                  <a:lnTo>
                    <a:pt x="620041" y="1963745"/>
                  </a:lnTo>
                  <a:lnTo>
                    <a:pt x="615277" y="1969464"/>
                  </a:lnTo>
                  <a:lnTo>
                    <a:pt x="247746" y="2374875"/>
                  </a:lnTo>
                  <a:lnTo>
                    <a:pt x="244252" y="2379323"/>
                  </a:lnTo>
                  <a:lnTo>
                    <a:pt x="240122" y="2382818"/>
                  </a:lnTo>
                  <a:lnTo>
                    <a:pt x="235675" y="2386631"/>
                  </a:lnTo>
                  <a:lnTo>
                    <a:pt x="231228" y="2390126"/>
                  </a:lnTo>
                  <a:lnTo>
                    <a:pt x="226781" y="2393303"/>
                  </a:lnTo>
                  <a:lnTo>
                    <a:pt x="222334" y="2395845"/>
                  </a:lnTo>
                  <a:lnTo>
                    <a:pt x="217251" y="2399022"/>
                  </a:lnTo>
                  <a:lnTo>
                    <a:pt x="212486" y="2401246"/>
                  </a:lnTo>
                  <a:lnTo>
                    <a:pt x="207404" y="2403470"/>
                  </a:lnTo>
                  <a:lnTo>
                    <a:pt x="202639" y="2405377"/>
                  </a:lnTo>
                  <a:lnTo>
                    <a:pt x="197239" y="2406965"/>
                  </a:lnTo>
                  <a:lnTo>
                    <a:pt x="192156" y="2408236"/>
                  </a:lnTo>
                  <a:lnTo>
                    <a:pt x="187074" y="2409189"/>
                  </a:lnTo>
                  <a:lnTo>
                    <a:pt x="181673" y="2410460"/>
                  </a:lnTo>
                  <a:lnTo>
                    <a:pt x="176273" y="2411095"/>
                  </a:lnTo>
                  <a:lnTo>
                    <a:pt x="170873" y="2411413"/>
                  </a:lnTo>
                  <a:lnTo>
                    <a:pt x="165473" y="2411413"/>
                  </a:lnTo>
                  <a:lnTo>
                    <a:pt x="160073" y="2411413"/>
                  </a:lnTo>
                  <a:lnTo>
                    <a:pt x="154990" y="2411095"/>
                  </a:lnTo>
                  <a:lnTo>
                    <a:pt x="149272" y="2410460"/>
                  </a:lnTo>
                  <a:lnTo>
                    <a:pt x="144190" y="2409825"/>
                  </a:lnTo>
                  <a:lnTo>
                    <a:pt x="139107" y="2408554"/>
                  </a:lnTo>
                  <a:lnTo>
                    <a:pt x="133707" y="2406965"/>
                  </a:lnTo>
                  <a:lnTo>
                    <a:pt x="128625" y="2405377"/>
                  </a:lnTo>
                  <a:lnTo>
                    <a:pt x="123224" y="2403470"/>
                  </a:lnTo>
                  <a:lnTo>
                    <a:pt x="118459" y="2401246"/>
                  </a:lnTo>
                  <a:lnTo>
                    <a:pt x="113377" y="2399022"/>
                  </a:lnTo>
                  <a:lnTo>
                    <a:pt x="108612" y="2395845"/>
                  </a:lnTo>
                  <a:lnTo>
                    <a:pt x="104165" y="2392985"/>
                  </a:lnTo>
                  <a:lnTo>
                    <a:pt x="99082" y="2390126"/>
                  </a:lnTo>
                  <a:lnTo>
                    <a:pt x="94635" y="2386313"/>
                  </a:lnTo>
                  <a:lnTo>
                    <a:pt x="90506" y="2382501"/>
                  </a:lnTo>
                  <a:lnTo>
                    <a:pt x="86058" y="2378688"/>
                  </a:lnTo>
                  <a:lnTo>
                    <a:pt x="82564" y="2374875"/>
                  </a:lnTo>
                  <a:lnTo>
                    <a:pt x="78752" y="2370427"/>
                  </a:lnTo>
                  <a:lnTo>
                    <a:pt x="75258" y="2365661"/>
                  </a:lnTo>
                  <a:lnTo>
                    <a:pt x="72081" y="2361213"/>
                  </a:lnTo>
                  <a:lnTo>
                    <a:pt x="69222" y="2356448"/>
                  </a:lnTo>
                  <a:lnTo>
                    <a:pt x="66364" y="2351999"/>
                  </a:lnTo>
                  <a:lnTo>
                    <a:pt x="64140" y="2346916"/>
                  </a:lnTo>
                  <a:lnTo>
                    <a:pt x="61916" y="2342150"/>
                  </a:lnTo>
                  <a:lnTo>
                    <a:pt x="60328" y="2336749"/>
                  </a:lnTo>
                  <a:lnTo>
                    <a:pt x="58422" y="2331983"/>
                  </a:lnTo>
                  <a:lnTo>
                    <a:pt x="57151" y="2326900"/>
                  </a:lnTo>
                  <a:lnTo>
                    <a:pt x="55563" y="2321498"/>
                  </a:lnTo>
                  <a:lnTo>
                    <a:pt x="54928" y="2316097"/>
                  </a:lnTo>
                  <a:lnTo>
                    <a:pt x="54293" y="2310696"/>
                  </a:lnTo>
                  <a:lnTo>
                    <a:pt x="53975" y="2305612"/>
                  </a:lnTo>
                  <a:lnTo>
                    <a:pt x="53975" y="2299893"/>
                  </a:lnTo>
                  <a:lnTo>
                    <a:pt x="53975" y="2294810"/>
                  </a:lnTo>
                  <a:lnTo>
                    <a:pt x="54293" y="2289726"/>
                  </a:lnTo>
                  <a:lnTo>
                    <a:pt x="54928" y="2284007"/>
                  </a:lnTo>
                  <a:lnTo>
                    <a:pt x="55563" y="2278924"/>
                  </a:lnTo>
                  <a:lnTo>
                    <a:pt x="56834" y="2273523"/>
                  </a:lnTo>
                  <a:lnTo>
                    <a:pt x="58422" y="2268439"/>
                  </a:lnTo>
                  <a:lnTo>
                    <a:pt x="60328" y="2263355"/>
                  </a:lnTo>
                  <a:lnTo>
                    <a:pt x="61916" y="2257954"/>
                  </a:lnTo>
                  <a:lnTo>
                    <a:pt x="64140" y="2253188"/>
                  </a:lnTo>
                  <a:lnTo>
                    <a:pt x="66364" y="2248105"/>
                  </a:lnTo>
                  <a:lnTo>
                    <a:pt x="69222" y="2243021"/>
                  </a:lnTo>
                  <a:lnTo>
                    <a:pt x="72081" y="2238573"/>
                  </a:lnTo>
                  <a:lnTo>
                    <a:pt x="75258" y="2233807"/>
                  </a:lnTo>
                  <a:lnTo>
                    <a:pt x="78752" y="2229359"/>
                  </a:lnTo>
                  <a:lnTo>
                    <a:pt x="82882" y="2224911"/>
                  </a:lnTo>
                  <a:lnTo>
                    <a:pt x="429129" y="1842376"/>
                  </a:lnTo>
                  <a:lnTo>
                    <a:pt x="499967" y="1495425"/>
                  </a:lnTo>
                  <a:close/>
                  <a:moveTo>
                    <a:pt x="2178844" y="1055220"/>
                  </a:moveTo>
                  <a:lnTo>
                    <a:pt x="2166450" y="1055537"/>
                  </a:lnTo>
                  <a:lnTo>
                    <a:pt x="2154055" y="1056172"/>
                  </a:lnTo>
                  <a:lnTo>
                    <a:pt x="2141978" y="1058076"/>
                  </a:lnTo>
                  <a:lnTo>
                    <a:pt x="2129584" y="1059979"/>
                  </a:lnTo>
                  <a:lnTo>
                    <a:pt x="2117507" y="1062518"/>
                  </a:lnTo>
                  <a:lnTo>
                    <a:pt x="2105430" y="1066008"/>
                  </a:lnTo>
                  <a:lnTo>
                    <a:pt x="2093671" y="1070133"/>
                  </a:lnTo>
                  <a:lnTo>
                    <a:pt x="2081594" y="1074575"/>
                  </a:lnTo>
                  <a:lnTo>
                    <a:pt x="2070153" y="1079334"/>
                  </a:lnTo>
                  <a:lnTo>
                    <a:pt x="2058712" y="1085363"/>
                  </a:lnTo>
                  <a:lnTo>
                    <a:pt x="2047588" y="1091709"/>
                  </a:lnTo>
                  <a:lnTo>
                    <a:pt x="2036783" y="1098372"/>
                  </a:lnTo>
                  <a:lnTo>
                    <a:pt x="2025977" y="1105987"/>
                  </a:lnTo>
                  <a:lnTo>
                    <a:pt x="2015490" y="1114236"/>
                  </a:lnTo>
                  <a:lnTo>
                    <a:pt x="2005320" y="1122803"/>
                  </a:lnTo>
                  <a:lnTo>
                    <a:pt x="1996103" y="1132005"/>
                  </a:lnTo>
                  <a:lnTo>
                    <a:pt x="1987204" y="1141206"/>
                  </a:lnTo>
                  <a:lnTo>
                    <a:pt x="1978941" y="1151042"/>
                  </a:lnTo>
                  <a:lnTo>
                    <a:pt x="1971314" y="1161513"/>
                  </a:lnTo>
                  <a:lnTo>
                    <a:pt x="1964322" y="1171666"/>
                  </a:lnTo>
                  <a:lnTo>
                    <a:pt x="1957330" y="1182454"/>
                  </a:lnTo>
                  <a:lnTo>
                    <a:pt x="1951610" y="1193242"/>
                  </a:lnTo>
                  <a:lnTo>
                    <a:pt x="1945889" y="1204348"/>
                  </a:lnTo>
                  <a:lnTo>
                    <a:pt x="1941122" y="1216088"/>
                  </a:lnTo>
                  <a:lnTo>
                    <a:pt x="1936673" y="1227510"/>
                  </a:lnTo>
                  <a:lnTo>
                    <a:pt x="1932859" y="1239250"/>
                  </a:lnTo>
                  <a:lnTo>
                    <a:pt x="1929999" y="1251307"/>
                  </a:lnTo>
                  <a:lnTo>
                    <a:pt x="1927456" y="1263047"/>
                  </a:lnTo>
                  <a:lnTo>
                    <a:pt x="1925231" y="1275421"/>
                  </a:lnTo>
                  <a:lnTo>
                    <a:pt x="1923642" y="1287796"/>
                  </a:lnTo>
                  <a:lnTo>
                    <a:pt x="1923007" y="1299853"/>
                  </a:lnTo>
                  <a:lnTo>
                    <a:pt x="1922371" y="1312545"/>
                  </a:lnTo>
                  <a:lnTo>
                    <a:pt x="1923007" y="1324919"/>
                  </a:lnTo>
                  <a:lnTo>
                    <a:pt x="1923642" y="1336976"/>
                  </a:lnTo>
                  <a:lnTo>
                    <a:pt x="1925231" y="1349351"/>
                  </a:lnTo>
                  <a:lnTo>
                    <a:pt x="1927456" y="1361408"/>
                  </a:lnTo>
                  <a:lnTo>
                    <a:pt x="1929999" y="1373465"/>
                  </a:lnTo>
                  <a:lnTo>
                    <a:pt x="1933177" y="1385522"/>
                  </a:lnTo>
                  <a:lnTo>
                    <a:pt x="1936990" y="1397579"/>
                  </a:lnTo>
                  <a:lnTo>
                    <a:pt x="1941440" y="1409002"/>
                  </a:lnTo>
                  <a:lnTo>
                    <a:pt x="1946843" y="1420424"/>
                  </a:lnTo>
                  <a:lnTo>
                    <a:pt x="1952563" y="1432164"/>
                  </a:lnTo>
                  <a:lnTo>
                    <a:pt x="1958919" y="1443269"/>
                  </a:lnTo>
                  <a:lnTo>
                    <a:pt x="1965593" y="1454375"/>
                  </a:lnTo>
                  <a:lnTo>
                    <a:pt x="1973539" y="1465163"/>
                  </a:lnTo>
                  <a:lnTo>
                    <a:pt x="1981802" y="1475633"/>
                  </a:lnTo>
                  <a:lnTo>
                    <a:pt x="1990065" y="1485152"/>
                  </a:lnTo>
                  <a:lnTo>
                    <a:pt x="1999281" y="1494671"/>
                  </a:lnTo>
                  <a:lnTo>
                    <a:pt x="2008816" y="1503872"/>
                  </a:lnTo>
                  <a:lnTo>
                    <a:pt x="2018350" y="1511805"/>
                  </a:lnTo>
                  <a:lnTo>
                    <a:pt x="2028838" y="1519737"/>
                  </a:lnTo>
                  <a:lnTo>
                    <a:pt x="2039325" y="1526717"/>
                  </a:lnTo>
                  <a:lnTo>
                    <a:pt x="2049813" y="1533381"/>
                  </a:lnTo>
                  <a:lnTo>
                    <a:pt x="2060937" y="1539409"/>
                  </a:lnTo>
                  <a:lnTo>
                    <a:pt x="2072060" y="1544803"/>
                  </a:lnTo>
                  <a:lnTo>
                    <a:pt x="2083501" y="1549880"/>
                  </a:lnTo>
                  <a:lnTo>
                    <a:pt x="2094942" y="1554005"/>
                  </a:lnTo>
                  <a:lnTo>
                    <a:pt x="2107019" y="1557812"/>
                  </a:lnTo>
                  <a:lnTo>
                    <a:pt x="2118778" y="1560985"/>
                  </a:lnTo>
                  <a:lnTo>
                    <a:pt x="2130855" y="1563523"/>
                  </a:lnTo>
                  <a:lnTo>
                    <a:pt x="2142932" y="1565745"/>
                  </a:lnTo>
                  <a:lnTo>
                    <a:pt x="2155326" y="1567331"/>
                  </a:lnTo>
                  <a:lnTo>
                    <a:pt x="2167721" y="1567966"/>
                  </a:lnTo>
                  <a:lnTo>
                    <a:pt x="2179798" y="1568283"/>
                  </a:lnTo>
                  <a:lnTo>
                    <a:pt x="2192510" y="1567966"/>
                  </a:lnTo>
                  <a:lnTo>
                    <a:pt x="2204905" y="1567014"/>
                  </a:lnTo>
                  <a:lnTo>
                    <a:pt x="2216982" y="1565427"/>
                  </a:lnTo>
                  <a:lnTo>
                    <a:pt x="2229058" y="1563206"/>
                  </a:lnTo>
                  <a:lnTo>
                    <a:pt x="2241135" y="1560668"/>
                  </a:lnTo>
                  <a:lnTo>
                    <a:pt x="2253212" y="1557178"/>
                  </a:lnTo>
                  <a:lnTo>
                    <a:pt x="2264971" y="1553370"/>
                  </a:lnTo>
                  <a:lnTo>
                    <a:pt x="2277048" y="1548928"/>
                  </a:lnTo>
                  <a:lnTo>
                    <a:pt x="2288489" y="1543851"/>
                  </a:lnTo>
                  <a:lnTo>
                    <a:pt x="2299930" y="1538140"/>
                  </a:lnTo>
                  <a:lnTo>
                    <a:pt x="2311053" y="1532111"/>
                  </a:lnTo>
                  <a:lnTo>
                    <a:pt x="2321859" y="1524814"/>
                  </a:lnTo>
                  <a:lnTo>
                    <a:pt x="2332665" y="1517516"/>
                  </a:lnTo>
                  <a:lnTo>
                    <a:pt x="2343152" y="1509266"/>
                  </a:lnTo>
                  <a:lnTo>
                    <a:pt x="2353322" y="1500382"/>
                  </a:lnTo>
                  <a:lnTo>
                    <a:pt x="2362539" y="1491498"/>
                  </a:lnTo>
                  <a:lnTo>
                    <a:pt x="2371437" y="1482296"/>
                  </a:lnTo>
                  <a:lnTo>
                    <a:pt x="2379701" y="1472143"/>
                  </a:lnTo>
                  <a:lnTo>
                    <a:pt x="2387328" y="1462307"/>
                  </a:lnTo>
                  <a:lnTo>
                    <a:pt x="2394955" y="1451836"/>
                  </a:lnTo>
                  <a:lnTo>
                    <a:pt x="2400994" y="1441048"/>
                  </a:lnTo>
                  <a:lnTo>
                    <a:pt x="2407350" y="1430260"/>
                  </a:lnTo>
                  <a:lnTo>
                    <a:pt x="2412753" y="1419155"/>
                  </a:lnTo>
                  <a:lnTo>
                    <a:pt x="2417520" y="1407415"/>
                  </a:lnTo>
                  <a:lnTo>
                    <a:pt x="2421969" y="1395993"/>
                  </a:lnTo>
                  <a:lnTo>
                    <a:pt x="2425783" y="1384253"/>
                  </a:lnTo>
                  <a:lnTo>
                    <a:pt x="2428961" y="1372196"/>
                  </a:lnTo>
                  <a:lnTo>
                    <a:pt x="2431504" y="1360139"/>
                  </a:lnTo>
                  <a:lnTo>
                    <a:pt x="2433411" y="1348081"/>
                  </a:lnTo>
                  <a:lnTo>
                    <a:pt x="2435000" y="1336024"/>
                  </a:lnTo>
                  <a:lnTo>
                    <a:pt x="2435635" y="1323333"/>
                  </a:lnTo>
                  <a:lnTo>
                    <a:pt x="2435953" y="1310958"/>
                  </a:lnTo>
                  <a:lnTo>
                    <a:pt x="2435635" y="1298901"/>
                  </a:lnTo>
                  <a:lnTo>
                    <a:pt x="2435000" y="1286527"/>
                  </a:lnTo>
                  <a:lnTo>
                    <a:pt x="2433411" y="1274152"/>
                  </a:lnTo>
                  <a:lnTo>
                    <a:pt x="2431186" y="1262095"/>
                  </a:lnTo>
                  <a:lnTo>
                    <a:pt x="2428643" y="1250038"/>
                  </a:lnTo>
                  <a:lnTo>
                    <a:pt x="2425465" y="1237981"/>
                  </a:lnTo>
                  <a:lnTo>
                    <a:pt x="2421652" y="1225924"/>
                  </a:lnTo>
                  <a:lnTo>
                    <a:pt x="2416884" y="1214501"/>
                  </a:lnTo>
                  <a:lnTo>
                    <a:pt x="2411799" y="1203079"/>
                  </a:lnTo>
                  <a:lnTo>
                    <a:pt x="2406079" y="1191339"/>
                  </a:lnTo>
                  <a:lnTo>
                    <a:pt x="2399723" y="1180233"/>
                  </a:lnTo>
                  <a:lnTo>
                    <a:pt x="2393049" y="1169128"/>
                  </a:lnTo>
                  <a:lnTo>
                    <a:pt x="2385103" y="1158657"/>
                  </a:lnTo>
                  <a:lnTo>
                    <a:pt x="2376840" y="1148187"/>
                  </a:lnTo>
                  <a:lnTo>
                    <a:pt x="2368259" y="1138351"/>
                  </a:lnTo>
                  <a:lnTo>
                    <a:pt x="2359043" y="1128832"/>
                  </a:lnTo>
                  <a:lnTo>
                    <a:pt x="2349826" y="1120265"/>
                  </a:lnTo>
                  <a:lnTo>
                    <a:pt x="2340292" y="1111698"/>
                  </a:lnTo>
                  <a:lnTo>
                    <a:pt x="2329804" y="1103766"/>
                  </a:lnTo>
                  <a:lnTo>
                    <a:pt x="2319317" y="1096785"/>
                  </a:lnTo>
                  <a:lnTo>
                    <a:pt x="2308829" y="1090122"/>
                  </a:lnTo>
                  <a:lnTo>
                    <a:pt x="2297705" y="1084094"/>
                  </a:lnTo>
                  <a:lnTo>
                    <a:pt x="2286582" y="1078700"/>
                  </a:lnTo>
                  <a:lnTo>
                    <a:pt x="2275141" y="1073623"/>
                  </a:lnTo>
                  <a:lnTo>
                    <a:pt x="2263700" y="1069181"/>
                  </a:lnTo>
                  <a:lnTo>
                    <a:pt x="2251623" y="1065691"/>
                  </a:lnTo>
                  <a:lnTo>
                    <a:pt x="2239864" y="1062518"/>
                  </a:lnTo>
                  <a:lnTo>
                    <a:pt x="2227787" y="1059979"/>
                  </a:lnTo>
                  <a:lnTo>
                    <a:pt x="2215710" y="1057758"/>
                  </a:lnTo>
                  <a:lnTo>
                    <a:pt x="2203316" y="1056172"/>
                  </a:lnTo>
                  <a:lnTo>
                    <a:pt x="2190921" y="1055537"/>
                  </a:lnTo>
                  <a:lnTo>
                    <a:pt x="2178844" y="1055220"/>
                  </a:lnTo>
                  <a:close/>
                  <a:moveTo>
                    <a:pt x="2144839" y="823913"/>
                  </a:moveTo>
                  <a:lnTo>
                    <a:pt x="2301519" y="838826"/>
                  </a:lnTo>
                  <a:lnTo>
                    <a:pt x="2292938" y="930841"/>
                  </a:lnTo>
                  <a:lnTo>
                    <a:pt x="2302155" y="933379"/>
                  </a:lnTo>
                  <a:lnTo>
                    <a:pt x="2311053" y="936235"/>
                  </a:lnTo>
                  <a:lnTo>
                    <a:pt x="2319952" y="939725"/>
                  </a:lnTo>
                  <a:lnTo>
                    <a:pt x="2328851" y="943215"/>
                  </a:lnTo>
                  <a:lnTo>
                    <a:pt x="2338067" y="946706"/>
                  </a:lnTo>
                  <a:lnTo>
                    <a:pt x="2346330" y="950513"/>
                  </a:lnTo>
                  <a:lnTo>
                    <a:pt x="2354911" y="954638"/>
                  </a:lnTo>
                  <a:lnTo>
                    <a:pt x="2363492" y="959080"/>
                  </a:lnTo>
                  <a:lnTo>
                    <a:pt x="2372073" y="963522"/>
                  </a:lnTo>
                  <a:lnTo>
                    <a:pt x="2380654" y="968282"/>
                  </a:lnTo>
                  <a:lnTo>
                    <a:pt x="2388917" y="973358"/>
                  </a:lnTo>
                  <a:lnTo>
                    <a:pt x="2397180" y="978752"/>
                  </a:lnTo>
                  <a:lnTo>
                    <a:pt x="2405125" y="983829"/>
                  </a:lnTo>
                  <a:lnTo>
                    <a:pt x="2413071" y="989540"/>
                  </a:lnTo>
                  <a:lnTo>
                    <a:pt x="2420698" y="995569"/>
                  </a:lnTo>
                  <a:lnTo>
                    <a:pt x="2428643" y="1001280"/>
                  </a:lnTo>
                  <a:lnTo>
                    <a:pt x="2499197" y="943215"/>
                  </a:lnTo>
                  <a:lnTo>
                    <a:pt x="2599625" y="1063787"/>
                  </a:lnTo>
                  <a:lnTo>
                    <a:pt x="2529389" y="1122169"/>
                  </a:lnTo>
                  <a:lnTo>
                    <a:pt x="2533839" y="1130736"/>
                  </a:lnTo>
                  <a:lnTo>
                    <a:pt x="2538288" y="1139620"/>
                  </a:lnTo>
                  <a:lnTo>
                    <a:pt x="2542420" y="1148504"/>
                  </a:lnTo>
                  <a:lnTo>
                    <a:pt x="2546551" y="1157388"/>
                  </a:lnTo>
                  <a:lnTo>
                    <a:pt x="2550365" y="1166590"/>
                  </a:lnTo>
                  <a:lnTo>
                    <a:pt x="2553543" y="1175474"/>
                  </a:lnTo>
                  <a:lnTo>
                    <a:pt x="2557039" y="1184676"/>
                  </a:lnTo>
                  <a:lnTo>
                    <a:pt x="2559899" y="1193560"/>
                  </a:lnTo>
                  <a:lnTo>
                    <a:pt x="2562442" y="1203079"/>
                  </a:lnTo>
                  <a:lnTo>
                    <a:pt x="2564984" y="1212280"/>
                  </a:lnTo>
                  <a:lnTo>
                    <a:pt x="2567527" y="1221799"/>
                  </a:lnTo>
                  <a:lnTo>
                    <a:pt x="2569116" y="1231318"/>
                  </a:lnTo>
                  <a:lnTo>
                    <a:pt x="2571022" y="1240519"/>
                  </a:lnTo>
                  <a:lnTo>
                    <a:pt x="2572612" y="1249721"/>
                  </a:lnTo>
                  <a:lnTo>
                    <a:pt x="2574201" y="1259557"/>
                  </a:lnTo>
                  <a:lnTo>
                    <a:pt x="2575154" y="1269075"/>
                  </a:lnTo>
                  <a:lnTo>
                    <a:pt x="2665412" y="1277325"/>
                  </a:lnTo>
                  <a:lnTo>
                    <a:pt x="2650793" y="1433433"/>
                  </a:lnTo>
                  <a:lnTo>
                    <a:pt x="2561170" y="1425501"/>
                  </a:lnTo>
                  <a:lnTo>
                    <a:pt x="2558310" y="1434385"/>
                  </a:lnTo>
                  <a:lnTo>
                    <a:pt x="2555132" y="1443587"/>
                  </a:lnTo>
                  <a:lnTo>
                    <a:pt x="2552272" y="1452471"/>
                  </a:lnTo>
                  <a:lnTo>
                    <a:pt x="2548458" y="1461355"/>
                  </a:lnTo>
                  <a:lnTo>
                    <a:pt x="2544644" y="1470239"/>
                  </a:lnTo>
                  <a:lnTo>
                    <a:pt x="2540513" y="1479124"/>
                  </a:lnTo>
                  <a:lnTo>
                    <a:pt x="2536381" y="1488008"/>
                  </a:lnTo>
                  <a:lnTo>
                    <a:pt x="2531932" y="1496575"/>
                  </a:lnTo>
                  <a:lnTo>
                    <a:pt x="2527482" y="1505142"/>
                  </a:lnTo>
                  <a:lnTo>
                    <a:pt x="2522715" y="1513708"/>
                  </a:lnTo>
                  <a:lnTo>
                    <a:pt x="2517630" y="1521958"/>
                  </a:lnTo>
                  <a:lnTo>
                    <a:pt x="2512228" y="1530208"/>
                  </a:lnTo>
                  <a:lnTo>
                    <a:pt x="2506825" y="1538140"/>
                  </a:lnTo>
                  <a:lnTo>
                    <a:pt x="2501104" y="1546390"/>
                  </a:lnTo>
                  <a:lnTo>
                    <a:pt x="2495384" y="1554322"/>
                  </a:lnTo>
                  <a:lnTo>
                    <a:pt x="2489027" y="1561937"/>
                  </a:lnTo>
                  <a:lnTo>
                    <a:pt x="2546233" y="1631107"/>
                  </a:lnTo>
                  <a:lnTo>
                    <a:pt x="2425465" y="1731372"/>
                  </a:lnTo>
                  <a:lnTo>
                    <a:pt x="2367624" y="1662202"/>
                  </a:lnTo>
                  <a:lnTo>
                    <a:pt x="2359043" y="1666644"/>
                  </a:lnTo>
                  <a:lnTo>
                    <a:pt x="2350144" y="1671086"/>
                  </a:lnTo>
                  <a:lnTo>
                    <a:pt x="2341245" y="1675211"/>
                  </a:lnTo>
                  <a:lnTo>
                    <a:pt x="2332029" y="1679018"/>
                  </a:lnTo>
                  <a:lnTo>
                    <a:pt x="2323130" y="1682826"/>
                  </a:lnTo>
                  <a:lnTo>
                    <a:pt x="2313596" y="1685999"/>
                  </a:lnTo>
                  <a:lnTo>
                    <a:pt x="2304697" y="1689489"/>
                  </a:lnTo>
                  <a:lnTo>
                    <a:pt x="2295481" y="1692344"/>
                  </a:lnTo>
                  <a:lnTo>
                    <a:pt x="2286264" y="1694883"/>
                  </a:lnTo>
                  <a:lnTo>
                    <a:pt x="2277048" y="1697421"/>
                  </a:lnTo>
                  <a:lnTo>
                    <a:pt x="2267196" y="1699642"/>
                  </a:lnTo>
                  <a:lnTo>
                    <a:pt x="2257979" y="1701546"/>
                  </a:lnTo>
                  <a:lnTo>
                    <a:pt x="2248763" y="1703450"/>
                  </a:lnTo>
                  <a:lnTo>
                    <a:pt x="2238910" y="1705036"/>
                  </a:lnTo>
                  <a:lnTo>
                    <a:pt x="2229376" y="1706623"/>
                  </a:lnTo>
                  <a:lnTo>
                    <a:pt x="2220160" y="1707575"/>
                  </a:lnTo>
                  <a:lnTo>
                    <a:pt x="2211579" y="1797051"/>
                  </a:lnTo>
                  <a:lnTo>
                    <a:pt x="2054898" y="1782138"/>
                  </a:lnTo>
                  <a:lnTo>
                    <a:pt x="2063161" y="1692027"/>
                  </a:lnTo>
                  <a:lnTo>
                    <a:pt x="2054263" y="1689172"/>
                  </a:lnTo>
                  <a:lnTo>
                    <a:pt x="2045364" y="1685999"/>
                  </a:lnTo>
                  <a:lnTo>
                    <a:pt x="2035830" y="1682826"/>
                  </a:lnTo>
                  <a:lnTo>
                    <a:pt x="2027249" y="1679335"/>
                  </a:lnTo>
                  <a:lnTo>
                    <a:pt x="2018350" y="1675528"/>
                  </a:lnTo>
                  <a:lnTo>
                    <a:pt x="2009451" y="1671720"/>
                  </a:lnTo>
                  <a:lnTo>
                    <a:pt x="2000870" y="1667596"/>
                  </a:lnTo>
                  <a:lnTo>
                    <a:pt x="1992289" y="1663154"/>
                  </a:lnTo>
                  <a:lnTo>
                    <a:pt x="1984026" y="1658077"/>
                  </a:lnTo>
                  <a:lnTo>
                    <a:pt x="1975445" y="1653317"/>
                  </a:lnTo>
                  <a:lnTo>
                    <a:pt x="1967182" y="1648241"/>
                  </a:lnTo>
                  <a:lnTo>
                    <a:pt x="1958919" y="1642847"/>
                  </a:lnTo>
                  <a:lnTo>
                    <a:pt x="1950656" y="1637453"/>
                  </a:lnTo>
                  <a:lnTo>
                    <a:pt x="1943029" y="1631742"/>
                  </a:lnTo>
                  <a:lnTo>
                    <a:pt x="1935084" y="1626030"/>
                  </a:lnTo>
                  <a:lnTo>
                    <a:pt x="1927456" y="1620002"/>
                  </a:lnTo>
                  <a:lnTo>
                    <a:pt x="1857220" y="1678384"/>
                  </a:lnTo>
                  <a:lnTo>
                    <a:pt x="1756792" y="1556860"/>
                  </a:lnTo>
                  <a:lnTo>
                    <a:pt x="1827346" y="1498478"/>
                  </a:lnTo>
                  <a:lnTo>
                    <a:pt x="1822896" y="1489594"/>
                  </a:lnTo>
                  <a:lnTo>
                    <a:pt x="1818765" y="1481027"/>
                  </a:lnTo>
                  <a:lnTo>
                    <a:pt x="1814633" y="1472143"/>
                  </a:lnTo>
                  <a:lnTo>
                    <a:pt x="1810820" y="1463259"/>
                  </a:lnTo>
                  <a:lnTo>
                    <a:pt x="1807324" y="1454057"/>
                  </a:lnTo>
                  <a:lnTo>
                    <a:pt x="1803828" y="1445173"/>
                  </a:lnTo>
                  <a:lnTo>
                    <a:pt x="1800968" y="1436289"/>
                  </a:lnTo>
                  <a:lnTo>
                    <a:pt x="1797789" y="1426770"/>
                  </a:lnTo>
                  <a:lnTo>
                    <a:pt x="1795247" y="1417569"/>
                  </a:lnTo>
                  <a:lnTo>
                    <a:pt x="1792704" y="1408367"/>
                  </a:lnTo>
                  <a:lnTo>
                    <a:pt x="1790480" y="1399166"/>
                  </a:lnTo>
                  <a:lnTo>
                    <a:pt x="1788573" y="1389647"/>
                  </a:lnTo>
                  <a:lnTo>
                    <a:pt x="1786666" y="1380445"/>
                  </a:lnTo>
                  <a:lnTo>
                    <a:pt x="1785395" y="1371244"/>
                  </a:lnTo>
                  <a:lnTo>
                    <a:pt x="1783170" y="1352206"/>
                  </a:lnTo>
                  <a:lnTo>
                    <a:pt x="1690687" y="1343639"/>
                  </a:lnTo>
                  <a:lnTo>
                    <a:pt x="1705624" y="1186897"/>
                  </a:lnTo>
                  <a:lnTo>
                    <a:pt x="1798425" y="1195781"/>
                  </a:lnTo>
                  <a:lnTo>
                    <a:pt x="1801285" y="1186897"/>
                  </a:lnTo>
                  <a:lnTo>
                    <a:pt x="1804146" y="1178012"/>
                  </a:lnTo>
                  <a:lnTo>
                    <a:pt x="1807642" y="1169128"/>
                  </a:lnTo>
                  <a:lnTo>
                    <a:pt x="1810820" y="1160244"/>
                  </a:lnTo>
                  <a:lnTo>
                    <a:pt x="1814633" y="1151677"/>
                  </a:lnTo>
                  <a:lnTo>
                    <a:pt x="1818765" y="1142793"/>
                  </a:lnTo>
                  <a:lnTo>
                    <a:pt x="1822896" y="1134226"/>
                  </a:lnTo>
                  <a:lnTo>
                    <a:pt x="1827346" y="1125659"/>
                  </a:lnTo>
                  <a:lnTo>
                    <a:pt x="1831795" y="1117727"/>
                  </a:lnTo>
                  <a:lnTo>
                    <a:pt x="1836562" y="1109160"/>
                  </a:lnTo>
                  <a:lnTo>
                    <a:pt x="1841329" y="1100910"/>
                  </a:lnTo>
                  <a:lnTo>
                    <a:pt x="1846732" y="1092661"/>
                  </a:lnTo>
                  <a:lnTo>
                    <a:pt x="1852135" y="1085045"/>
                  </a:lnTo>
                  <a:lnTo>
                    <a:pt x="1857856" y="1077113"/>
                  </a:lnTo>
                  <a:lnTo>
                    <a:pt x="1863894" y="1069181"/>
                  </a:lnTo>
                  <a:lnTo>
                    <a:pt x="1869615" y="1061566"/>
                  </a:lnTo>
                  <a:lnTo>
                    <a:pt x="1810184" y="989858"/>
                  </a:lnTo>
                  <a:lnTo>
                    <a:pt x="1931588" y="889593"/>
                  </a:lnTo>
                  <a:lnTo>
                    <a:pt x="1990700" y="961301"/>
                  </a:lnTo>
                  <a:lnTo>
                    <a:pt x="1999599" y="956859"/>
                  </a:lnTo>
                  <a:lnTo>
                    <a:pt x="2008180" y="952734"/>
                  </a:lnTo>
                  <a:lnTo>
                    <a:pt x="2017079" y="948609"/>
                  </a:lnTo>
                  <a:lnTo>
                    <a:pt x="2025977" y="944485"/>
                  </a:lnTo>
                  <a:lnTo>
                    <a:pt x="2034876" y="941312"/>
                  </a:lnTo>
                  <a:lnTo>
                    <a:pt x="2043775" y="937504"/>
                  </a:lnTo>
                  <a:lnTo>
                    <a:pt x="2052673" y="934649"/>
                  </a:lnTo>
                  <a:lnTo>
                    <a:pt x="2061890" y="931476"/>
                  </a:lnTo>
                  <a:lnTo>
                    <a:pt x="2071424" y="928937"/>
                  </a:lnTo>
                  <a:lnTo>
                    <a:pt x="2080641" y="926399"/>
                  </a:lnTo>
                  <a:lnTo>
                    <a:pt x="2089539" y="924178"/>
                  </a:lnTo>
                  <a:lnTo>
                    <a:pt x="2099074" y="922274"/>
                  </a:lnTo>
                  <a:lnTo>
                    <a:pt x="2108608" y="920370"/>
                  </a:lnTo>
                  <a:lnTo>
                    <a:pt x="2117825" y="918784"/>
                  </a:lnTo>
                  <a:lnTo>
                    <a:pt x="2127041" y="917515"/>
                  </a:lnTo>
                  <a:lnTo>
                    <a:pt x="2136258" y="916246"/>
                  </a:lnTo>
                  <a:lnTo>
                    <a:pt x="2144839" y="823913"/>
                  </a:lnTo>
                  <a:close/>
                  <a:moveTo>
                    <a:pt x="1509345" y="590550"/>
                  </a:moveTo>
                  <a:lnTo>
                    <a:pt x="1518239" y="590550"/>
                  </a:lnTo>
                  <a:lnTo>
                    <a:pt x="1526817" y="591817"/>
                  </a:lnTo>
                  <a:lnTo>
                    <a:pt x="1535394" y="593400"/>
                  </a:lnTo>
                  <a:lnTo>
                    <a:pt x="1543971" y="596250"/>
                  </a:lnTo>
                  <a:lnTo>
                    <a:pt x="1551912" y="599417"/>
                  </a:lnTo>
                  <a:lnTo>
                    <a:pt x="1559854" y="603534"/>
                  </a:lnTo>
                  <a:lnTo>
                    <a:pt x="1566843" y="608601"/>
                  </a:lnTo>
                  <a:lnTo>
                    <a:pt x="1570655" y="611452"/>
                  </a:lnTo>
                  <a:lnTo>
                    <a:pt x="1574149" y="614302"/>
                  </a:lnTo>
                  <a:lnTo>
                    <a:pt x="1577326" y="617469"/>
                  </a:lnTo>
                  <a:lnTo>
                    <a:pt x="1580185" y="620953"/>
                  </a:lnTo>
                  <a:lnTo>
                    <a:pt x="1583362" y="624753"/>
                  </a:lnTo>
                  <a:lnTo>
                    <a:pt x="1586221" y="628237"/>
                  </a:lnTo>
                  <a:lnTo>
                    <a:pt x="1588762" y="632037"/>
                  </a:lnTo>
                  <a:lnTo>
                    <a:pt x="1591621" y="636154"/>
                  </a:lnTo>
                  <a:lnTo>
                    <a:pt x="1593845" y="640271"/>
                  </a:lnTo>
                  <a:lnTo>
                    <a:pt x="1595433" y="644388"/>
                  </a:lnTo>
                  <a:lnTo>
                    <a:pt x="1597339" y="648505"/>
                  </a:lnTo>
                  <a:lnTo>
                    <a:pt x="1598927" y="652305"/>
                  </a:lnTo>
                  <a:lnTo>
                    <a:pt x="1601151" y="660856"/>
                  </a:lnTo>
                  <a:lnTo>
                    <a:pt x="1603057" y="669724"/>
                  </a:lnTo>
                  <a:lnTo>
                    <a:pt x="1603375" y="678274"/>
                  </a:lnTo>
                  <a:lnTo>
                    <a:pt x="1603375" y="687142"/>
                  </a:lnTo>
                  <a:lnTo>
                    <a:pt x="1602104" y="696326"/>
                  </a:lnTo>
                  <a:lnTo>
                    <a:pt x="1600516" y="704560"/>
                  </a:lnTo>
                  <a:lnTo>
                    <a:pt x="1597657" y="712794"/>
                  </a:lnTo>
                  <a:lnTo>
                    <a:pt x="1594480" y="721028"/>
                  </a:lnTo>
                  <a:lnTo>
                    <a:pt x="1590350" y="728629"/>
                  </a:lnTo>
                  <a:lnTo>
                    <a:pt x="1585268" y="736229"/>
                  </a:lnTo>
                  <a:lnTo>
                    <a:pt x="1582409" y="739396"/>
                  </a:lnTo>
                  <a:lnTo>
                    <a:pt x="1579550" y="742880"/>
                  </a:lnTo>
                  <a:lnTo>
                    <a:pt x="1576373" y="746047"/>
                  </a:lnTo>
                  <a:lnTo>
                    <a:pt x="1572879" y="749531"/>
                  </a:lnTo>
                  <a:lnTo>
                    <a:pt x="1569384" y="752381"/>
                  </a:lnTo>
                  <a:lnTo>
                    <a:pt x="1565572" y="755231"/>
                  </a:lnTo>
                  <a:lnTo>
                    <a:pt x="1297460" y="948099"/>
                  </a:lnTo>
                  <a:lnTo>
                    <a:pt x="1293012" y="951266"/>
                  </a:lnTo>
                  <a:lnTo>
                    <a:pt x="1288247" y="953799"/>
                  </a:lnTo>
                  <a:lnTo>
                    <a:pt x="1283164" y="956333"/>
                  </a:lnTo>
                  <a:lnTo>
                    <a:pt x="1278399" y="958550"/>
                  </a:lnTo>
                  <a:lnTo>
                    <a:pt x="1273634" y="960450"/>
                  </a:lnTo>
                  <a:lnTo>
                    <a:pt x="1268869" y="962033"/>
                  </a:lnTo>
                  <a:lnTo>
                    <a:pt x="1263469" y="962983"/>
                  </a:lnTo>
                  <a:lnTo>
                    <a:pt x="1258386" y="964250"/>
                  </a:lnTo>
                  <a:lnTo>
                    <a:pt x="1253304" y="964884"/>
                  </a:lnTo>
                  <a:lnTo>
                    <a:pt x="1247903" y="965200"/>
                  </a:lnTo>
                  <a:lnTo>
                    <a:pt x="1242820" y="965200"/>
                  </a:lnTo>
                  <a:lnTo>
                    <a:pt x="1237102" y="964884"/>
                  </a:lnTo>
                  <a:lnTo>
                    <a:pt x="1232020" y="964567"/>
                  </a:lnTo>
                  <a:lnTo>
                    <a:pt x="1226937" y="963617"/>
                  </a:lnTo>
                  <a:lnTo>
                    <a:pt x="1221537" y="962667"/>
                  </a:lnTo>
                  <a:lnTo>
                    <a:pt x="1216454" y="961083"/>
                  </a:lnTo>
                  <a:lnTo>
                    <a:pt x="1006475" y="894894"/>
                  </a:lnTo>
                  <a:lnTo>
                    <a:pt x="1009652" y="885393"/>
                  </a:lnTo>
                  <a:lnTo>
                    <a:pt x="1013464" y="875259"/>
                  </a:lnTo>
                  <a:lnTo>
                    <a:pt x="1017911" y="862591"/>
                  </a:lnTo>
                  <a:lnTo>
                    <a:pt x="1022676" y="847706"/>
                  </a:lnTo>
                  <a:lnTo>
                    <a:pt x="1027123" y="832188"/>
                  </a:lnTo>
                  <a:lnTo>
                    <a:pt x="1029029" y="824271"/>
                  </a:lnTo>
                  <a:lnTo>
                    <a:pt x="1030935" y="816353"/>
                  </a:lnTo>
                  <a:lnTo>
                    <a:pt x="1031888" y="808753"/>
                  </a:lnTo>
                  <a:lnTo>
                    <a:pt x="1033159" y="801469"/>
                  </a:lnTo>
                  <a:lnTo>
                    <a:pt x="1033794" y="793868"/>
                  </a:lnTo>
                  <a:lnTo>
                    <a:pt x="1033794" y="786584"/>
                  </a:lnTo>
                  <a:lnTo>
                    <a:pt x="1033794" y="778666"/>
                  </a:lnTo>
                  <a:lnTo>
                    <a:pt x="1033477" y="770749"/>
                  </a:lnTo>
                  <a:lnTo>
                    <a:pt x="1032841" y="762832"/>
                  </a:lnTo>
                  <a:lnTo>
                    <a:pt x="1031888" y="755548"/>
                  </a:lnTo>
                  <a:lnTo>
                    <a:pt x="1029665" y="740980"/>
                  </a:lnTo>
                  <a:lnTo>
                    <a:pt x="1027441" y="727995"/>
                  </a:lnTo>
                  <a:lnTo>
                    <a:pt x="1025217" y="718178"/>
                  </a:lnTo>
                  <a:lnTo>
                    <a:pt x="1022994" y="708994"/>
                  </a:lnTo>
                  <a:lnTo>
                    <a:pt x="1227572" y="773599"/>
                  </a:lnTo>
                  <a:lnTo>
                    <a:pt x="1458835" y="607651"/>
                  </a:lnTo>
                  <a:lnTo>
                    <a:pt x="1462965" y="605118"/>
                  </a:lnTo>
                  <a:lnTo>
                    <a:pt x="1467095" y="602268"/>
                  </a:lnTo>
                  <a:lnTo>
                    <a:pt x="1470589" y="600051"/>
                  </a:lnTo>
                  <a:lnTo>
                    <a:pt x="1474719" y="598467"/>
                  </a:lnTo>
                  <a:lnTo>
                    <a:pt x="1479166" y="596567"/>
                  </a:lnTo>
                  <a:lnTo>
                    <a:pt x="1483296" y="594984"/>
                  </a:lnTo>
                  <a:lnTo>
                    <a:pt x="1491873" y="592767"/>
                  </a:lnTo>
                  <a:lnTo>
                    <a:pt x="1500768" y="591183"/>
                  </a:lnTo>
                  <a:lnTo>
                    <a:pt x="1509345" y="590550"/>
                  </a:lnTo>
                  <a:close/>
                  <a:moveTo>
                    <a:pt x="690596" y="539750"/>
                  </a:moveTo>
                  <a:lnTo>
                    <a:pt x="691548" y="539750"/>
                  </a:lnTo>
                  <a:lnTo>
                    <a:pt x="693769" y="540067"/>
                  </a:lnTo>
                  <a:lnTo>
                    <a:pt x="702016" y="540702"/>
                  </a:lnTo>
                  <a:lnTo>
                    <a:pt x="727394" y="541020"/>
                  </a:lnTo>
                  <a:lnTo>
                    <a:pt x="757531" y="541655"/>
                  </a:lnTo>
                  <a:lnTo>
                    <a:pt x="770854" y="541972"/>
                  </a:lnTo>
                  <a:lnTo>
                    <a:pt x="781640" y="543242"/>
                  </a:lnTo>
                  <a:lnTo>
                    <a:pt x="781957" y="543242"/>
                  </a:lnTo>
                  <a:lnTo>
                    <a:pt x="785763" y="546734"/>
                  </a:lnTo>
                  <a:lnTo>
                    <a:pt x="789887" y="552130"/>
                  </a:lnTo>
                  <a:lnTo>
                    <a:pt x="794646" y="558479"/>
                  </a:lnTo>
                  <a:lnTo>
                    <a:pt x="799404" y="566415"/>
                  </a:lnTo>
                  <a:lnTo>
                    <a:pt x="804797" y="576573"/>
                  </a:lnTo>
                  <a:lnTo>
                    <a:pt x="809872" y="588001"/>
                  </a:lnTo>
                  <a:lnTo>
                    <a:pt x="812093" y="594668"/>
                  </a:lnTo>
                  <a:lnTo>
                    <a:pt x="814631" y="602286"/>
                  </a:lnTo>
                  <a:lnTo>
                    <a:pt x="817169" y="609905"/>
                  </a:lnTo>
                  <a:lnTo>
                    <a:pt x="820024" y="618476"/>
                  </a:lnTo>
                  <a:lnTo>
                    <a:pt x="822244" y="627364"/>
                  </a:lnTo>
                  <a:lnTo>
                    <a:pt x="824465" y="637205"/>
                  </a:lnTo>
                  <a:lnTo>
                    <a:pt x="826685" y="647681"/>
                  </a:lnTo>
                  <a:lnTo>
                    <a:pt x="828906" y="658791"/>
                  </a:lnTo>
                  <a:lnTo>
                    <a:pt x="830809" y="670537"/>
                  </a:lnTo>
                  <a:lnTo>
                    <a:pt x="832395" y="683235"/>
                  </a:lnTo>
                  <a:lnTo>
                    <a:pt x="834299" y="696567"/>
                  </a:lnTo>
                  <a:lnTo>
                    <a:pt x="835885" y="710535"/>
                  </a:lnTo>
                  <a:lnTo>
                    <a:pt x="836836" y="725454"/>
                  </a:lnTo>
                  <a:lnTo>
                    <a:pt x="838105" y="741644"/>
                  </a:lnTo>
                  <a:lnTo>
                    <a:pt x="839057" y="757834"/>
                  </a:lnTo>
                  <a:lnTo>
                    <a:pt x="840009" y="775611"/>
                  </a:lnTo>
                  <a:lnTo>
                    <a:pt x="840326" y="794022"/>
                  </a:lnTo>
                  <a:lnTo>
                    <a:pt x="840643" y="813069"/>
                  </a:lnTo>
                  <a:lnTo>
                    <a:pt x="840326" y="833703"/>
                  </a:lnTo>
                  <a:lnTo>
                    <a:pt x="840326" y="854972"/>
                  </a:lnTo>
                  <a:lnTo>
                    <a:pt x="844767" y="839735"/>
                  </a:lnTo>
                  <a:lnTo>
                    <a:pt x="849208" y="824497"/>
                  </a:lnTo>
                  <a:lnTo>
                    <a:pt x="857456" y="794975"/>
                  </a:lnTo>
                  <a:lnTo>
                    <a:pt x="864435" y="767992"/>
                  </a:lnTo>
                  <a:lnTo>
                    <a:pt x="870145" y="742914"/>
                  </a:lnTo>
                  <a:lnTo>
                    <a:pt x="878710" y="705456"/>
                  </a:lnTo>
                  <a:lnTo>
                    <a:pt x="881248" y="694028"/>
                  </a:lnTo>
                  <a:lnTo>
                    <a:pt x="882517" y="688314"/>
                  </a:lnTo>
                  <a:lnTo>
                    <a:pt x="878076" y="679425"/>
                  </a:lnTo>
                  <a:lnTo>
                    <a:pt x="874586" y="670854"/>
                  </a:lnTo>
                  <a:lnTo>
                    <a:pt x="871097" y="663236"/>
                  </a:lnTo>
                  <a:lnTo>
                    <a:pt x="868559" y="655617"/>
                  </a:lnTo>
                  <a:lnTo>
                    <a:pt x="864752" y="644506"/>
                  </a:lnTo>
                  <a:lnTo>
                    <a:pt x="863801" y="640380"/>
                  </a:lnTo>
                  <a:lnTo>
                    <a:pt x="867290" y="637205"/>
                  </a:lnTo>
                  <a:lnTo>
                    <a:pt x="876489" y="629269"/>
                  </a:lnTo>
                  <a:lnTo>
                    <a:pt x="881882" y="624507"/>
                  </a:lnTo>
                  <a:lnTo>
                    <a:pt x="888227" y="619746"/>
                  </a:lnTo>
                  <a:lnTo>
                    <a:pt x="894571" y="615619"/>
                  </a:lnTo>
                  <a:lnTo>
                    <a:pt x="900598" y="611810"/>
                  </a:lnTo>
                  <a:lnTo>
                    <a:pt x="921535" y="619746"/>
                  </a:lnTo>
                  <a:lnTo>
                    <a:pt x="939300" y="659426"/>
                  </a:lnTo>
                  <a:lnTo>
                    <a:pt x="934224" y="671172"/>
                  </a:lnTo>
                  <a:lnTo>
                    <a:pt x="928514" y="683235"/>
                  </a:lnTo>
                  <a:lnTo>
                    <a:pt x="922487" y="695932"/>
                  </a:lnTo>
                  <a:lnTo>
                    <a:pt x="923439" y="707043"/>
                  </a:lnTo>
                  <a:lnTo>
                    <a:pt x="924073" y="720693"/>
                  </a:lnTo>
                  <a:lnTo>
                    <a:pt x="924708" y="736248"/>
                  </a:lnTo>
                  <a:lnTo>
                    <a:pt x="924073" y="753390"/>
                  </a:lnTo>
                  <a:lnTo>
                    <a:pt x="923439" y="790213"/>
                  </a:lnTo>
                  <a:lnTo>
                    <a:pt x="921852" y="827354"/>
                  </a:lnTo>
                  <a:lnTo>
                    <a:pt x="920266" y="862273"/>
                  </a:lnTo>
                  <a:lnTo>
                    <a:pt x="918680" y="891161"/>
                  </a:lnTo>
                  <a:lnTo>
                    <a:pt x="916777" y="918461"/>
                  </a:lnTo>
                  <a:lnTo>
                    <a:pt x="918680" y="913382"/>
                  </a:lnTo>
                  <a:lnTo>
                    <a:pt x="923756" y="899097"/>
                  </a:lnTo>
                  <a:lnTo>
                    <a:pt x="927245" y="888621"/>
                  </a:lnTo>
                  <a:lnTo>
                    <a:pt x="931369" y="876241"/>
                  </a:lnTo>
                  <a:lnTo>
                    <a:pt x="935493" y="862273"/>
                  </a:lnTo>
                  <a:lnTo>
                    <a:pt x="939934" y="846401"/>
                  </a:lnTo>
                  <a:lnTo>
                    <a:pt x="943741" y="828307"/>
                  </a:lnTo>
                  <a:lnTo>
                    <a:pt x="947865" y="809260"/>
                  </a:lnTo>
                  <a:lnTo>
                    <a:pt x="951672" y="788626"/>
                  </a:lnTo>
                  <a:lnTo>
                    <a:pt x="955161" y="766722"/>
                  </a:lnTo>
                  <a:lnTo>
                    <a:pt x="957699" y="743866"/>
                  </a:lnTo>
                  <a:lnTo>
                    <a:pt x="958650" y="731486"/>
                  </a:lnTo>
                  <a:lnTo>
                    <a:pt x="959919" y="719106"/>
                  </a:lnTo>
                  <a:lnTo>
                    <a:pt x="960554" y="707043"/>
                  </a:lnTo>
                  <a:lnTo>
                    <a:pt x="960871" y="694345"/>
                  </a:lnTo>
                  <a:lnTo>
                    <a:pt x="961188" y="681330"/>
                  </a:lnTo>
                  <a:lnTo>
                    <a:pt x="961188" y="668315"/>
                  </a:lnTo>
                  <a:lnTo>
                    <a:pt x="969119" y="649268"/>
                  </a:lnTo>
                  <a:lnTo>
                    <a:pt x="970705" y="651173"/>
                  </a:lnTo>
                  <a:lnTo>
                    <a:pt x="973877" y="656887"/>
                  </a:lnTo>
                  <a:lnTo>
                    <a:pt x="976098" y="661331"/>
                  </a:lnTo>
                  <a:lnTo>
                    <a:pt x="978636" y="666727"/>
                  </a:lnTo>
                  <a:lnTo>
                    <a:pt x="981808" y="673076"/>
                  </a:lnTo>
                  <a:lnTo>
                    <a:pt x="984663" y="681012"/>
                  </a:lnTo>
                  <a:lnTo>
                    <a:pt x="988152" y="690218"/>
                  </a:lnTo>
                  <a:lnTo>
                    <a:pt x="991007" y="700377"/>
                  </a:lnTo>
                  <a:lnTo>
                    <a:pt x="993862" y="712122"/>
                  </a:lnTo>
                  <a:lnTo>
                    <a:pt x="997035" y="724820"/>
                  </a:lnTo>
                  <a:lnTo>
                    <a:pt x="999572" y="739422"/>
                  </a:lnTo>
                  <a:lnTo>
                    <a:pt x="1002110" y="754977"/>
                  </a:lnTo>
                  <a:lnTo>
                    <a:pt x="1004013" y="772436"/>
                  </a:lnTo>
                  <a:lnTo>
                    <a:pt x="1005600" y="790848"/>
                  </a:lnTo>
                  <a:lnTo>
                    <a:pt x="1005282" y="796244"/>
                  </a:lnTo>
                  <a:lnTo>
                    <a:pt x="1004331" y="801958"/>
                  </a:lnTo>
                  <a:lnTo>
                    <a:pt x="1003062" y="809260"/>
                  </a:lnTo>
                  <a:lnTo>
                    <a:pt x="1000841" y="817196"/>
                  </a:lnTo>
                  <a:lnTo>
                    <a:pt x="997669" y="826085"/>
                  </a:lnTo>
                  <a:lnTo>
                    <a:pt x="994497" y="836243"/>
                  </a:lnTo>
                  <a:lnTo>
                    <a:pt x="985932" y="858781"/>
                  </a:lnTo>
                  <a:lnTo>
                    <a:pt x="964043" y="914969"/>
                  </a:lnTo>
                  <a:lnTo>
                    <a:pt x="951037" y="948301"/>
                  </a:lnTo>
                  <a:lnTo>
                    <a:pt x="937079" y="985442"/>
                  </a:lnTo>
                  <a:lnTo>
                    <a:pt x="922804" y="1025757"/>
                  </a:lnTo>
                  <a:lnTo>
                    <a:pt x="915825" y="1047026"/>
                  </a:lnTo>
                  <a:lnTo>
                    <a:pt x="908212" y="1068929"/>
                  </a:lnTo>
                  <a:lnTo>
                    <a:pt x="901233" y="1091785"/>
                  </a:lnTo>
                  <a:lnTo>
                    <a:pt x="894254" y="1115594"/>
                  </a:lnTo>
                  <a:lnTo>
                    <a:pt x="886958" y="1139719"/>
                  </a:lnTo>
                  <a:lnTo>
                    <a:pt x="880296" y="1165115"/>
                  </a:lnTo>
                  <a:lnTo>
                    <a:pt x="873634" y="1190510"/>
                  </a:lnTo>
                  <a:lnTo>
                    <a:pt x="867290" y="1217493"/>
                  </a:lnTo>
                  <a:lnTo>
                    <a:pt x="861580" y="1244476"/>
                  </a:lnTo>
                  <a:lnTo>
                    <a:pt x="855553" y="1272728"/>
                  </a:lnTo>
                  <a:lnTo>
                    <a:pt x="850477" y="1301298"/>
                  </a:lnTo>
                  <a:lnTo>
                    <a:pt x="845402" y="1330821"/>
                  </a:lnTo>
                  <a:lnTo>
                    <a:pt x="840960" y="1360343"/>
                  </a:lnTo>
                  <a:lnTo>
                    <a:pt x="836836" y="1391135"/>
                  </a:lnTo>
                  <a:lnTo>
                    <a:pt x="874586" y="1434307"/>
                  </a:lnTo>
                  <a:lnTo>
                    <a:pt x="949768" y="1522239"/>
                  </a:lnTo>
                  <a:lnTo>
                    <a:pt x="990373" y="1569856"/>
                  </a:lnTo>
                  <a:lnTo>
                    <a:pt x="1026219" y="1613028"/>
                  </a:lnTo>
                  <a:lnTo>
                    <a:pt x="1041129" y="1631122"/>
                  </a:lnTo>
                  <a:lnTo>
                    <a:pt x="1053500" y="1646042"/>
                  </a:lnTo>
                  <a:lnTo>
                    <a:pt x="1062065" y="1657470"/>
                  </a:lnTo>
                  <a:lnTo>
                    <a:pt x="1066824" y="1664137"/>
                  </a:lnTo>
                  <a:lnTo>
                    <a:pt x="1071582" y="1671755"/>
                  </a:lnTo>
                  <a:lnTo>
                    <a:pt x="1077292" y="1680326"/>
                  </a:lnTo>
                  <a:lnTo>
                    <a:pt x="1080147" y="1685088"/>
                  </a:lnTo>
                  <a:lnTo>
                    <a:pt x="1083002" y="1689850"/>
                  </a:lnTo>
                  <a:lnTo>
                    <a:pt x="1085540" y="1695564"/>
                  </a:lnTo>
                  <a:lnTo>
                    <a:pt x="1088395" y="1701913"/>
                  </a:lnTo>
                  <a:lnTo>
                    <a:pt x="1090616" y="1708579"/>
                  </a:lnTo>
                  <a:lnTo>
                    <a:pt x="1091884" y="1715880"/>
                  </a:lnTo>
                  <a:lnTo>
                    <a:pt x="1093471" y="1724134"/>
                  </a:lnTo>
                  <a:lnTo>
                    <a:pt x="1093788" y="1733022"/>
                  </a:lnTo>
                  <a:lnTo>
                    <a:pt x="1093788" y="1742545"/>
                  </a:lnTo>
                  <a:lnTo>
                    <a:pt x="1092836" y="1753021"/>
                  </a:lnTo>
                  <a:lnTo>
                    <a:pt x="1090933" y="1765084"/>
                  </a:lnTo>
                  <a:lnTo>
                    <a:pt x="1087761" y="1777147"/>
                  </a:lnTo>
                  <a:lnTo>
                    <a:pt x="1086809" y="1785083"/>
                  </a:lnTo>
                  <a:lnTo>
                    <a:pt x="1084271" y="1801272"/>
                  </a:lnTo>
                  <a:lnTo>
                    <a:pt x="1076340" y="1854920"/>
                  </a:lnTo>
                  <a:lnTo>
                    <a:pt x="1054452" y="2009516"/>
                  </a:lnTo>
                  <a:lnTo>
                    <a:pt x="1023681" y="2230139"/>
                  </a:lnTo>
                  <a:lnTo>
                    <a:pt x="1022730" y="2236488"/>
                  </a:lnTo>
                  <a:lnTo>
                    <a:pt x="1021461" y="2242520"/>
                  </a:lnTo>
                  <a:lnTo>
                    <a:pt x="1019875" y="2248551"/>
                  </a:lnTo>
                  <a:lnTo>
                    <a:pt x="1018289" y="2254582"/>
                  </a:lnTo>
                  <a:lnTo>
                    <a:pt x="1015751" y="2259979"/>
                  </a:lnTo>
                  <a:lnTo>
                    <a:pt x="1013530" y="2265693"/>
                  </a:lnTo>
                  <a:lnTo>
                    <a:pt x="1011310" y="2271407"/>
                  </a:lnTo>
                  <a:lnTo>
                    <a:pt x="1008455" y="2276486"/>
                  </a:lnTo>
                  <a:lnTo>
                    <a:pt x="1005917" y="2281248"/>
                  </a:lnTo>
                  <a:lnTo>
                    <a:pt x="1002427" y="2286009"/>
                  </a:lnTo>
                  <a:lnTo>
                    <a:pt x="999255" y="2291088"/>
                  </a:lnTo>
                  <a:lnTo>
                    <a:pt x="995766" y="2295533"/>
                  </a:lnTo>
                  <a:lnTo>
                    <a:pt x="992276" y="2299659"/>
                  </a:lnTo>
                  <a:lnTo>
                    <a:pt x="988470" y="2303469"/>
                  </a:lnTo>
                  <a:lnTo>
                    <a:pt x="984346" y="2307278"/>
                  </a:lnTo>
                  <a:lnTo>
                    <a:pt x="980222" y="2311087"/>
                  </a:lnTo>
                  <a:lnTo>
                    <a:pt x="975781" y="2314262"/>
                  </a:lnTo>
                  <a:lnTo>
                    <a:pt x="971339" y="2317436"/>
                  </a:lnTo>
                  <a:lnTo>
                    <a:pt x="966581" y="2320293"/>
                  </a:lnTo>
                  <a:lnTo>
                    <a:pt x="961823" y="2322833"/>
                  </a:lnTo>
                  <a:lnTo>
                    <a:pt x="956747" y="2325372"/>
                  </a:lnTo>
                  <a:lnTo>
                    <a:pt x="951989" y="2327277"/>
                  </a:lnTo>
                  <a:lnTo>
                    <a:pt x="946913" y="2329182"/>
                  </a:lnTo>
                  <a:lnTo>
                    <a:pt x="941203" y="2331086"/>
                  </a:lnTo>
                  <a:lnTo>
                    <a:pt x="936128" y="2332674"/>
                  </a:lnTo>
                  <a:lnTo>
                    <a:pt x="930418" y="2333309"/>
                  </a:lnTo>
                  <a:lnTo>
                    <a:pt x="925025" y="2334578"/>
                  </a:lnTo>
                  <a:lnTo>
                    <a:pt x="919315" y="2334896"/>
                  </a:lnTo>
                  <a:lnTo>
                    <a:pt x="913605" y="2335213"/>
                  </a:lnTo>
                  <a:lnTo>
                    <a:pt x="907577" y="2335213"/>
                  </a:lnTo>
                  <a:lnTo>
                    <a:pt x="901550" y="2334896"/>
                  </a:lnTo>
                  <a:lnTo>
                    <a:pt x="895523" y="2333943"/>
                  </a:lnTo>
                  <a:lnTo>
                    <a:pt x="889813" y="2333309"/>
                  </a:lnTo>
                  <a:lnTo>
                    <a:pt x="883786" y="2332356"/>
                  </a:lnTo>
                  <a:lnTo>
                    <a:pt x="878076" y="2330769"/>
                  </a:lnTo>
                  <a:lnTo>
                    <a:pt x="872683" y="2328864"/>
                  </a:lnTo>
                  <a:lnTo>
                    <a:pt x="867290" y="2326642"/>
                  </a:lnTo>
                  <a:lnTo>
                    <a:pt x="862214" y="2324420"/>
                  </a:lnTo>
                  <a:lnTo>
                    <a:pt x="857456" y="2321881"/>
                  </a:lnTo>
                  <a:lnTo>
                    <a:pt x="852698" y="2319341"/>
                  </a:lnTo>
                  <a:lnTo>
                    <a:pt x="848257" y="2316167"/>
                  </a:lnTo>
                  <a:lnTo>
                    <a:pt x="843815" y="2312992"/>
                  </a:lnTo>
                  <a:lnTo>
                    <a:pt x="839692" y="2309183"/>
                  </a:lnTo>
                  <a:lnTo>
                    <a:pt x="835568" y="2305373"/>
                  </a:lnTo>
                  <a:lnTo>
                    <a:pt x="831761" y="2301882"/>
                  </a:lnTo>
                  <a:lnTo>
                    <a:pt x="827954" y="2297755"/>
                  </a:lnTo>
                  <a:lnTo>
                    <a:pt x="824782" y="2293311"/>
                  </a:lnTo>
                  <a:lnTo>
                    <a:pt x="821293" y="2288866"/>
                  </a:lnTo>
                  <a:lnTo>
                    <a:pt x="818755" y="2283787"/>
                  </a:lnTo>
                  <a:lnTo>
                    <a:pt x="815900" y="2279026"/>
                  </a:lnTo>
                  <a:lnTo>
                    <a:pt x="813362" y="2274264"/>
                  </a:lnTo>
                  <a:lnTo>
                    <a:pt x="811141" y="2269185"/>
                  </a:lnTo>
                  <a:lnTo>
                    <a:pt x="809238" y="2263471"/>
                  </a:lnTo>
                  <a:lnTo>
                    <a:pt x="807335" y="2258392"/>
                  </a:lnTo>
                  <a:lnTo>
                    <a:pt x="805749" y="2252678"/>
                  </a:lnTo>
                  <a:lnTo>
                    <a:pt x="804162" y="2246646"/>
                  </a:lnTo>
                  <a:lnTo>
                    <a:pt x="803211" y="2241250"/>
                  </a:lnTo>
                  <a:lnTo>
                    <a:pt x="802576" y="2234901"/>
                  </a:lnTo>
                  <a:lnTo>
                    <a:pt x="801942" y="2228869"/>
                  </a:lnTo>
                  <a:lnTo>
                    <a:pt x="801625" y="2222838"/>
                  </a:lnTo>
                  <a:lnTo>
                    <a:pt x="801625" y="2216807"/>
                  </a:lnTo>
                  <a:lnTo>
                    <a:pt x="801942" y="2210458"/>
                  </a:lnTo>
                  <a:lnTo>
                    <a:pt x="802576" y="2204109"/>
                  </a:lnTo>
                  <a:lnTo>
                    <a:pt x="803211" y="2197443"/>
                  </a:lnTo>
                  <a:lnTo>
                    <a:pt x="833981" y="1990152"/>
                  </a:lnTo>
                  <a:lnTo>
                    <a:pt x="855235" y="1846032"/>
                  </a:lnTo>
                  <a:lnTo>
                    <a:pt x="861897" y="1797146"/>
                  </a:lnTo>
                  <a:lnTo>
                    <a:pt x="863801" y="1783178"/>
                  </a:lnTo>
                  <a:lnTo>
                    <a:pt x="864435" y="1777147"/>
                  </a:lnTo>
                  <a:lnTo>
                    <a:pt x="861897" y="1774290"/>
                  </a:lnTo>
                  <a:lnTo>
                    <a:pt x="855553" y="1767623"/>
                  </a:lnTo>
                  <a:lnTo>
                    <a:pt x="833030" y="1744133"/>
                  </a:lnTo>
                  <a:lnTo>
                    <a:pt x="763558" y="1673343"/>
                  </a:lnTo>
                  <a:lnTo>
                    <a:pt x="687424" y="1595886"/>
                  </a:lnTo>
                  <a:lnTo>
                    <a:pt x="657288" y="1564777"/>
                  </a:lnTo>
                  <a:lnTo>
                    <a:pt x="637620" y="1543825"/>
                  </a:lnTo>
                  <a:lnTo>
                    <a:pt x="624931" y="1537159"/>
                  </a:lnTo>
                  <a:lnTo>
                    <a:pt x="612876" y="1530175"/>
                  </a:lnTo>
                  <a:lnTo>
                    <a:pt x="600822" y="1523192"/>
                  </a:lnTo>
                  <a:lnTo>
                    <a:pt x="589719" y="1516208"/>
                  </a:lnTo>
                  <a:lnTo>
                    <a:pt x="578933" y="1508907"/>
                  </a:lnTo>
                  <a:lnTo>
                    <a:pt x="569100" y="1501605"/>
                  </a:lnTo>
                  <a:lnTo>
                    <a:pt x="559266" y="1494622"/>
                  </a:lnTo>
                  <a:lnTo>
                    <a:pt x="550383" y="1487003"/>
                  </a:lnTo>
                  <a:lnTo>
                    <a:pt x="541818" y="1480019"/>
                  </a:lnTo>
                  <a:lnTo>
                    <a:pt x="533570" y="1472718"/>
                  </a:lnTo>
                  <a:lnTo>
                    <a:pt x="525957" y="1465099"/>
                  </a:lnTo>
                  <a:lnTo>
                    <a:pt x="518978" y="1458116"/>
                  </a:lnTo>
                  <a:lnTo>
                    <a:pt x="511682" y="1451132"/>
                  </a:lnTo>
                  <a:lnTo>
                    <a:pt x="505655" y="1444148"/>
                  </a:lnTo>
                  <a:lnTo>
                    <a:pt x="499945" y="1436847"/>
                  </a:lnTo>
                  <a:lnTo>
                    <a:pt x="494235" y="1430181"/>
                  </a:lnTo>
                  <a:lnTo>
                    <a:pt x="489159" y="1423514"/>
                  </a:lnTo>
                  <a:lnTo>
                    <a:pt x="484718" y="1416848"/>
                  </a:lnTo>
                  <a:lnTo>
                    <a:pt x="480277" y="1410499"/>
                  </a:lnTo>
                  <a:lnTo>
                    <a:pt x="476470" y="1404150"/>
                  </a:lnTo>
                  <a:lnTo>
                    <a:pt x="473298" y="1397801"/>
                  </a:lnTo>
                  <a:lnTo>
                    <a:pt x="469808" y="1392405"/>
                  </a:lnTo>
                  <a:lnTo>
                    <a:pt x="464733" y="1381294"/>
                  </a:lnTo>
                  <a:lnTo>
                    <a:pt x="460926" y="1371453"/>
                  </a:lnTo>
                  <a:lnTo>
                    <a:pt x="458706" y="1362565"/>
                  </a:lnTo>
                  <a:lnTo>
                    <a:pt x="457754" y="1359073"/>
                  </a:lnTo>
                  <a:lnTo>
                    <a:pt x="457119" y="1355264"/>
                  </a:lnTo>
                  <a:lnTo>
                    <a:pt x="457119" y="1352089"/>
                  </a:lnTo>
                  <a:lnTo>
                    <a:pt x="457119" y="1349550"/>
                  </a:lnTo>
                  <a:lnTo>
                    <a:pt x="456802" y="1347010"/>
                  </a:lnTo>
                  <a:lnTo>
                    <a:pt x="456168" y="1344788"/>
                  </a:lnTo>
                  <a:lnTo>
                    <a:pt x="454264" y="1342566"/>
                  </a:lnTo>
                  <a:lnTo>
                    <a:pt x="452361" y="1340344"/>
                  </a:lnTo>
                  <a:lnTo>
                    <a:pt x="449823" y="1338439"/>
                  </a:lnTo>
                  <a:lnTo>
                    <a:pt x="446968" y="1336217"/>
                  </a:lnTo>
                  <a:lnTo>
                    <a:pt x="440624" y="1332408"/>
                  </a:lnTo>
                  <a:lnTo>
                    <a:pt x="434279" y="1328598"/>
                  </a:lnTo>
                  <a:lnTo>
                    <a:pt x="431107" y="1326376"/>
                  </a:lnTo>
                  <a:lnTo>
                    <a:pt x="428887" y="1324472"/>
                  </a:lnTo>
                  <a:lnTo>
                    <a:pt x="426666" y="1322250"/>
                  </a:lnTo>
                  <a:lnTo>
                    <a:pt x="425397" y="1319393"/>
                  </a:lnTo>
                  <a:lnTo>
                    <a:pt x="424128" y="1317170"/>
                  </a:lnTo>
                  <a:lnTo>
                    <a:pt x="424128" y="1314631"/>
                  </a:lnTo>
                  <a:lnTo>
                    <a:pt x="425714" y="1302568"/>
                  </a:lnTo>
                  <a:lnTo>
                    <a:pt x="427618" y="1289553"/>
                  </a:lnTo>
                  <a:lnTo>
                    <a:pt x="429521" y="1275268"/>
                  </a:lnTo>
                  <a:lnTo>
                    <a:pt x="432059" y="1260983"/>
                  </a:lnTo>
                  <a:lnTo>
                    <a:pt x="438086" y="1229873"/>
                  </a:lnTo>
                  <a:lnTo>
                    <a:pt x="445382" y="1196542"/>
                  </a:lnTo>
                  <a:lnTo>
                    <a:pt x="453313" y="1161623"/>
                  </a:lnTo>
                  <a:lnTo>
                    <a:pt x="462195" y="1125117"/>
                  </a:lnTo>
                  <a:lnTo>
                    <a:pt x="471712" y="1087658"/>
                  </a:lnTo>
                  <a:lnTo>
                    <a:pt x="481229" y="1049883"/>
                  </a:lnTo>
                  <a:lnTo>
                    <a:pt x="501531" y="974014"/>
                  </a:lnTo>
                  <a:lnTo>
                    <a:pt x="521199" y="901001"/>
                  </a:lnTo>
                  <a:lnTo>
                    <a:pt x="538963" y="833386"/>
                  </a:lnTo>
                  <a:lnTo>
                    <a:pt x="546577" y="803228"/>
                  </a:lnTo>
                  <a:lnTo>
                    <a:pt x="553238" y="775293"/>
                  </a:lnTo>
                  <a:lnTo>
                    <a:pt x="622710" y="754659"/>
                  </a:lnTo>
                  <a:lnTo>
                    <a:pt x="591305" y="753072"/>
                  </a:lnTo>
                  <a:lnTo>
                    <a:pt x="520881" y="750215"/>
                  </a:lnTo>
                  <a:lnTo>
                    <a:pt x="482497" y="748628"/>
                  </a:lnTo>
                  <a:lnTo>
                    <a:pt x="448554" y="747358"/>
                  </a:lnTo>
                  <a:lnTo>
                    <a:pt x="423494" y="747041"/>
                  </a:lnTo>
                  <a:lnTo>
                    <a:pt x="415563" y="747358"/>
                  </a:lnTo>
                  <a:lnTo>
                    <a:pt x="411439" y="747993"/>
                  </a:lnTo>
                  <a:lnTo>
                    <a:pt x="409853" y="748628"/>
                  </a:lnTo>
                  <a:lnTo>
                    <a:pt x="406364" y="750850"/>
                  </a:lnTo>
                  <a:lnTo>
                    <a:pt x="396847" y="757516"/>
                  </a:lnTo>
                  <a:lnTo>
                    <a:pt x="382889" y="767992"/>
                  </a:lnTo>
                  <a:lnTo>
                    <a:pt x="366393" y="781007"/>
                  </a:lnTo>
                  <a:lnTo>
                    <a:pt x="325472" y="812752"/>
                  </a:lnTo>
                  <a:lnTo>
                    <a:pt x="279791" y="849258"/>
                  </a:lnTo>
                  <a:lnTo>
                    <a:pt x="195093" y="917826"/>
                  </a:lnTo>
                  <a:lnTo>
                    <a:pt x="154805" y="951158"/>
                  </a:lnTo>
                  <a:lnTo>
                    <a:pt x="154488" y="951475"/>
                  </a:lnTo>
                  <a:lnTo>
                    <a:pt x="150681" y="954332"/>
                  </a:lnTo>
                  <a:lnTo>
                    <a:pt x="146875" y="957506"/>
                  </a:lnTo>
                  <a:lnTo>
                    <a:pt x="143068" y="960046"/>
                  </a:lnTo>
                  <a:lnTo>
                    <a:pt x="139261" y="962586"/>
                  </a:lnTo>
                  <a:lnTo>
                    <a:pt x="135454" y="964808"/>
                  </a:lnTo>
                  <a:lnTo>
                    <a:pt x="131013" y="966712"/>
                  </a:lnTo>
                  <a:lnTo>
                    <a:pt x="126889" y="968617"/>
                  </a:lnTo>
                  <a:lnTo>
                    <a:pt x="122766" y="969887"/>
                  </a:lnTo>
                  <a:lnTo>
                    <a:pt x="113883" y="972426"/>
                  </a:lnTo>
                  <a:lnTo>
                    <a:pt x="105318" y="974014"/>
                  </a:lnTo>
                  <a:lnTo>
                    <a:pt x="96436" y="975283"/>
                  </a:lnTo>
                  <a:lnTo>
                    <a:pt x="87554" y="974966"/>
                  </a:lnTo>
                  <a:lnTo>
                    <a:pt x="78671" y="974014"/>
                  </a:lnTo>
                  <a:lnTo>
                    <a:pt x="70106" y="972109"/>
                  </a:lnTo>
                  <a:lnTo>
                    <a:pt x="61541" y="969569"/>
                  </a:lnTo>
                  <a:lnTo>
                    <a:pt x="52976" y="966395"/>
                  </a:lnTo>
                  <a:lnTo>
                    <a:pt x="48852" y="964490"/>
                  </a:lnTo>
                  <a:lnTo>
                    <a:pt x="45363" y="962268"/>
                  </a:lnTo>
                  <a:lnTo>
                    <a:pt x="41239" y="959729"/>
                  </a:lnTo>
                  <a:lnTo>
                    <a:pt x="37432" y="956872"/>
                  </a:lnTo>
                  <a:lnTo>
                    <a:pt x="33626" y="954015"/>
                  </a:lnTo>
                  <a:lnTo>
                    <a:pt x="30453" y="951158"/>
                  </a:lnTo>
                  <a:lnTo>
                    <a:pt x="26647" y="947666"/>
                  </a:lnTo>
                  <a:lnTo>
                    <a:pt x="23792" y="944491"/>
                  </a:lnTo>
                  <a:lnTo>
                    <a:pt x="20302" y="940682"/>
                  </a:lnTo>
                  <a:lnTo>
                    <a:pt x="17764" y="936873"/>
                  </a:lnTo>
                  <a:lnTo>
                    <a:pt x="14909" y="933063"/>
                  </a:lnTo>
                  <a:lnTo>
                    <a:pt x="12689" y="929254"/>
                  </a:lnTo>
                  <a:lnTo>
                    <a:pt x="10468" y="925127"/>
                  </a:lnTo>
                  <a:lnTo>
                    <a:pt x="8248" y="921000"/>
                  </a:lnTo>
                  <a:lnTo>
                    <a:pt x="6662" y="916874"/>
                  </a:lnTo>
                  <a:lnTo>
                    <a:pt x="4758" y="912429"/>
                  </a:lnTo>
                  <a:lnTo>
                    <a:pt x="2538" y="903858"/>
                  </a:lnTo>
                  <a:lnTo>
                    <a:pt x="634" y="894970"/>
                  </a:lnTo>
                  <a:lnTo>
                    <a:pt x="0" y="886399"/>
                  </a:lnTo>
                  <a:lnTo>
                    <a:pt x="0" y="877511"/>
                  </a:lnTo>
                  <a:lnTo>
                    <a:pt x="952" y="868622"/>
                  </a:lnTo>
                  <a:lnTo>
                    <a:pt x="2538" y="859734"/>
                  </a:lnTo>
                  <a:lnTo>
                    <a:pt x="5075" y="851163"/>
                  </a:lnTo>
                  <a:lnTo>
                    <a:pt x="8882" y="842909"/>
                  </a:lnTo>
                  <a:lnTo>
                    <a:pt x="10785" y="838782"/>
                  </a:lnTo>
                  <a:lnTo>
                    <a:pt x="13006" y="834656"/>
                  </a:lnTo>
                  <a:lnTo>
                    <a:pt x="15544" y="831164"/>
                  </a:lnTo>
                  <a:lnTo>
                    <a:pt x="18082" y="827354"/>
                  </a:lnTo>
                  <a:lnTo>
                    <a:pt x="20937" y="823545"/>
                  </a:lnTo>
                  <a:lnTo>
                    <a:pt x="24109" y="820053"/>
                  </a:lnTo>
                  <a:lnTo>
                    <a:pt x="27281" y="816561"/>
                  </a:lnTo>
                  <a:lnTo>
                    <a:pt x="30771" y="813069"/>
                  </a:lnTo>
                  <a:lnTo>
                    <a:pt x="80575" y="775611"/>
                  </a:lnTo>
                  <a:lnTo>
                    <a:pt x="189700" y="694028"/>
                  </a:lnTo>
                  <a:lnTo>
                    <a:pt x="248386" y="650220"/>
                  </a:lnTo>
                  <a:lnTo>
                    <a:pt x="300094" y="612127"/>
                  </a:lnTo>
                  <a:lnTo>
                    <a:pt x="321348" y="596572"/>
                  </a:lnTo>
                  <a:lnTo>
                    <a:pt x="337843" y="585144"/>
                  </a:lnTo>
                  <a:lnTo>
                    <a:pt x="349263" y="577208"/>
                  </a:lnTo>
                  <a:lnTo>
                    <a:pt x="352436" y="574986"/>
                  </a:lnTo>
                  <a:lnTo>
                    <a:pt x="354022" y="574351"/>
                  </a:lnTo>
                  <a:lnTo>
                    <a:pt x="460926" y="562606"/>
                  </a:lnTo>
                  <a:lnTo>
                    <a:pt x="554190" y="552448"/>
                  </a:lnTo>
                  <a:lnTo>
                    <a:pt x="595112" y="548003"/>
                  </a:lnTo>
                  <a:lnTo>
                    <a:pt x="631275" y="544512"/>
                  </a:lnTo>
                  <a:lnTo>
                    <a:pt x="663315" y="541655"/>
                  </a:lnTo>
                  <a:lnTo>
                    <a:pt x="690596" y="539750"/>
                  </a:lnTo>
                  <a:close/>
                  <a:moveTo>
                    <a:pt x="912333" y="0"/>
                  </a:moveTo>
                  <a:lnTo>
                    <a:pt x="923772" y="0"/>
                  </a:lnTo>
                  <a:lnTo>
                    <a:pt x="935529" y="0"/>
                  </a:lnTo>
                  <a:lnTo>
                    <a:pt x="943791" y="636"/>
                  </a:lnTo>
                  <a:lnTo>
                    <a:pt x="952052" y="1908"/>
                  </a:lnTo>
                  <a:lnTo>
                    <a:pt x="960632" y="3817"/>
                  </a:lnTo>
                  <a:lnTo>
                    <a:pt x="969211" y="5407"/>
                  </a:lnTo>
                  <a:lnTo>
                    <a:pt x="977473" y="8270"/>
                  </a:lnTo>
                  <a:lnTo>
                    <a:pt x="986052" y="11451"/>
                  </a:lnTo>
                  <a:lnTo>
                    <a:pt x="993996" y="14949"/>
                  </a:lnTo>
                  <a:lnTo>
                    <a:pt x="1001940" y="19084"/>
                  </a:lnTo>
                  <a:lnTo>
                    <a:pt x="1010202" y="22901"/>
                  </a:lnTo>
                  <a:lnTo>
                    <a:pt x="1017828" y="27990"/>
                  </a:lnTo>
                  <a:lnTo>
                    <a:pt x="1025454" y="33080"/>
                  </a:lnTo>
                  <a:lnTo>
                    <a:pt x="1032762" y="39123"/>
                  </a:lnTo>
                  <a:lnTo>
                    <a:pt x="1039753" y="44848"/>
                  </a:lnTo>
                  <a:lnTo>
                    <a:pt x="1047061" y="51210"/>
                  </a:lnTo>
                  <a:lnTo>
                    <a:pt x="1053734" y="57889"/>
                  </a:lnTo>
                  <a:lnTo>
                    <a:pt x="1060407" y="65523"/>
                  </a:lnTo>
                  <a:lnTo>
                    <a:pt x="1066127" y="72839"/>
                  </a:lnTo>
                  <a:lnTo>
                    <a:pt x="1072164" y="80791"/>
                  </a:lnTo>
                  <a:lnTo>
                    <a:pt x="1077884" y="89061"/>
                  </a:lnTo>
                  <a:lnTo>
                    <a:pt x="1082968" y="97331"/>
                  </a:lnTo>
                  <a:lnTo>
                    <a:pt x="1087734" y="106555"/>
                  </a:lnTo>
                  <a:lnTo>
                    <a:pt x="1092183" y="115779"/>
                  </a:lnTo>
                  <a:lnTo>
                    <a:pt x="1096313" y="125003"/>
                  </a:lnTo>
                  <a:lnTo>
                    <a:pt x="1100127" y="134546"/>
                  </a:lnTo>
                  <a:lnTo>
                    <a:pt x="1103304" y="145042"/>
                  </a:lnTo>
                  <a:lnTo>
                    <a:pt x="1106164" y="155220"/>
                  </a:lnTo>
                  <a:lnTo>
                    <a:pt x="1108706" y="166035"/>
                  </a:lnTo>
                  <a:lnTo>
                    <a:pt x="1110612" y="176849"/>
                  </a:lnTo>
                  <a:lnTo>
                    <a:pt x="1111566" y="187982"/>
                  </a:lnTo>
                  <a:lnTo>
                    <a:pt x="1112519" y="199433"/>
                  </a:lnTo>
                  <a:lnTo>
                    <a:pt x="1112837" y="210883"/>
                  </a:lnTo>
                  <a:lnTo>
                    <a:pt x="1112519" y="222970"/>
                  </a:lnTo>
                  <a:lnTo>
                    <a:pt x="1110930" y="247144"/>
                  </a:lnTo>
                  <a:lnTo>
                    <a:pt x="1109024" y="271636"/>
                  </a:lnTo>
                  <a:lnTo>
                    <a:pt x="1106164" y="296764"/>
                  </a:lnTo>
                  <a:lnTo>
                    <a:pt x="1104575" y="308851"/>
                  </a:lnTo>
                  <a:lnTo>
                    <a:pt x="1102351" y="321574"/>
                  </a:lnTo>
                  <a:lnTo>
                    <a:pt x="1100444" y="333978"/>
                  </a:lnTo>
                  <a:lnTo>
                    <a:pt x="1097902" y="345747"/>
                  </a:lnTo>
                  <a:lnTo>
                    <a:pt x="1095360" y="358152"/>
                  </a:lnTo>
                  <a:lnTo>
                    <a:pt x="1092183" y="369921"/>
                  </a:lnTo>
                  <a:lnTo>
                    <a:pt x="1089323" y="381372"/>
                  </a:lnTo>
                  <a:lnTo>
                    <a:pt x="1085510" y="393140"/>
                  </a:lnTo>
                  <a:lnTo>
                    <a:pt x="1082014" y="404273"/>
                  </a:lnTo>
                  <a:lnTo>
                    <a:pt x="1077884" y="415406"/>
                  </a:lnTo>
                  <a:lnTo>
                    <a:pt x="1073753" y="425902"/>
                  </a:lnTo>
                  <a:lnTo>
                    <a:pt x="1068986" y="436080"/>
                  </a:lnTo>
                  <a:lnTo>
                    <a:pt x="1063585" y="445941"/>
                  </a:lnTo>
                  <a:lnTo>
                    <a:pt x="1058501" y="455483"/>
                  </a:lnTo>
                  <a:lnTo>
                    <a:pt x="1052463" y="464389"/>
                  </a:lnTo>
                  <a:lnTo>
                    <a:pt x="1046108" y="472977"/>
                  </a:lnTo>
                  <a:lnTo>
                    <a:pt x="1039753" y="481247"/>
                  </a:lnTo>
                  <a:lnTo>
                    <a:pt x="1032762" y="488563"/>
                  </a:lnTo>
                  <a:lnTo>
                    <a:pt x="1025454" y="495242"/>
                  </a:lnTo>
                  <a:lnTo>
                    <a:pt x="1017510" y="501922"/>
                  </a:lnTo>
                  <a:lnTo>
                    <a:pt x="1009248" y="507647"/>
                  </a:lnTo>
                  <a:lnTo>
                    <a:pt x="1000351" y="512736"/>
                  </a:lnTo>
                  <a:lnTo>
                    <a:pt x="991454" y="516871"/>
                  </a:lnTo>
                  <a:lnTo>
                    <a:pt x="981921" y="520688"/>
                  </a:lnTo>
                  <a:lnTo>
                    <a:pt x="971435" y="523551"/>
                  </a:lnTo>
                  <a:lnTo>
                    <a:pt x="960949" y="525778"/>
                  </a:lnTo>
                  <a:lnTo>
                    <a:pt x="953005" y="526732"/>
                  </a:lnTo>
                  <a:lnTo>
                    <a:pt x="944426" y="527050"/>
                  </a:lnTo>
                  <a:lnTo>
                    <a:pt x="935847" y="526414"/>
                  </a:lnTo>
                  <a:lnTo>
                    <a:pt x="926314" y="525141"/>
                  </a:lnTo>
                  <a:lnTo>
                    <a:pt x="917099" y="523233"/>
                  </a:lnTo>
                  <a:lnTo>
                    <a:pt x="907884" y="520688"/>
                  </a:lnTo>
                  <a:lnTo>
                    <a:pt x="898669" y="517190"/>
                  </a:lnTo>
                  <a:lnTo>
                    <a:pt x="888819" y="513373"/>
                  </a:lnTo>
                  <a:lnTo>
                    <a:pt x="879286" y="508283"/>
                  </a:lnTo>
                  <a:lnTo>
                    <a:pt x="869118" y="503194"/>
                  </a:lnTo>
                  <a:lnTo>
                    <a:pt x="859585" y="496833"/>
                  </a:lnTo>
                  <a:lnTo>
                    <a:pt x="849735" y="490153"/>
                  </a:lnTo>
                  <a:lnTo>
                    <a:pt x="840202" y="482837"/>
                  </a:lnTo>
                  <a:lnTo>
                    <a:pt x="830987" y="474886"/>
                  </a:lnTo>
                  <a:lnTo>
                    <a:pt x="821454" y="465979"/>
                  </a:lnTo>
                  <a:lnTo>
                    <a:pt x="812239" y="456755"/>
                  </a:lnTo>
                  <a:lnTo>
                    <a:pt x="803342" y="446577"/>
                  </a:lnTo>
                  <a:lnTo>
                    <a:pt x="794445" y="435762"/>
                  </a:lnTo>
                  <a:lnTo>
                    <a:pt x="786183" y="424630"/>
                  </a:lnTo>
                  <a:lnTo>
                    <a:pt x="778240" y="412225"/>
                  </a:lnTo>
                  <a:lnTo>
                    <a:pt x="770296" y="400138"/>
                  </a:lnTo>
                  <a:lnTo>
                    <a:pt x="762987" y="386779"/>
                  </a:lnTo>
                  <a:lnTo>
                    <a:pt x="756314" y="372784"/>
                  </a:lnTo>
                  <a:lnTo>
                    <a:pt x="749324" y="358470"/>
                  </a:lnTo>
                  <a:lnTo>
                    <a:pt x="743604" y="343203"/>
                  </a:lnTo>
                  <a:lnTo>
                    <a:pt x="738202" y="327617"/>
                  </a:lnTo>
                  <a:lnTo>
                    <a:pt x="733436" y="311077"/>
                  </a:lnTo>
                  <a:lnTo>
                    <a:pt x="728987" y="294219"/>
                  </a:lnTo>
                  <a:lnTo>
                    <a:pt x="725810" y="276725"/>
                  </a:lnTo>
                  <a:lnTo>
                    <a:pt x="722632" y="258595"/>
                  </a:lnTo>
                  <a:lnTo>
                    <a:pt x="720408" y="240146"/>
                  </a:lnTo>
                  <a:lnTo>
                    <a:pt x="719137" y="221062"/>
                  </a:lnTo>
                  <a:lnTo>
                    <a:pt x="719772" y="209293"/>
                  </a:lnTo>
                  <a:lnTo>
                    <a:pt x="721361" y="197206"/>
                  </a:lnTo>
                  <a:lnTo>
                    <a:pt x="722632" y="185756"/>
                  </a:lnTo>
                  <a:lnTo>
                    <a:pt x="724856" y="174623"/>
                  </a:lnTo>
                  <a:lnTo>
                    <a:pt x="727399" y="163490"/>
                  </a:lnTo>
                  <a:lnTo>
                    <a:pt x="730576" y="152676"/>
                  </a:lnTo>
                  <a:lnTo>
                    <a:pt x="734389" y="142179"/>
                  </a:lnTo>
                  <a:lnTo>
                    <a:pt x="737884" y="131683"/>
                  </a:lnTo>
                  <a:lnTo>
                    <a:pt x="742333" y="121823"/>
                  </a:lnTo>
                  <a:lnTo>
                    <a:pt x="746782" y="111962"/>
                  </a:lnTo>
                  <a:lnTo>
                    <a:pt x="752184" y="102420"/>
                  </a:lnTo>
                  <a:lnTo>
                    <a:pt x="757268" y="93514"/>
                  </a:lnTo>
                  <a:lnTo>
                    <a:pt x="763305" y="84290"/>
                  </a:lnTo>
                  <a:lnTo>
                    <a:pt x="769660" y="76338"/>
                  </a:lnTo>
                  <a:lnTo>
                    <a:pt x="776015" y="68068"/>
                  </a:lnTo>
                  <a:lnTo>
                    <a:pt x="783006" y="60116"/>
                  </a:lnTo>
                  <a:lnTo>
                    <a:pt x="790314" y="53118"/>
                  </a:lnTo>
                  <a:lnTo>
                    <a:pt x="797940" y="46121"/>
                  </a:lnTo>
                  <a:lnTo>
                    <a:pt x="805567" y="39759"/>
                  </a:lnTo>
                  <a:lnTo>
                    <a:pt x="813828" y="33398"/>
                  </a:lnTo>
                  <a:lnTo>
                    <a:pt x="822725" y="27990"/>
                  </a:lnTo>
                  <a:lnTo>
                    <a:pt x="831305" y="22901"/>
                  </a:lnTo>
                  <a:lnTo>
                    <a:pt x="840520" y="18130"/>
                  </a:lnTo>
                  <a:lnTo>
                    <a:pt x="849735" y="13995"/>
                  </a:lnTo>
                  <a:lnTo>
                    <a:pt x="859903" y="10496"/>
                  </a:lnTo>
                  <a:lnTo>
                    <a:pt x="870071" y="7316"/>
                  </a:lnTo>
                  <a:lnTo>
                    <a:pt x="879922" y="4771"/>
                  </a:lnTo>
                  <a:lnTo>
                    <a:pt x="890725" y="2544"/>
                  </a:lnTo>
                  <a:lnTo>
                    <a:pt x="901529" y="954"/>
                  </a:lnTo>
                  <a:lnTo>
                    <a:pt x="912333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latin typeface="+mn-ea"/>
                <a:ea typeface="+mn-ea"/>
              </a:endParaRPr>
            </a:p>
          </p:txBody>
        </p:sp>
      </p:grpSp>
      <p:grpSp>
        <p:nvGrpSpPr>
          <p:cNvPr id="26" name="淘宝网Chenying0907出品 25"/>
          <p:cNvGrpSpPr/>
          <p:nvPr/>
        </p:nvGrpSpPr>
        <p:grpSpPr>
          <a:xfrm>
            <a:off x="5128155" y="1720989"/>
            <a:ext cx="5176987" cy="1198080"/>
            <a:chOff x="5128155" y="1720989"/>
            <a:chExt cx="5176987" cy="1198080"/>
          </a:xfrm>
        </p:grpSpPr>
        <p:sp>
          <p:nvSpPr>
            <p:cNvPr id="27" name="MH_SubTitle_1"/>
            <p:cNvSpPr>
              <a:spLocks noChangeArrowheads="1"/>
            </p:cNvSpPr>
            <p:nvPr>
              <p:custDataLst>
                <p:tags r:id="rId3"/>
              </p:custDataLst>
            </p:nvPr>
          </p:nvSpPr>
          <p:spPr bwMode="auto">
            <a:xfrm flipH="1">
              <a:off x="5128155" y="1720989"/>
              <a:ext cx="3195637" cy="420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eaLnBrk="1" hangingPunct="1"/>
              <a:r>
                <a:rPr lang="zh-CN" altLang="en-US" b="1" dirty="0">
                  <a:solidFill>
                    <a:srgbClr val="FFB8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添加文字标题</a:t>
              </a:r>
              <a:endParaRPr lang="en-US" altLang="zh-CN" b="1" dirty="0">
                <a:solidFill>
                  <a:srgbClr val="FFB85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" name="淘宝网Chenying0907出品 5"/>
            <p:cNvSpPr/>
            <p:nvPr/>
          </p:nvSpPr>
          <p:spPr bwMode="auto">
            <a:xfrm>
              <a:off x="5411787" y="2106561"/>
              <a:ext cx="4893355" cy="8125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lstStyle/>
            <a:p>
              <a:pPr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charset="0"/>
                </a:rPr>
                <a:t>此处添加详细文本描述，建议与标题相关并符合整体语言风格，语言描述尽量简洁生动。尽量将每页幻灯片的字数控制在 </a:t>
              </a:r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charset="0"/>
                </a:rPr>
                <a:t>200</a:t>
              </a:r>
              <a:r>
                <a: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charset="0"/>
                </a:rPr>
                <a:t>字以内。</a:t>
              </a:r>
              <a:endPara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 charset="0"/>
                <a:sym typeface="Lato Light" charset="0"/>
              </a:endParaRPr>
            </a:p>
          </p:txBody>
        </p:sp>
      </p:grpSp>
      <p:grpSp>
        <p:nvGrpSpPr>
          <p:cNvPr id="29" name="淘宝网Chenying0907出品 28"/>
          <p:cNvGrpSpPr/>
          <p:nvPr/>
        </p:nvGrpSpPr>
        <p:grpSpPr>
          <a:xfrm>
            <a:off x="5820963" y="3390944"/>
            <a:ext cx="4905093" cy="1224827"/>
            <a:chOff x="5820963" y="3390944"/>
            <a:chExt cx="4905093" cy="1224827"/>
          </a:xfrm>
        </p:grpSpPr>
        <p:sp>
          <p:nvSpPr>
            <p:cNvPr id="30" name="MH_SubTitle_1"/>
            <p:cNvSpPr>
              <a:spLocks noChangeArrowheads="1"/>
            </p:cNvSpPr>
            <p:nvPr>
              <p:custDataLst>
                <p:tags r:id="rId2"/>
              </p:custDataLst>
            </p:nvPr>
          </p:nvSpPr>
          <p:spPr bwMode="auto">
            <a:xfrm flipH="1">
              <a:off x="5820964" y="3390944"/>
              <a:ext cx="3195637" cy="420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r>
                <a:rPr lang="zh-CN" altLang="en-US" b="1" dirty="0">
                  <a:solidFill>
                    <a:srgbClr val="00ACB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添加文字标题</a:t>
              </a:r>
              <a:endParaRPr lang="en-US" altLang="zh-CN" b="1" dirty="0">
                <a:solidFill>
                  <a:srgbClr val="00ACB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" name="淘宝网Chenying0907出品 5"/>
            <p:cNvSpPr/>
            <p:nvPr/>
          </p:nvSpPr>
          <p:spPr bwMode="auto">
            <a:xfrm>
              <a:off x="5820963" y="3803263"/>
              <a:ext cx="4905093" cy="8125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lstStyle/>
            <a:p>
              <a:pPr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charset="0"/>
                </a:rPr>
                <a:t>此处添加详细文本描述，建议与标题相关并符合整体语言风格，语言描述尽量简洁生动。尽量将每页幻灯片的字数控制在 </a:t>
              </a:r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charset="0"/>
                </a:rPr>
                <a:t>200</a:t>
              </a:r>
              <a:r>
                <a: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charset="0"/>
                </a:rPr>
                <a:t>字以内。</a:t>
              </a:r>
              <a:endPara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 charset="0"/>
                <a:sym typeface="Lato Light" charset="0"/>
              </a:endParaRPr>
            </a:p>
          </p:txBody>
        </p:sp>
      </p:grpSp>
      <p:grpSp>
        <p:nvGrpSpPr>
          <p:cNvPr id="32" name="淘宝网Chenying0907出品 31"/>
          <p:cNvGrpSpPr/>
          <p:nvPr/>
        </p:nvGrpSpPr>
        <p:grpSpPr>
          <a:xfrm>
            <a:off x="5198378" y="5026932"/>
            <a:ext cx="5106764" cy="1259973"/>
            <a:chOff x="5198378" y="5026932"/>
            <a:chExt cx="5106764" cy="1259973"/>
          </a:xfrm>
        </p:grpSpPr>
        <p:sp>
          <p:nvSpPr>
            <p:cNvPr id="33" name="MH_SubTitle_1"/>
            <p:cNvSpPr>
              <a:spLocks noChangeArrowheads="1"/>
            </p:cNvSpPr>
            <p:nvPr>
              <p:custDataLst>
                <p:tags r:id="rId1"/>
              </p:custDataLst>
            </p:nvPr>
          </p:nvSpPr>
          <p:spPr bwMode="auto">
            <a:xfrm flipH="1">
              <a:off x="5198378" y="5026932"/>
              <a:ext cx="3195637" cy="420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r>
                <a:rPr lang="zh-CN" altLang="en-US" b="1" dirty="0">
                  <a:solidFill>
                    <a:srgbClr val="F8353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添加文字标题</a:t>
              </a:r>
              <a:endParaRPr lang="en-US" altLang="zh-CN" b="1" dirty="0">
                <a:solidFill>
                  <a:srgbClr val="F8353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" name="淘宝网Chenying0907出品 5"/>
            <p:cNvSpPr/>
            <p:nvPr/>
          </p:nvSpPr>
          <p:spPr bwMode="auto">
            <a:xfrm>
              <a:off x="5268273" y="5474397"/>
              <a:ext cx="5036869" cy="8125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lstStyle/>
            <a:p>
              <a:pPr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charset="0"/>
                </a:rPr>
                <a:t>此处添加详细文本描述，建议与标题相关并符合整体语言风格，语言描述尽量简洁生动。尽量将每页幻灯片的字数控制在 </a:t>
              </a:r>
              <a:r>
                <a:rPr lang="en-US" altLang="zh-CN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charset="0"/>
                </a:rPr>
                <a:t>200</a:t>
              </a:r>
              <a:r>
                <a: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charset="0"/>
                </a:rPr>
                <a:t>字以内。</a:t>
              </a:r>
              <a:endPara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 charset="0"/>
                <a:sym typeface="Lato Light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 advTm="0">
        <p14:switch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2" presetClass="entr" presetSubtype="2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00"/>
                            </p:stCondLst>
                            <p:childTnLst>
                              <p:par>
                                <p:cTn id="4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 animBg="1"/>
      <p:bldP spid="1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淘宝网Chenying0907出品 7"/>
          <p:cNvGrpSpPr/>
          <p:nvPr/>
        </p:nvGrpSpPr>
        <p:grpSpPr>
          <a:xfrm>
            <a:off x="552971" y="324163"/>
            <a:ext cx="604358" cy="216024"/>
            <a:chOff x="264939" y="188640"/>
            <a:chExt cx="604358" cy="216024"/>
          </a:xfrm>
        </p:grpSpPr>
        <p:sp>
          <p:nvSpPr>
            <p:cNvPr id="9" name="燕尾形 8"/>
            <p:cNvSpPr/>
            <p:nvPr/>
          </p:nvSpPr>
          <p:spPr>
            <a:xfrm>
              <a:off x="264939" y="188640"/>
              <a:ext cx="216024" cy="216024"/>
            </a:xfrm>
            <a:prstGeom prst="chevron">
              <a:avLst/>
            </a:prstGeom>
            <a:solidFill>
              <a:srgbClr val="F8353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燕尾形 9"/>
            <p:cNvSpPr/>
            <p:nvPr/>
          </p:nvSpPr>
          <p:spPr>
            <a:xfrm>
              <a:off x="454914" y="188640"/>
              <a:ext cx="216024" cy="216024"/>
            </a:xfrm>
            <a:prstGeom prst="chevron">
              <a:avLst/>
            </a:prstGeom>
            <a:solidFill>
              <a:srgbClr val="F8353D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燕尾形 10"/>
            <p:cNvSpPr/>
            <p:nvPr/>
          </p:nvSpPr>
          <p:spPr>
            <a:xfrm>
              <a:off x="653273" y="188640"/>
              <a:ext cx="216024" cy="216024"/>
            </a:xfrm>
            <a:prstGeom prst="chevron">
              <a:avLst/>
            </a:prstGeom>
            <a:solidFill>
              <a:srgbClr val="F8353D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2" name="淘宝网Chenying0907出品 9"/>
          <p:cNvSpPr txBox="1"/>
          <p:nvPr/>
        </p:nvSpPr>
        <p:spPr>
          <a:xfrm>
            <a:off x="1345059" y="243662"/>
            <a:ext cx="2232248" cy="37702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sz="2000" b="1" dirty="0">
                <a:solidFill>
                  <a:srgbClr val="F8353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点击输入标题内容</a:t>
            </a:r>
            <a:endParaRPr lang="zh-CN" altLang="en-US" sz="2400" b="1" dirty="0">
              <a:solidFill>
                <a:srgbClr val="F8353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3" name="淘宝网Chenying0907出品 12"/>
          <p:cNvCxnSpPr/>
          <p:nvPr/>
        </p:nvCxnSpPr>
        <p:spPr>
          <a:xfrm>
            <a:off x="1417067" y="620688"/>
            <a:ext cx="964907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淘宝网Chenying0907出品标注 13"/>
          <p:cNvSpPr/>
          <p:nvPr/>
        </p:nvSpPr>
        <p:spPr>
          <a:xfrm>
            <a:off x="10911596" y="260648"/>
            <a:ext cx="442575" cy="296525"/>
          </a:xfrm>
          <a:prstGeom prst="wedgeRectCallout">
            <a:avLst/>
          </a:prstGeom>
          <a:solidFill>
            <a:srgbClr val="F83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latin typeface="Impact MT Std" pitchFamily="34" charset="0"/>
            </a:endParaRPr>
          </a:p>
        </p:txBody>
      </p:sp>
      <p:sp>
        <p:nvSpPr>
          <p:cNvPr id="15" name="淘宝网Chenying0907出品 3"/>
          <p:cNvSpPr>
            <a:spLocks noChangeArrowheads="1"/>
          </p:cNvSpPr>
          <p:nvPr/>
        </p:nvSpPr>
        <p:spPr bwMode="auto">
          <a:xfrm>
            <a:off x="10911595" y="260648"/>
            <a:ext cx="442575" cy="3154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3" tIns="34287" rIns="68573" bIns="34287">
            <a:spAutoFit/>
          </a:bodyPr>
          <a:lstStyle/>
          <a:p>
            <a:pPr algn="ctr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600" b="1" dirty="0">
                <a:solidFill>
                  <a:schemeClr val="bg1"/>
                </a:solidFill>
                <a:latin typeface="Impact MT Std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25</a:t>
            </a:r>
            <a:endParaRPr lang="zh-CN" altLang="en-US" sz="1600" b="1" dirty="0">
              <a:solidFill>
                <a:schemeClr val="bg1"/>
              </a:solidFill>
              <a:latin typeface="Impact MT Std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6" name="MH_Other_1"/>
          <p:cNvSpPr/>
          <p:nvPr>
            <p:custDataLst>
              <p:tags r:id="rId1"/>
            </p:custDataLst>
          </p:nvPr>
        </p:nvSpPr>
        <p:spPr bwMode="blackWhite">
          <a:xfrm flipH="1">
            <a:off x="2771305" y="2333228"/>
            <a:ext cx="1612501" cy="3302457"/>
          </a:xfrm>
          <a:custGeom>
            <a:avLst/>
            <a:gdLst>
              <a:gd name="T0" fmla="*/ 432 w 865"/>
              <a:gd name="T1" fmla="*/ 0 h 1828"/>
              <a:gd name="T2" fmla="*/ 561 w 865"/>
              <a:gd name="T3" fmla="*/ 828 h 1828"/>
              <a:gd name="T4" fmla="*/ 561 w 865"/>
              <a:gd name="T5" fmla="*/ 1539 h 1828"/>
              <a:gd name="T6" fmla="*/ 648 w 865"/>
              <a:gd name="T7" fmla="*/ 1539 h 1828"/>
              <a:gd name="T8" fmla="*/ 864 w 865"/>
              <a:gd name="T9" fmla="*/ 1658 h 1828"/>
              <a:gd name="T10" fmla="*/ 864 w 865"/>
              <a:gd name="T11" fmla="*/ 1827 h 1828"/>
              <a:gd name="T12" fmla="*/ 0 w 865"/>
              <a:gd name="T13" fmla="*/ 1827 h 1828"/>
              <a:gd name="T14" fmla="*/ 0 w 865"/>
              <a:gd name="T15" fmla="*/ 1674 h 1828"/>
              <a:gd name="T16" fmla="*/ 172 w 865"/>
              <a:gd name="T17" fmla="*/ 1556 h 1828"/>
              <a:gd name="T18" fmla="*/ 273 w 865"/>
              <a:gd name="T19" fmla="*/ 1556 h 1828"/>
              <a:gd name="T20" fmla="*/ 273 w 865"/>
              <a:gd name="T21" fmla="*/ 828 h 1828"/>
              <a:gd name="T22" fmla="*/ 432 w 865"/>
              <a:gd name="T23" fmla="*/ 0 h 18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865" h="1828">
                <a:moveTo>
                  <a:pt x="432" y="0"/>
                </a:moveTo>
                <a:lnTo>
                  <a:pt x="561" y="828"/>
                </a:lnTo>
                <a:lnTo>
                  <a:pt x="561" y="1539"/>
                </a:lnTo>
                <a:lnTo>
                  <a:pt x="648" y="1539"/>
                </a:lnTo>
                <a:lnTo>
                  <a:pt x="864" y="1658"/>
                </a:lnTo>
                <a:lnTo>
                  <a:pt x="864" y="1827"/>
                </a:lnTo>
                <a:lnTo>
                  <a:pt x="0" y="1827"/>
                </a:lnTo>
                <a:lnTo>
                  <a:pt x="0" y="1674"/>
                </a:lnTo>
                <a:lnTo>
                  <a:pt x="172" y="1556"/>
                </a:lnTo>
                <a:lnTo>
                  <a:pt x="273" y="1556"/>
                </a:lnTo>
                <a:lnTo>
                  <a:pt x="273" y="828"/>
                </a:lnTo>
                <a:lnTo>
                  <a:pt x="432" y="0"/>
                </a:lnTo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  <a:effectLst>
            <a:innerShdw blurRad="190500" dist="50800" dir="13500000">
              <a:prstClr val="black">
                <a:alpha val="42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17" name="淘宝网Chenying0907出品 16"/>
          <p:cNvGrpSpPr/>
          <p:nvPr/>
        </p:nvGrpSpPr>
        <p:grpSpPr>
          <a:xfrm>
            <a:off x="1015628" y="1816853"/>
            <a:ext cx="5039356" cy="3455019"/>
            <a:chOff x="1015628" y="1816853"/>
            <a:chExt cx="5039356" cy="3455019"/>
          </a:xfrm>
        </p:grpSpPr>
        <p:grpSp>
          <p:nvGrpSpPr>
            <p:cNvPr id="18" name="淘宝网Chenying0907出品 17"/>
            <p:cNvGrpSpPr/>
            <p:nvPr/>
          </p:nvGrpSpPr>
          <p:grpSpPr>
            <a:xfrm>
              <a:off x="1611809" y="1816853"/>
              <a:ext cx="3802401" cy="1424728"/>
              <a:chOff x="1611809" y="1816853"/>
              <a:chExt cx="3802401" cy="1424728"/>
            </a:xfrm>
          </p:grpSpPr>
          <p:sp>
            <p:nvSpPr>
              <p:cNvPr id="31" name="MH_Other_2"/>
              <p:cNvSpPr/>
              <p:nvPr>
                <p:custDataLst>
                  <p:tags r:id="rId10"/>
                </p:custDataLst>
              </p:nvPr>
            </p:nvSpPr>
            <p:spPr bwMode="blackWhite">
              <a:xfrm flipH="1">
                <a:off x="1611809" y="1816853"/>
                <a:ext cx="3802401" cy="1424728"/>
              </a:xfrm>
              <a:custGeom>
                <a:avLst/>
                <a:gdLst>
                  <a:gd name="T0" fmla="*/ 0 w 2042"/>
                  <a:gd name="T1" fmla="*/ 788 h 789"/>
                  <a:gd name="T2" fmla="*/ 2041 w 2042"/>
                  <a:gd name="T3" fmla="*/ 78 h 789"/>
                  <a:gd name="T4" fmla="*/ 1996 w 2042"/>
                  <a:gd name="T5" fmla="*/ 0 h 789"/>
                  <a:gd name="T6" fmla="*/ 985 w 2042"/>
                  <a:gd name="T7" fmla="*/ 178 h 789"/>
                  <a:gd name="T8" fmla="*/ 834 w 2042"/>
                  <a:gd name="T9" fmla="*/ 230 h 789"/>
                  <a:gd name="T10" fmla="*/ 8 w 2042"/>
                  <a:gd name="T11" fmla="*/ 682 h 789"/>
                  <a:gd name="T12" fmla="*/ 0 w 2042"/>
                  <a:gd name="T13" fmla="*/ 788 h 7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42" h="789">
                    <a:moveTo>
                      <a:pt x="0" y="788"/>
                    </a:moveTo>
                    <a:lnTo>
                      <a:pt x="2041" y="78"/>
                    </a:lnTo>
                    <a:lnTo>
                      <a:pt x="1996" y="0"/>
                    </a:lnTo>
                    <a:lnTo>
                      <a:pt x="985" y="178"/>
                    </a:lnTo>
                    <a:lnTo>
                      <a:pt x="834" y="230"/>
                    </a:lnTo>
                    <a:lnTo>
                      <a:pt x="8" y="682"/>
                    </a:lnTo>
                    <a:lnTo>
                      <a:pt x="0" y="788"/>
                    </a:lnTo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31750" cap="flat">
                <a:gradFill flip="none" rotWithShape="1">
                  <a:gsLst>
                    <a:gs pos="0">
                      <a:schemeClr val="bg1"/>
                    </a:gs>
                    <a:gs pos="100000">
                      <a:srgbClr val="DDDDDD"/>
                    </a:gs>
                  </a:gsLst>
                  <a:lin ang="3600000" scaled="0"/>
                  <a:tileRect/>
                </a:gradFill>
                <a:prstDash val="solid"/>
                <a:miter lim="800000"/>
              </a:ln>
              <a:effectLst>
                <a:outerShdw blurRad="152400" dist="76200" dir="6000000" algn="tr" rotWithShape="0">
                  <a:prstClr val="black">
                    <a:alpha val="33000"/>
                  </a:prstClr>
                </a:out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grpSp>
            <p:nvGrpSpPr>
              <p:cNvPr id="32" name="淘宝网Chenying0907出品 31"/>
              <p:cNvGrpSpPr/>
              <p:nvPr/>
            </p:nvGrpSpPr>
            <p:grpSpPr>
              <a:xfrm flipH="1">
                <a:off x="3463272" y="2255651"/>
                <a:ext cx="272406" cy="272406"/>
                <a:chOff x="3558865" y="2324655"/>
                <a:chExt cx="344726" cy="344726"/>
              </a:xfrm>
            </p:grpSpPr>
            <p:sp>
              <p:nvSpPr>
                <p:cNvPr id="33" name="淘宝网Chenying0907出品 32"/>
                <p:cNvSpPr/>
                <p:nvPr/>
              </p:nvSpPr>
              <p:spPr>
                <a:xfrm>
                  <a:off x="3558865" y="2324655"/>
                  <a:ext cx="344726" cy="344726"/>
                </a:xfrm>
                <a:prstGeom prst="ellipse">
                  <a:avLst/>
                </a:prstGeom>
                <a:solidFill>
                  <a:srgbClr val="F8353D"/>
                </a:solidFill>
                <a:ln w="28575" cap="flat">
                  <a:noFill/>
                  <a:prstDash val="solid"/>
                  <a:miter lim="800000"/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34" name="KSO_Shape"/>
                <p:cNvSpPr/>
                <p:nvPr/>
              </p:nvSpPr>
              <p:spPr bwMode="auto">
                <a:xfrm>
                  <a:off x="3638484" y="2417523"/>
                  <a:ext cx="185488" cy="158990"/>
                </a:xfrm>
                <a:custGeom>
                  <a:avLst/>
                  <a:gdLst>
                    <a:gd name="T0" fmla="*/ 354482 w 1812925"/>
                    <a:gd name="T1" fmla="*/ 872801 h 1511300"/>
                    <a:gd name="T2" fmla="*/ 380318 w 1812925"/>
                    <a:gd name="T3" fmla="*/ 984699 h 1511300"/>
                    <a:gd name="T4" fmla="*/ 425879 w 1812925"/>
                    <a:gd name="T5" fmla="*/ 1087433 h 1511300"/>
                    <a:gd name="T6" fmla="*/ 488386 w 1812925"/>
                    <a:gd name="T7" fmla="*/ 1179061 h 1511300"/>
                    <a:gd name="T8" fmla="*/ 591174 w 1812925"/>
                    <a:gd name="T9" fmla="*/ 1276520 h 1511300"/>
                    <a:gd name="T10" fmla="*/ 711743 w 1812925"/>
                    <a:gd name="T11" fmla="*/ 1346213 h 1511300"/>
                    <a:gd name="T12" fmla="*/ 796474 w 1812925"/>
                    <a:gd name="T13" fmla="*/ 1375922 h 1511300"/>
                    <a:gd name="T14" fmla="*/ 907876 w 1812925"/>
                    <a:gd name="T15" fmla="*/ 1394804 h 1511300"/>
                    <a:gd name="T16" fmla="*/ 1015110 w 1812925"/>
                    <a:gd name="T17" fmla="*/ 1393415 h 1511300"/>
                    <a:gd name="T18" fmla="*/ 1118176 w 1812925"/>
                    <a:gd name="T19" fmla="*/ 1373702 h 1511300"/>
                    <a:gd name="T20" fmla="*/ 1216519 w 1812925"/>
                    <a:gd name="T21" fmla="*/ 1335939 h 1511300"/>
                    <a:gd name="T22" fmla="*/ 1302085 w 1812925"/>
                    <a:gd name="T23" fmla="*/ 1285127 h 1511300"/>
                    <a:gd name="T24" fmla="*/ 1341811 w 1812925"/>
                    <a:gd name="T25" fmla="*/ 1271245 h 1511300"/>
                    <a:gd name="T26" fmla="*/ 1382649 w 1812925"/>
                    <a:gd name="T27" fmla="*/ 1275131 h 1511300"/>
                    <a:gd name="T28" fmla="*/ 1417930 w 1812925"/>
                    <a:gd name="T29" fmla="*/ 1296789 h 1511300"/>
                    <a:gd name="T30" fmla="*/ 1441822 w 1812925"/>
                    <a:gd name="T31" fmla="*/ 1332607 h 1511300"/>
                    <a:gd name="T32" fmla="*/ 1447378 w 1812925"/>
                    <a:gd name="T33" fmla="*/ 1373146 h 1511300"/>
                    <a:gd name="T34" fmla="*/ 1435710 w 1812925"/>
                    <a:gd name="T35" fmla="*/ 1412574 h 1511300"/>
                    <a:gd name="T36" fmla="*/ 1407374 w 1812925"/>
                    <a:gd name="T37" fmla="*/ 1443950 h 1511300"/>
                    <a:gd name="T38" fmla="*/ 1288472 w 1812925"/>
                    <a:gd name="T39" fmla="*/ 1512532 h 1511300"/>
                    <a:gd name="T40" fmla="*/ 1161792 w 1812925"/>
                    <a:gd name="T41" fmla="*/ 1559734 h 1511300"/>
                    <a:gd name="T42" fmla="*/ 1028722 w 1812925"/>
                    <a:gd name="T43" fmla="*/ 1583891 h 1511300"/>
                    <a:gd name="T44" fmla="*/ 874538 w 1812925"/>
                    <a:gd name="T45" fmla="*/ 1583335 h 1511300"/>
                    <a:gd name="T46" fmla="*/ 770639 w 1812925"/>
                    <a:gd name="T47" fmla="*/ 1565565 h 1511300"/>
                    <a:gd name="T48" fmla="*/ 648125 w 1812925"/>
                    <a:gd name="T49" fmla="*/ 1526415 h 1511300"/>
                    <a:gd name="T50" fmla="*/ 534502 w 1812925"/>
                    <a:gd name="T51" fmla="*/ 1468106 h 1511300"/>
                    <a:gd name="T52" fmla="*/ 433380 w 1812925"/>
                    <a:gd name="T53" fmla="*/ 1393693 h 1511300"/>
                    <a:gd name="T54" fmla="*/ 342258 w 1812925"/>
                    <a:gd name="T55" fmla="*/ 1300954 h 1511300"/>
                    <a:gd name="T56" fmla="*/ 283085 w 1812925"/>
                    <a:gd name="T57" fmla="*/ 1219322 h 1511300"/>
                    <a:gd name="T58" fmla="*/ 221690 w 1812925"/>
                    <a:gd name="T59" fmla="*/ 1102705 h 1511300"/>
                    <a:gd name="T60" fmla="*/ 180019 w 1812925"/>
                    <a:gd name="T61" fmla="*/ 976091 h 1511300"/>
                    <a:gd name="T62" fmla="*/ 160017 w 1812925"/>
                    <a:gd name="T63" fmla="*/ 840871 h 1511300"/>
                    <a:gd name="T64" fmla="*/ 979901 w 1812925"/>
                    <a:gd name="T65" fmla="*/ 833 h 1511300"/>
                    <a:gd name="T66" fmla="*/ 1097691 w 1812925"/>
                    <a:gd name="T67" fmla="*/ 13331 h 1511300"/>
                    <a:gd name="T68" fmla="*/ 1216593 w 1812925"/>
                    <a:gd name="T69" fmla="*/ 45825 h 1511300"/>
                    <a:gd name="T70" fmla="*/ 1371054 w 1812925"/>
                    <a:gd name="T71" fmla="*/ 119422 h 1511300"/>
                    <a:gd name="T72" fmla="*/ 1533016 w 1812925"/>
                    <a:gd name="T73" fmla="*/ 252454 h 1511300"/>
                    <a:gd name="T74" fmla="*/ 1614691 w 1812925"/>
                    <a:gd name="T75" fmla="*/ 356878 h 1511300"/>
                    <a:gd name="T76" fmla="*/ 1678032 w 1812925"/>
                    <a:gd name="T77" fmla="*/ 471857 h 1511300"/>
                    <a:gd name="T78" fmla="*/ 1721370 w 1812925"/>
                    <a:gd name="T79" fmla="*/ 597112 h 1511300"/>
                    <a:gd name="T80" fmla="*/ 1743872 w 1812925"/>
                    <a:gd name="T81" fmla="*/ 731254 h 1511300"/>
                    <a:gd name="T82" fmla="*/ 1555796 w 1812925"/>
                    <a:gd name="T83" fmla="*/ 779578 h 1511300"/>
                    <a:gd name="T84" fmla="*/ 1541350 w 1812925"/>
                    <a:gd name="T85" fmla="*/ 661544 h 1511300"/>
                    <a:gd name="T86" fmla="*/ 1505235 w 1812925"/>
                    <a:gd name="T87" fmla="*/ 551287 h 1511300"/>
                    <a:gd name="T88" fmla="*/ 1449396 w 1812925"/>
                    <a:gd name="T89" fmla="*/ 451583 h 1511300"/>
                    <a:gd name="T90" fmla="*/ 1369110 w 1812925"/>
                    <a:gd name="T91" fmla="*/ 357434 h 1511300"/>
                    <a:gd name="T92" fmla="*/ 1239096 w 1812925"/>
                    <a:gd name="T93" fmla="*/ 263007 h 1511300"/>
                    <a:gd name="T94" fmla="*/ 1127973 w 1812925"/>
                    <a:gd name="T95" fmla="*/ 216627 h 1511300"/>
                    <a:gd name="T96" fmla="*/ 1010181 w 1812925"/>
                    <a:gd name="T97" fmla="*/ 193297 h 1511300"/>
                    <a:gd name="T98" fmla="*/ 899058 w 1812925"/>
                    <a:gd name="T99" fmla="*/ 193020 h 1511300"/>
                    <a:gd name="T100" fmla="*/ 796825 w 1812925"/>
                    <a:gd name="T101" fmla="*/ 210794 h 1511300"/>
                    <a:gd name="T102" fmla="*/ 698759 w 1812925"/>
                    <a:gd name="T103" fmla="*/ 246343 h 1511300"/>
                    <a:gd name="T104" fmla="*/ 606805 w 1812925"/>
                    <a:gd name="T105" fmla="*/ 299667 h 1511300"/>
                    <a:gd name="T106" fmla="*/ 567912 w 1812925"/>
                    <a:gd name="T107" fmla="*/ 315497 h 1511300"/>
                    <a:gd name="T108" fmla="*/ 526797 w 1812925"/>
                    <a:gd name="T109" fmla="*/ 313275 h 1511300"/>
                    <a:gd name="T110" fmla="*/ 490404 w 1812925"/>
                    <a:gd name="T111" fmla="*/ 293835 h 1511300"/>
                    <a:gd name="T112" fmla="*/ 465123 w 1812925"/>
                    <a:gd name="T113" fmla="*/ 259119 h 1511300"/>
                    <a:gd name="T114" fmla="*/ 457067 w 1812925"/>
                    <a:gd name="T115" fmla="*/ 218570 h 1511300"/>
                    <a:gd name="T116" fmla="*/ 467345 w 1812925"/>
                    <a:gd name="T117" fmla="*/ 178856 h 1511300"/>
                    <a:gd name="T118" fmla="*/ 494015 w 1812925"/>
                    <a:gd name="T119" fmla="*/ 146640 h 1511300"/>
                    <a:gd name="T120" fmla="*/ 602639 w 1812925"/>
                    <a:gd name="T121" fmla="*/ 81374 h 1511300"/>
                    <a:gd name="T122" fmla="*/ 728763 w 1812925"/>
                    <a:gd name="T123" fmla="*/ 32216 h 1511300"/>
                    <a:gd name="T124" fmla="*/ 860722 w 1812925"/>
                    <a:gd name="T125" fmla="*/ 5555 h 1511300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  <a:gd name="T156" fmla="*/ 0 60000 65536"/>
                    <a:gd name="T157" fmla="*/ 0 60000 65536"/>
                    <a:gd name="T158" fmla="*/ 0 60000 65536"/>
                    <a:gd name="T159" fmla="*/ 0 60000 65536"/>
                    <a:gd name="T160" fmla="*/ 0 60000 65536"/>
                    <a:gd name="T161" fmla="*/ 0 60000 65536"/>
                    <a:gd name="T162" fmla="*/ 0 60000 65536"/>
                    <a:gd name="T163" fmla="*/ 0 60000 65536"/>
                    <a:gd name="T164" fmla="*/ 0 60000 65536"/>
                    <a:gd name="T165" fmla="*/ 0 60000 65536"/>
                    <a:gd name="T166" fmla="*/ 0 60000 65536"/>
                    <a:gd name="T167" fmla="*/ 0 60000 65536"/>
                    <a:gd name="T168" fmla="*/ 0 60000 65536"/>
                    <a:gd name="T169" fmla="*/ 0 60000 65536"/>
                    <a:gd name="T170" fmla="*/ 0 60000 65536"/>
                    <a:gd name="T171" fmla="*/ 0 60000 65536"/>
                    <a:gd name="T172" fmla="*/ 0 60000 65536"/>
                    <a:gd name="T173" fmla="*/ 0 60000 65536"/>
                    <a:gd name="T174" fmla="*/ 0 60000 65536"/>
                    <a:gd name="T175" fmla="*/ 0 60000 65536"/>
                    <a:gd name="T176" fmla="*/ 0 60000 65536"/>
                    <a:gd name="T177" fmla="*/ 0 60000 65536"/>
                    <a:gd name="T178" fmla="*/ 0 60000 65536"/>
                    <a:gd name="T179" fmla="*/ 0 60000 65536"/>
                    <a:gd name="T180" fmla="*/ 0 60000 65536"/>
                    <a:gd name="T181" fmla="*/ 0 60000 65536"/>
                    <a:gd name="T182" fmla="*/ 0 60000 65536"/>
                    <a:gd name="T183" fmla="*/ 0 60000 65536"/>
                    <a:gd name="T184" fmla="*/ 0 60000 65536"/>
                    <a:gd name="T185" fmla="*/ 0 60000 65536"/>
                    <a:gd name="T186" fmla="*/ 0 60000 65536"/>
                    <a:gd name="T187" fmla="*/ 0 60000 65536"/>
                    <a:gd name="T188" fmla="*/ 0 60000 65536"/>
                  </a:gdLst>
                  <a:ahLst/>
                  <a:cxnLst>
                    <a:cxn ang="T126">
                      <a:pos x="T0" y="T1"/>
                    </a:cxn>
                    <a:cxn ang="T127">
                      <a:pos x="T2" y="T3"/>
                    </a:cxn>
                    <a:cxn ang="T128">
                      <a:pos x="T4" y="T5"/>
                    </a:cxn>
                    <a:cxn ang="T129">
                      <a:pos x="T6" y="T7"/>
                    </a:cxn>
                    <a:cxn ang="T130">
                      <a:pos x="T8" y="T9"/>
                    </a:cxn>
                    <a:cxn ang="T131">
                      <a:pos x="T10" y="T11"/>
                    </a:cxn>
                    <a:cxn ang="T132">
                      <a:pos x="T12" y="T13"/>
                    </a:cxn>
                    <a:cxn ang="T133">
                      <a:pos x="T14" y="T15"/>
                    </a:cxn>
                    <a:cxn ang="T134">
                      <a:pos x="T16" y="T17"/>
                    </a:cxn>
                    <a:cxn ang="T135">
                      <a:pos x="T18" y="T19"/>
                    </a:cxn>
                    <a:cxn ang="T136">
                      <a:pos x="T20" y="T21"/>
                    </a:cxn>
                    <a:cxn ang="T137">
                      <a:pos x="T22" y="T23"/>
                    </a:cxn>
                    <a:cxn ang="T138">
                      <a:pos x="T24" y="T25"/>
                    </a:cxn>
                    <a:cxn ang="T139">
                      <a:pos x="T26" y="T27"/>
                    </a:cxn>
                    <a:cxn ang="T140">
                      <a:pos x="T28" y="T29"/>
                    </a:cxn>
                    <a:cxn ang="T141">
                      <a:pos x="T30" y="T31"/>
                    </a:cxn>
                    <a:cxn ang="T142">
                      <a:pos x="T32" y="T33"/>
                    </a:cxn>
                    <a:cxn ang="T143">
                      <a:pos x="T34" y="T35"/>
                    </a:cxn>
                    <a:cxn ang="T144">
                      <a:pos x="T36" y="T37"/>
                    </a:cxn>
                    <a:cxn ang="T145">
                      <a:pos x="T38" y="T39"/>
                    </a:cxn>
                    <a:cxn ang="T146">
                      <a:pos x="T40" y="T41"/>
                    </a:cxn>
                    <a:cxn ang="T147">
                      <a:pos x="T42" y="T43"/>
                    </a:cxn>
                    <a:cxn ang="T148">
                      <a:pos x="T44" y="T45"/>
                    </a:cxn>
                    <a:cxn ang="T149">
                      <a:pos x="T46" y="T47"/>
                    </a:cxn>
                    <a:cxn ang="T150">
                      <a:pos x="T48" y="T49"/>
                    </a:cxn>
                    <a:cxn ang="T151">
                      <a:pos x="T50" y="T51"/>
                    </a:cxn>
                    <a:cxn ang="T152">
                      <a:pos x="T52" y="T53"/>
                    </a:cxn>
                    <a:cxn ang="T153">
                      <a:pos x="T54" y="T55"/>
                    </a:cxn>
                    <a:cxn ang="T154">
                      <a:pos x="T56" y="T57"/>
                    </a:cxn>
                    <a:cxn ang="T155">
                      <a:pos x="T58" y="T59"/>
                    </a:cxn>
                    <a:cxn ang="T156">
                      <a:pos x="T60" y="T61"/>
                    </a:cxn>
                    <a:cxn ang="T157">
                      <a:pos x="T62" y="T63"/>
                    </a:cxn>
                    <a:cxn ang="T158">
                      <a:pos x="T64" y="T65"/>
                    </a:cxn>
                    <a:cxn ang="T159">
                      <a:pos x="T66" y="T67"/>
                    </a:cxn>
                    <a:cxn ang="T160">
                      <a:pos x="T68" y="T69"/>
                    </a:cxn>
                    <a:cxn ang="T161">
                      <a:pos x="T70" y="T71"/>
                    </a:cxn>
                    <a:cxn ang="T162">
                      <a:pos x="T72" y="T73"/>
                    </a:cxn>
                    <a:cxn ang="T163">
                      <a:pos x="T74" y="T75"/>
                    </a:cxn>
                    <a:cxn ang="T164">
                      <a:pos x="T76" y="T77"/>
                    </a:cxn>
                    <a:cxn ang="T165">
                      <a:pos x="T78" y="T79"/>
                    </a:cxn>
                    <a:cxn ang="T166">
                      <a:pos x="T80" y="T81"/>
                    </a:cxn>
                    <a:cxn ang="T167">
                      <a:pos x="T82" y="T83"/>
                    </a:cxn>
                    <a:cxn ang="T168">
                      <a:pos x="T84" y="T85"/>
                    </a:cxn>
                    <a:cxn ang="T169">
                      <a:pos x="T86" y="T87"/>
                    </a:cxn>
                    <a:cxn ang="T170">
                      <a:pos x="T88" y="T89"/>
                    </a:cxn>
                    <a:cxn ang="T171">
                      <a:pos x="T90" y="T91"/>
                    </a:cxn>
                    <a:cxn ang="T172">
                      <a:pos x="T92" y="T93"/>
                    </a:cxn>
                    <a:cxn ang="T173">
                      <a:pos x="T94" y="T95"/>
                    </a:cxn>
                    <a:cxn ang="T174">
                      <a:pos x="T96" y="T97"/>
                    </a:cxn>
                    <a:cxn ang="T175">
                      <a:pos x="T98" y="T99"/>
                    </a:cxn>
                    <a:cxn ang="T176">
                      <a:pos x="T100" y="T101"/>
                    </a:cxn>
                    <a:cxn ang="T177">
                      <a:pos x="T102" y="T103"/>
                    </a:cxn>
                    <a:cxn ang="T178">
                      <a:pos x="T104" y="T105"/>
                    </a:cxn>
                    <a:cxn ang="T179">
                      <a:pos x="T106" y="T107"/>
                    </a:cxn>
                    <a:cxn ang="T180">
                      <a:pos x="T108" y="T109"/>
                    </a:cxn>
                    <a:cxn ang="T181">
                      <a:pos x="T110" y="T111"/>
                    </a:cxn>
                    <a:cxn ang="T182">
                      <a:pos x="T112" y="T113"/>
                    </a:cxn>
                    <a:cxn ang="T183">
                      <a:pos x="T114" y="T115"/>
                    </a:cxn>
                    <a:cxn ang="T184">
                      <a:pos x="T116" y="T117"/>
                    </a:cxn>
                    <a:cxn ang="T185">
                      <a:pos x="T118" y="T119"/>
                    </a:cxn>
                    <a:cxn ang="T186">
                      <a:pos x="T120" y="T121"/>
                    </a:cxn>
                    <a:cxn ang="T187">
                      <a:pos x="T122" y="T123"/>
                    </a:cxn>
                    <a:cxn ang="T188">
                      <a:pos x="T124" y="T125"/>
                    </a:cxn>
                  </a:cxnLst>
                  <a:rect l="0" t="0" r="r" b="b"/>
                  <a:pathLst>
                    <a:path w="1812925" h="1511300">
                      <a:moveTo>
                        <a:pt x="241643" y="393700"/>
                      </a:moveTo>
                      <a:lnTo>
                        <a:pt x="483287" y="755836"/>
                      </a:lnTo>
                      <a:lnTo>
                        <a:pt x="332326" y="755836"/>
                      </a:lnTo>
                      <a:lnTo>
                        <a:pt x="332326" y="768789"/>
                      </a:lnTo>
                      <a:lnTo>
                        <a:pt x="332590" y="781212"/>
                      </a:lnTo>
                      <a:lnTo>
                        <a:pt x="333648" y="793636"/>
                      </a:lnTo>
                      <a:lnTo>
                        <a:pt x="334441" y="806324"/>
                      </a:lnTo>
                      <a:lnTo>
                        <a:pt x="335763" y="818748"/>
                      </a:lnTo>
                      <a:lnTo>
                        <a:pt x="337349" y="830907"/>
                      </a:lnTo>
                      <a:lnTo>
                        <a:pt x="338671" y="843066"/>
                      </a:lnTo>
                      <a:lnTo>
                        <a:pt x="340786" y="855225"/>
                      </a:lnTo>
                      <a:lnTo>
                        <a:pt x="343165" y="867120"/>
                      </a:lnTo>
                      <a:lnTo>
                        <a:pt x="345809" y="879015"/>
                      </a:lnTo>
                      <a:lnTo>
                        <a:pt x="348453" y="890910"/>
                      </a:lnTo>
                      <a:lnTo>
                        <a:pt x="351361" y="902805"/>
                      </a:lnTo>
                      <a:lnTo>
                        <a:pt x="354534" y="914436"/>
                      </a:lnTo>
                      <a:lnTo>
                        <a:pt x="357971" y="925802"/>
                      </a:lnTo>
                      <a:lnTo>
                        <a:pt x="361936" y="937433"/>
                      </a:lnTo>
                      <a:lnTo>
                        <a:pt x="365902" y="948799"/>
                      </a:lnTo>
                      <a:lnTo>
                        <a:pt x="369868" y="959901"/>
                      </a:lnTo>
                      <a:lnTo>
                        <a:pt x="374362" y="971003"/>
                      </a:lnTo>
                      <a:lnTo>
                        <a:pt x="379121" y="981841"/>
                      </a:lnTo>
                      <a:lnTo>
                        <a:pt x="383880" y="992943"/>
                      </a:lnTo>
                      <a:lnTo>
                        <a:pt x="388639" y="1003781"/>
                      </a:lnTo>
                      <a:lnTo>
                        <a:pt x="394191" y="1014354"/>
                      </a:lnTo>
                      <a:lnTo>
                        <a:pt x="399743" y="1024927"/>
                      </a:lnTo>
                      <a:lnTo>
                        <a:pt x="405295" y="1035236"/>
                      </a:lnTo>
                      <a:lnTo>
                        <a:pt x="411375" y="1045545"/>
                      </a:lnTo>
                      <a:lnTo>
                        <a:pt x="417456" y="1055590"/>
                      </a:lnTo>
                      <a:lnTo>
                        <a:pt x="423537" y="1065635"/>
                      </a:lnTo>
                      <a:lnTo>
                        <a:pt x="430146" y="1075415"/>
                      </a:lnTo>
                      <a:lnTo>
                        <a:pt x="436756" y="1085195"/>
                      </a:lnTo>
                      <a:lnTo>
                        <a:pt x="443630" y="1094976"/>
                      </a:lnTo>
                      <a:lnTo>
                        <a:pt x="450769" y="1104492"/>
                      </a:lnTo>
                      <a:lnTo>
                        <a:pt x="458171" y="1113479"/>
                      </a:lnTo>
                      <a:lnTo>
                        <a:pt x="464781" y="1122466"/>
                      </a:lnTo>
                      <a:lnTo>
                        <a:pt x="473241" y="1132247"/>
                      </a:lnTo>
                      <a:lnTo>
                        <a:pt x="481701" y="1141498"/>
                      </a:lnTo>
                      <a:lnTo>
                        <a:pt x="490161" y="1150750"/>
                      </a:lnTo>
                      <a:lnTo>
                        <a:pt x="498886" y="1159737"/>
                      </a:lnTo>
                      <a:lnTo>
                        <a:pt x="500736" y="1161852"/>
                      </a:lnTo>
                      <a:lnTo>
                        <a:pt x="515806" y="1175861"/>
                      </a:lnTo>
                      <a:lnTo>
                        <a:pt x="530876" y="1189607"/>
                      </a:lnTo>
                      <a:lnTo>
                        <a:pt x="546474" y="1202823"/>
                      </a:lnTo>
                      <a:lnTo>
                        <a:pt x="562601" y="1215247"/>
                      </a:lnTo>
                      <a:lnTo>
                        <a:pt x="579257" y="1227406"/>
                      </a:lnTo>
                      <a:lnTo>
                        <a:pt x="596178" y="1238773"/>
                      </a:lnTo>
                      <a:lnTo>
                        <a:pt x="613627" y="1249346"/>
                      </a:lnTo>
                      <a:lnTo>
                        <a:pt x="631605" y="1259655"/>
                      </a:lnTo>
                      <a:lnTo>
                        <a:pt x="633455" y="1260712"/>
                      </a:lnTo>
                      <a:lnTo>
                        <a:pt x="644031" y="1266528"/>
                      </a:lnTo>
                      <a:lnTo>
                        <a:pt x="654870" y="1271550"/>
                      </a:lnTo>
                      <a:lnTo>
                        <a:pt x="665974" y="1276837"/>
                      </a:lnTo>
                      <a:lnTo>
                        <a:pt x="677342" y="1281595"/>
                      </a:lnTo>
                      <a:lnTo>
                        <a:pt x="681573" y="1283709"/>
                      </a:lnTo>
                      <a:lnTo>
                        <a:pt x="685803" y="1285560"/>
                      </a:lnTo>
                      <a:lnTo>
                        <a:pt x="695320" y="1289525"/>
                      </a:lnTo>
                      <a:lnTo>
                        <a:pt x="704838" y="1292961"/>
                      </a:lnTo>
                      <a:lnTo>
                        <a:pt x="724402" y="1299834"/>
                      </a:lnTo>
                      <a:lnTo>
                        <a:pt x="732598" y="1302741"/>
                      </a:lnTo>
                      <a:lnTo>
                        <a:pt x="740794" y="1305385"/>
                      </a:lnTo>
                      <a:lnTo>
                        <a:pt x="749518" y="1307764"/>
                      </a:lnTo>
                      <a:lnTo>
                        <a:pt x="757978" y="1309878"/>
                      </a:lnTo>
                      <a:lnTo>
                        <a:pt x="775428" y="1314372"/>
                      </a:lnTo>
                      <a:lnTo>
                        <a:pt x="786267" y="1316751"/>
                      </a:lnTo>
                      <a:lnTo>
                        <a:pt x="796842" y="1319130"/>
                      </a:lnTo>
                      <a:lnTo>
                        <a:pt x="806096" y="1320716"/>
                      </a:lnTo>
                      <a:lnTo>
                        <a:pt x="815085" y="1322302"/>
                      </a:lnTo>
                      <a:lnTo>
                        <a:pt x="833591" y="1324681"/>
                      </a:lnTo>
                      <a:lnTo>
                        <a:pt x="842845" y="1325738"/>
                      </a:lnTo>
                      <a:lnTo>
                        <a:pt x="852362" y="1327060"/>
                      </a:lnTo>
                      <a:lnTo>
                        <a:pt x="863995" y="1327853"/>
                      </a:lnTo>
                      <a:lnTo>
                        <a:pt x="875892" y="1328646"/>
                      </a:lnTo>
                      <a:lnTo>
                        <a:pt x="887525" y="1329175"/>
                      </a:lnTo>
                      <a:lnTo>
                        <a:pt x="899158" y="1329439"/>
                      </a:lnTo>
                      <a:lnTo>
                        <a:pt x="910526" y="1329439"/>
                      </a:lnTo>
                      <a:lnTo>
                        <a:pt x="921894" y="1329175"/>
                      </a:lnTo>
                      <a:lnTo>
                        <a:pt x="932734" y="1328910"/>
                      </a:lnTo>
                      <a:lnTo>
                        <a:pt x="944102" y="1328382"/>
                      </a:lnTo>
                      <a:lnTo>
                        <a:pt x="954942" y="1327589"/>
                      </a:lnTo>
                      <a:lnTo>
                        <a:pt x="966046" y="1326531"/>
                      </a:lnTo>
                      <a:lnTo>
                        <a:pt x="977150" y="1325210"/>
                      </a:lnTo>
                      <a:lnTo>
                        <a:pt x="988254" y="1323624"/>
                      </a:lnTo>
                      <a:lnTo>
                        <a:pt x="999093" y="1322302"/>
                      </a:lnTo>
                      <a:lnTo>
                        <a:pt x="1010197" y="1320452"/>
                      </a:lnTo>
                      <a:lnTo>
                        <a:pt x="1020772" y="1318337"/>
                      </a:lnTo>
                      <a:lnTo>
                        <a:pt x="1031876" y="1315694"/>
                      </a:lnTo>
                      <a:lnTo>
                        <a:pt x="1042452" y="1313315"/>
                      </a:lnTo>
                      <a:lnTo>
                        <a:pt x="1053556" y="1310671"/>
                      </a:lnTo>
                      <a:lnTo>
                        <a:pt x="1064131" y="1307764"/>
                      </a:lnTo>
                      <a:lnTo>
                        <a:pt x="1074706" y="1304592"/>
                      </a:lnTo>
                      <a:lnTo>
                        <a:pt x="1085281" y="1301155"/>
                      </a:lnTo>
                      <a:lnTo>
                        <a:pt x="1095856" y="1297719"/>
                      </a:lnTo>
                      <a:lnTo>
                        <a:pt x="1106167" y="1293754"/>
                      </a:lnTo>
                      <a:lnTo>
                        <a:pt x="1116742" y="1289789"/>
                      </a:lnTo>
                      <a:lnTo>
                        <a:pt x="1126789" y="1285560"/>
                      </a:lnTo>
                      <a:lnTo>
                        <a:pt x="1137100" y="1281330"/>
                      </a:lnTo>
                      <a:lnTo>
                        <a:pt x="1147675" y="1276837"/>
                      </a:lnTo>
                      <a:lnTo>
                        <a:pt x="1157721" y="1271814"/>
                      </a:lnTo>
                      <a:lnTo>
                        <a:pt x="1167768" y="1267056"/>
                      </a:lnTo>
                      <a:lnTo>
                        <a:pt x="1177286" y="1261770"/>
                      </a:lnTo>
                      <a:lnTo>
                        <a:pt x="1187332" y="1256483"/>
                      </a:lnTo>
                      <a:lnTo>
                        <a:pt x="1197114" y="1250668"/>
                      </a:lnTo>
                      <a:lnTo>
                        <a:pt x="1206896" y="1244852"/>
                      </a:lnTo>
                      <a:lnTo>
                        <a:pt x="1216414" y="1238773"/>
                      </a:lnTo>
                      <a:lnTo>
                        <a:pt x="1225932" y="1232693"/>
                      </a:lnTo>
                      <a:lnTo>
                        <a:pt x="1235185" y="1225820"/>
                      </a:lnTo>
                      <a:lnTo>
                        <a:pt x="1239151" y="1223441"/>
                      </a:lnTo>
                      <a:lnTo>
                        <a:pt x="1243116" y="1221062"/>
                      </a:lnTo>
                      <a:lnTo>
                        <a:pt x="1247082" y="1218948"/>
                      </a:lnTo>
                      <a:lnTo>
                        <a:pt x="1251312" y="1217097"/>
                      </a:lnTo>
                      <a:lnTo>
                        <a:pt x="1255278" y="1215247"/>
                      </a:lnTo>
                      <a:lnTo>
                        <a:pt x="1259772" y="1213925"/>
                      </a:lnTo>
                      <a:lnTo>
                        <a:pt x="1264002" y="1212604"/>
                      </a:lnTo>
                      <a:lnTo>
                        <a:pt x="1268232" y="1211546"/>
                      </a:lnTo>
                      <a:lnTo>
                        <a:pt x="1272727" y="1210753"/>
                      </a:lnTo>
                      <a:lnTo>
                        <a:pt x="1276957" y="1210225"/>
                      </a:lnTo>
                      <a:lnTo>
                        <a:pt x="1281187" y="1209696"/>
                      </a:lnTo>
                      <a:lnTo>
                        <a:pt x="1285417" y="1209696"/>
                      </a:lnTo>
                      <a:lnTo>
                        <a:pt x="1290176" y="1209696"/>
                      </a:lnTo>
                      <a:lnTo>
                        <a:pt x="1294406" y="1209696"/>
                      </a:lnTo>
                      <a:lnTo>
                        <a:pt x="1298636" y="1210489"/>
                      </a:lnTo>
                      <a:lnTo>
                        <a:pt x="1302866" y="1211018"/>
                      </a:lnTo>
                      <a:lnTo>
                        <a:pt x="1307096" y="1211811"/>
                      </a:lnTo>
                      <a:lnTo>
                        <a:pt x="1311326" y="1212868"/>
                      </a:lnTo>
                      <a:lnTo>
                        <a:pt x="1315821" y="1213925"/>
                      </a:lnTo>
                      <a:lnTo>
                        <a:pt x="1319787" y="1215511"/>
                      </a:lnTo>
                      <a:lnTo>
                        <a:pt x="1324017" y="1217362"/>
                      </a:lnTo>
                      <a:lnTo>
                        <a:pt x="1327982" y="1219212"/>
                      </a:lnTo>
                      <a:lnTo>
                        <a:pt x="1331419" y="1221062"/>
                      </a:lnTo>
                      <a:lnTo>
                        <a:pt x="1335385" y="1223441"/>
                      </a:lnTo>
                      <a:lnTo>
                        <a:pt x="1339086" y="1225820"/>
                      </a:lnTo>
                      <a:lnTo>
                        <a:pt x="1342788" y="1228728"/>
                      </a:lnTo>
                      <a:lnTo>
                        <a:pt x="1346225" y="1231371"/>
                      </a:lnTo>
                      <a:lnTo>
                        <a:pt x="1349397" y="1234543"/>
                      </a:lnTo>
                      <a:lnTo>
                        <a:pt x="1352834" y="1237451"/>
                      </a:lnTo>
                      <a:lnTo>
                        <a:pt x="1356007" y="1240887"/>
                      </a:lnTo>
                      <a:lnTo>
                        <a:pt x="1358650" y="1244588"/>
                      </a:lnTo>
                      <a:lnTo>
                        <a:pt x="1361294" y="1248289"/>
                      </a:lnTo>
                      <a:lnTo>
                        <a:pt x="1364202" y="1252254"/>
                      </a:lnTo>
                      <a:lnTo>
                        <a:pt x="1366582" y="1256219"/>
                      </a:lnTo>
                      <a:lnTo>
                        <a:pt x="1368697" y="1260448"/>
                      </a:lnTo>
                      <a:lnTo>
                        <a:pt x="1370548" y="1264413"/>
                      </a:lnTo>
                      <a:lnTo>
                        <a:pt x="1372134" y="1268642"/>
                      </a:lnTo>
                      <a:lnTo>
                        <a:pt x="1373456" y="1272872"/>
                      </a:lnTo>
                      <a:lnTo>
                        <a:pt x="1374778" y="1277101"/>
                      </a:lnTo>
                      <a:lnTo>
                        <a:pt x="1376100" y="1281330"/>
                      </a:lnTo>
                      <a:lnTo>
                        <a:pt x="1376628" y="1285560"/>
                      </a:lnTo>
                      <a:lnTo>
                        <a:pt x="1377157" y="1289789"/>
                      </a:lnTo>
                      <a:lnTo>
                        <a:pt x="1377950" y="1294283"/>
                      </a:lnTo>
                      <a:lnTo>
                        <a:pt x="1377950" y="1298776"/>
                      </a:lnTo>
                      <a:lnTo>
                        <a:pt x="1377950" y="1303006"/>
                      </a:lnTo>
                      <a:lnTo>
                        <a:pt x="1377421" y="1307235"/>
                      </a:lnTo>
                      <a:lnTo>
                        <a:pt x="1377157" y="1311729"/>
                      </a:lnTo>
                      <a:lnTo>
                        <a:pt x="1376628" y="1316222"/>
                      </a:lnTo>
                      <a:lnTo>
                        <a:pt x="1375835" y="1320452"/>
                      </a:lnTo>
                      <a:lnTo>
                        <a:pt x="1374513" y="1324417"/>
                      </a:lnTo>
                      <a:lnTo>
                        <a:pt x="1373191" y="1328646"/>
                      </a:lnTo>
                      <a:lnTo>
                        <a:pt x="1372134" y="1332875"/>
                      </a:lnTo>
                      <a:lnTo>
                        <a:pt x="1370283" y="1336840"/>
                      </a:lnTo>
                      <a:lnTo>
                        <a:pt x="1368432" y="1340805"/>
                      </a:lnTo>
                      <a:lnTo>
                        <a:pt x="1366317" y="1344770"/>
                      </a:lnTo>
                      <a:lnTo>
                        <a:pt x="1364202" y="1348471"/>
                      </a:lnTo>
                      <a:lnTo>
                        <a:pt x="1361823" y="1351907"/>
                      </a:lnTo>
                      <a:lnTo>
                        <a:pt x="1358915" y="1355608"/>
                      </a:lnTo>
                      <a:lnTo>
                        <a:pt x="1356271" y="1359044"/>
                      </a:lnTo>
                      <a:lnTo>
                        <a:pt x="1353098" y="1362481"/>
                      </a:lnTo>
                      <a:lnTo>
                        <a:pt x="1350190" y="1365653"/>
                      </a:lnTo>
                      <a:lnTo>
                        <a:pt x="1346753" y="1368825"/>
                      </a:lnTo>
                      <a:lnTo>
                        <a:pt x="1343052" y="1371732"/>
                      </a:lnTo>
                      <a:lnTo>
                        <a:pt x="1339351" y="1374640"/>
                      </a:lnTo>
                      <a:lnTo>
                        <a:pt x="1327189" y="1382834"/>
                      </a:lnTo>
                      <a:lnTo>
                        <a:pt x="1315028" y="1390764"/>
                      </a:lnTo>
                      <a:lnTo>
                        <a:pt x="1302602" y="1398694"/>
                      </a:lnTo>
                      <a:lnTo>
                        <a:pt x="1290176" y="1406360"/>
                      </a:lnTo>
                      <a:lnTo>
                        <a:pt x="1277750" y="1413497"/>
                      </a:lnTo>
                      <a:lnTo>
                        <a:pt x="1264795" y="1420634"/>
                      </a:lnTo>
                      <a:lnTo>
                        <a:pt x="1252105" y="1427242"/>
                      </a:lnTo>
                      <a:lnTo>
                        <a:pt x="1239151" y="1433851"/>
                      </a:lnTo>
                      <a:lnTo>
                        <a:pt x="1226196" y="1439930"/>
                      </a:lnTo>
                      <a:lnTo>
                        <a:pt x="1212977" y="1446274"/>
                      </a:lnTo>
                      <a:lnTo>
                        <a:pt x="1200022" y="1451825"/>
                      </a:lnTo>
                      <a:lnTo>
                        <a:pt x="1186803" y="1457376"/>
                      </a:lnTo>
                      <a:lnTo>
                        <a:pt x="1173320" y="1462663"/>
                      </a:lnTo>
                      <a:lnTo>
                        <a:pt x="1160101" y="1467421"/>
                      </a:lnTo>
                      <a:lnTo>
                        <a:pt x="1146353" y="1472443"/>
                      </a:lnTo>
                      <a:lnTo>
                        <a:pt x="1132870" y="1476672"/>
                      </a:lnTo>
                      <a:lnTo>
                        <a:pt x="1119122" y="1480902"/>
                      </a:lnTo>
                      <a:lnTo>
                        <a:pt x="1105639" y="1484867"/>
                      </a:lnTo>
                      <a:lnTo>
                        <a:pt x="1091626" y="1488567"/>
                      </a:lnTo>
                      <a:lnTo>
                        <a:pt x="1077879" y="1491739"/>
                      </a:lnTo>
                      <a:lnTo>
                        <a:pt x="1063866" y="1494911"/>
                      </a:lnTo>
                      <a:lnTo>
                        <a:pt x="1049854" y="1497555"/>
                      </a:lnTo>
                      <a:lnTo>
                        <a:pt x="1035842" y="1500462"/>
                      </a:lnTo>
                      <a:lnTo>
                        <a:pt x="1021830" y="1502841"/>
                      </a:lnTo>
                      <a:lnTo>
                        <a:pt x="1007818" y="1504692"/>
                      </a:lnTo>
                      <a:lnTo>
                        <a:pt x="993541" y="1506542"/>
                      </a:lnTo>
                      <a:lnTo>
                        <a:pt x="979000" y="1507864"/>
                      </a:lnTo>
                      <a:lnTo>
                        <a:pt x="964988" y="1509185"/>
                      </a:lnTo>
                      <a:lnTo>
                        <a:pt x="950712" y="1510243"/>
                      </a:lnTo>
                      <a:lnTo>
                        <a:pt x="936435" y="1510771"/>
                      </a:lnTo>
                      <a:lnTo>
                        <a:pt x="922159" y="1511300"/>
                      </a:lnTo>
                      <a:lnTo>
                        <a:pt x="907618" y="1511300"/>
                      </a:lnTo>
                      <a:lnTo>
                        <a:pt x="888847" y="1511036"/>
                      </a:lnTo>
                      <a:lnTo>
                        <a:pt x="870076" y="1510507"/>
                      </a:lnTo>
                      <a:lnTo>
                        <a:pt x="851040" y="1508921"/>
                      </a:lnTo>
                      <a:lnTo>
                        <a:pt x="832269" y="1507335"/>
                      </a:lnTo>
                      <a:lnTo>
                        <a:pt x="816935" y="1505220"/>
                      </a:lnTo>
                      <a:lnTo>
                        <a:pt x="796049" y="1502841"/>
                      </a:lnTo>
                      <a:lnTo>
                        <a:pt x="785738" y="1501255"/>
                      </a:lnTo>
                      <a:lnTo>
                        <a:pt x="774899" y="1499669"/>
                      </a:lnTo>
                      <a:lnTo>
                        <a:pt x="768818" y="1498612"/>
                      </a:lnTo>
                      <a:lnTo>
                        <a:pt x="762737" y="1497026"/>
                      </a:lnTo>
                      <a:lnTo>
                        <a:pt x="755335" y="1495440"/>
                      </a:lnTo>
                      <a:lnTo>
                        <a:pt x="747932" y="1493590"/>
                      </a:lnTo>
                      <a:lnTo>
                        <a:pt x="733391" y="1490418"/>
                      </a:lnTo>
                      <a:lnTo>
                        <a:pt x="710919" y="1484867"/>
                      </a:lnTo>
                      <a:lnTo>
                        <a:pt x="700079" y="1482223"/>
                      </a:lnTo>
                      <a:lnTo>
                        <a:pt x="688975" y="1478787"/>
                      </a:lnTo>
                      <a:lnTo>
                        <a:pt x="677342" y="1475086"/>
                      </a:lnTo>
                      <a:lnTo>
                        <a:pt x="665710" y="1471121"/>
                      </a:lnTo>
                      <a:lnTo>
                        <a:pt x="653548" y="1466892"/>
                      </a:lnTo>
                      <a:lnTo>
                        <a:pt x="640858" y="1462663"/>
                      </a:lnTo>
                      <a:lnTo>
                        <a:pt x="628697" y="1457905"/>
                      </a:lnTo>
                      <a:lnTo>
                        <a:pt x="616799" y="1453147"/>
                      </a:lnTo>
                      <a:lnTo>
                        <a:pt x="602787" y="1447067"/>
                      </a:lnTo>
                      <a:lnTo>
                        <a:pt x="589304" y="1440723"/>
                      </a:lnTo>
                      <a:lnTo>
                        <a:pt x="575292" y="1434379"/>
                      </a:lnTo>
                      <a:lnTo>
                        <a:pt x="561544" y="1427507"/>
                      </a:lnTo>
                      <a:lnTo>
                        <a:pt x="548061" y="1420634"/>
                      </a:lnTo>
                      <a:lnTo>
                        <a:pt x="543302" y="1417462"/>
                      </a:lnTo>
                      <a:lnTo>
                        <a:pt x="531669" y="1411118"/>
                      </a:lnTo>
                      <a:lnTo>
                        <a:pt x="520036" y="1404510"/>
                      </a:lnTo>
                      <a:lnTo>
                        <a:pt x="508668" y="1397637"/>
                      </a:lnTo>
                      <a:lnTo>
                        <a:pt x="497564" y="1390500"/>
                      </a:lnTo>
                      <a:lnTo>
                        <a:pt x="486196" y="1383099"/>
                      </a:lnTo>
                      <a:lnTo>
                        <a:pt x="475356" y="1375697"/>
                      </a:lnTo>
                      <a:lnTo>
                        <a:pt x="464516" y="1368296"/>
                      </a:lnTo>
                      <a:lnTo>
                        <a:pt x="453941" y="1360366"/>
                      </a:lnTo>
                      <a:lnTo>
                        <a:pt x="443366" y="1351907"/>
                      </a:lnTo>
                      <a:lnTo>
                        <a:pt x="432790" y="1343713"/>
                      </a:lnTo>
                      <a:lnTo>
                        <a:pt x="422479" y="1335519"/>
                      </a:lnTo>
                      <a:lnTo>
                        <a:pt x="412433" y="1326796"/>
                      </a:lnTo>
                      <a:lnTo>
                        <a:pt x="402387" y="1317808"/>
                      </a:lnTo>
                      <a:lnTo>
                        <a:pt x="392604" y="1309085"/>
                      </a:lnTo>
                      <a:lnTo>
                        <a:pt x="383087" y="1299834"/>
                      </a:lnTo>
                      <a:lnTo>
                        <a:pt x="373569" y="1290582"/>
                      </a:lnTo>
                      <a:lnTo>
                        <a:pt x="369339" y="1285824"/>
                      </a:lnTo>
                      <a:lnTo>
                        <a:pt x="357971" y="1274458"/>
                      </a:lnTo>
                      <a:lnTo>
                        <a:pt x="347131" y="1262827"/>
                      </a:lnTo>
                      <a:lnTo>
                        <a:pt x="336291" y="1250668"/>
                      </a:lnTo>
                      <a:lnTo>
                        <a:pt x="325716" y="1238508"/>
                      </a:lnTo>
                      <a:lnTo>
                        <a:pt x="320429" y="1231636"/>
                      </a:lnTo>
                      <a:lnTo>
                        <a:pt x="315405" y="1224763"/>
                      </a:lnTo>
                      <a:lnTo>
                        <a:pt x="301393" y="1207317"/>
                      </a:lnTo>
                      <a:lnTo>
                        <a:pt x="294255" y="1198330"/>
                      </a:lnTo>
                      <a:lnTo>
                        <a:pt x="287646" y="1189078"/>
                      </a:lnTo>
                      <a:lnTo>
                        <a:pt x="286059" y="1186699"/>
                      </a:lnTo>
                      <a:lnTo>
                        <a:pt x="284737" y="1183791"/>
                      </a:lnTo>
                      <a:lnTo>
                        <a:pt x="277070" y="1172425"/>
                      </a:lnTo>
                      <a:lnTo>
                        <a:pt x="269403" y="1160795"/>
                      </a:lnTo>
                      <a:lnTo>
                        <a:pt x="262001" y="1149164"/>
                      </a:lnTo>
                      <a:lnTo>
                        <a:pt x="255127" y="1137005"/>
                      </a:lnTo>
                      <a:lnTo>
                        <a:pt x="247988" y="1125110"/>
                      </a:lnTo>
                      <a:lnTo>
                        <a:pt x="241379" y="1112950"/>
                      </a:lnTo>
                      <a:lnTo>
                        <a:pt x="234505" y="1100527"/>
                      </a:lnTo>
                      <a:lnTo>
                        <a:pt x="228424" y="1087839"/>
                      </a:lnTo>
                      <a:lnTo>
                        <a:pt x="222344" y="1075415"/>
                      </a:lnTo>
                      <a:lnTo>
                        <a:pt x="216263" y="1062727"/>
                      </a:lnTo>
                      <a:lnTo>
                        <a:pt x="210975" y="1049775"/>
                      </a:lnTo>
                      <a:lnTo>
                        <a:pt x="205423" y="1037087"/>
                      </a:lnTo>
                      <a:lnTo>
                        <a:pt x="200400" y="1023870"/>
                      </a:lnTo>
                      <a:lnTo>
                        <a:pt x="195377" y="1010653"/>
                      </a:lnTo>
                      <a:lnTo>
                        <a:pt x="190618" y="997437"/>
                      </a:lnTo>
                      <a:lnTo>
                        <a:pt x="186388" y="983956"/>
                      </a:lnTo>
                      <a:lnTo>
                        <a:pt x="182158" y="970475"/>
                      </a:lnTo>
                      <a:lnTo>
                        <a:pt x="178192" y="956729"/>
                      </a:lnTo>
                      <a:lnTo>
                        <a:pt x="174491" y="942984"/>
                      </a:lnTo>
                      <a:lnTo>
                        <a:pt x="171318" y="929239"/>
                      </a:lnTo>
                      <a:lnTo>
                        <a:pt x="167881" y="915229"/>
                      </a:lnTo>
                      <a:lnTo>
                        <a:pt x="165237" y="901219"/>
                      </a:lnTo>
                      <a:lnTo>
                        <a:pt x="162329" y="887210"/>
                      </a:lnTo>
                      <a:lnTo>
                        <a:pt x="160214" y="872936"/>
                      </a:lnTo>
                      <a:lnTo>
                        <a:pt x="158099" y="858662"/>
                      </a:lnTo>
                      <a:lnTo>
                        <a:pt x="156249" y="844388"/>
                      </a:lnTo>
                      <a:lnTo>
                        <a:pt x="154662" y="829585"/>
                      </a:lnTo>
                      <a:lnTo>
                        <a:pt x="153340" y="815047"/>
                      </a:lnTo>
                      <a:lnTo>
                        <a:pt x="152283" y="800509"/>
                      </a:lnTo>
                      <a:lnTo>
                        <a:pt x="151754" y="785706"/>
                      </a:lnTo>
                      <a:lnTo>
                        <a:pt x="151225" y="770903"/>
                      </a:lnTo>
                      <a:lnTo>
                        <a:pt x="151225" y="755836"/>
                      </a:lnTo>
                      <a:lnTo>
                        <a:pt x="0" y="755836"/>
                      </a:lnTo>
                      <a:lnTo>
                        <a:pt x="241643" y="393700"/>
                      </a:lnTo>
                      <a:close/>
                      <a:moveTo>
                        <a:pt x="906894" y="0"/>
                      </a:moveTo>
                      <a:lnTo>
                        <a:pt x="912182" y="264"/>
                      </a:lnTo>
                      <a:lnTo>
                        <a:pt x="917469" y="529"/>
                      </a:lnTo>
                      <a:lnTo>
                        <a:pt x="932539" y="793"/>
                      </a:lnTo>
                      <a:lnTo>
                        <a:pt x="947344" y="1586"/>
                      </a:lnTo>
                      <a:lnTo>
                        <a:pt x="962414" y="2380"/>
                      </a:lnTo>
                      <a:lnTo>
                        <a:pt x="977484" y="3702"/>
                      </a:lnTo>
                      <a:lnTo>
                        <a:pt x="989645" y="5288"/>
                      </a:lnTo>
                      <a:lnTo>
                        <a:pt x="1002335" y="6610"/>
                      </a:lnTo>
                      <a:lnTo>
                        <a:pt x="1020313" y="8725"/>
                      </a:lnTo>
                      <a:lnTo>
                        <a:pt x="1029038" y="10047"/>
                      </a:lnTo>
                      <a:lnTo>
                        <a:pt x="1038291" y="11369"/>
                      </a:lnTo>
                      <a:lnTo>
                        <a:pt x="1044636" y="12691"/>
                      </a:lnTo>
                      <a:lnTo>
                        <a:pt x="1050981" y="14277"/>
                      </a:lnTo>
                      <a:lnTo>
                        <a:pt x="1064465" y="17186"/>
                      </a:lnTo>
                      <a:lnTo>
                        <a:pt x="1077419" y="20358"/>
                      </a:lnTo>
                      <a:lnTo>
                        <a:pt x="1101478" y="26175"/>
                      </a:lnTo>
                      <a:lnTo>
                        <a:pt x="1113375" y="29348"/>
                      </a:lnTo>
                      <a:lnTo>
                        <a:pt x="1125008" y="32521"/>
                      </a:lnTo>
                      <a:lnTo>
                        <a:pt x="1134790" y="35693"/>
                      </a:lnTo>
                      <a:lnTo>
                        <a:pt x="1144572" y="38866"/>
                      </a:lnTo>
                      <a:lnTo>
                        <a:pt x="1157791" y="43625"/>
                      </a:lnTo>
                      <a:lnTo>
                        <a:pt x="1171274" y="48384"/>
                      </a:lnTo>
                      <a:lnTo>
                        <a:pt x="1184493" y="53408"/>
                      </a:lnTo>
                      <a:lnTo>
                        <a:pt x="1197448" y="58431"/>
                      </a:lnTo>
                      <a:lnTo>
                        <a:pt x="1206701" y="62397"/>
                      </a:lnTo>
                      <a:lnTo>
                        <a:pt x="1226794" y="71651"/>
                      </a:lnTo>
                      <a:lnTo>
                        <a:pt x="1246887" y="81434"/>
                      </a:lnTo>
                      <a:lnTo>
                        <a:pt x="1266716" y="91745"/>
                      </a:lnTo>
                      <a:lnTo>
                        <a:pt x="1285751" y="102321"/>
                      </a:lnTo>
                      <a:lnTo>
                        <a:pt x="1304786" y="113690"/>
                      </a:lnTo>
                      <a:lnTo>
                        <a:pt x="1323557" y="125588"/>
                      </a:lnTo>
                      <a:lnTo>
                        <a:pt x="1341800" y="138015"/>
                      </a:lnTo>
                      <a:lnTo>
                        <a:pt x="1359513" y="151234"/>
                      </a:lnTo>
                      <a:lnTo>
                        <a:pt x="1377227" y="164718"/>
                      </a:lnTo>
                      <a:lnTo>
                        <a:pt x="1394411" y="178731"/>
                      </a:lnTo>
                      <a:lnTo>
                        <a:pt x="1411067" y="193538"/>
                      </a:lnTo>
                      <a:lnTo>
                        <a:pt x="1427459" y="208608"/>
                      </a:lnTo>
                      <a:lnTo>
                        <a:pt x="1443322" y="224207"/>
                      </a:lnTo>
                      <a:lnTo>
                        <a:pt x="1458920" y="240336"/>
                      </a:lnTo>
                      <a:lnTo>
                        <a:pt x="1473725" y="257257"/>
                      </a:lnTo>
                      <a:lnTo>
                        <a:pt x="1488531" y="274178"/>
                      </a:lnTo>
                      <a:lnTo>
                        <a:pt x="1492496" y="279466"/>
                      </a:lnTo>
                      <a:lnTo>
                        <a:pt x="1509152" y="300353"/>
                      </a:lnTo>
                      <a:lnTo>
                        <a:pt x="1517348" y="311194"/>
                      </a:lnTo>
                      <a:lnTo>
                        <a:pt x="1525544" y="322034"/>
                      </a:lnTo>
                      <a:lnTo>
                        <a:pt x="1527130" y="325207"/>
                      </a:lnTo>
                      <a:lnTo>
                        <a:pt x="1528981" y="328115"/>
                      </a:lnTo>
                      <a:lnTo>
                        <a:pt x="1536648" y="339748"/>
                      </a:lnTo>
                      <a:lnTo>
                        <a:pt x="1544050" y="351382"/>
                      </a:lnTo>
                      <a:lnTo>
                        <a:pt x="1551453" y="362751"/>
                      </a:lnTo>
                      <a:lnTo>
                        <a:pt x="1558591" y="374913"/>
                      </a:lnTo>
                      <a:lnTo>
                        <a:pt x="1565465" y="386811"/>
                      </a:lnTo>
                      <a:lnTo>
                        <a:pt x="1572075" y="399237"/>
                      </a:lnTo>
                      <a:lnTo>
                        <a:pt x="1578684" y="411400"/>
                      </a:lnTo>
                      <a:lnTo>
                        <a:pt x="1585029" y="423826"/>
                      </a:lnTo>
                      <a:lnTo>
                        <a:pt x="1591110" y="436253"/>
                      </a:lnTo>
                      <a:lnTo>
                        <a:pt x="1596927" y="449208"/>
                      </a:lnTo>
                      <a:lnTo>
                        <a:pt x="1602214" y="461899"/>
                      </a:lnTo>
                      <a:lnTo>
                        <a:pt x="1607766" y="474854"/>
                      </a:lnTo>
                      <a:lnTo>
                        <a:pt x="1612789" y="488074"/>
                      </a:lnTo>
                      <a:lnTo>
                        <a:pt x="1617548" y="501294"/>
                      </a:lnTo>
                      <a:lnTo>
                        <a:pt x="1622571" y="514249"/>
                      </a:lnTo>
                      <a:lnTo>
                        <a:pt x="1626801" y="527734"/>
                      </a:lnTo>
                      <a:lnTo>
                        <a:pt x="1631032" y="541482"/>
                      </a:lnTo>
                      <a:lnTo>
                        <a:pt x="1634997" y="554702"/>
                      </a:lnTo>
                      <a:lnTo>
                        <a:pt x="1638170" y="568451"/>
                      </a:lnTo>
                      <a:lnTo>
                        <a:pt x="1641871" y="582463"/>
                      </a:lnTo>
                      <a:lnTo>
                        <a:pt x="1645044" y="596212"/>
                      </a:lnTo>
                      <a:lnTo>
                        <a:pt x="1647688" y="610225"/>
                      </a:lnTo>
                      <a:lnTo>
                        <a:pt x="1650596" y="624502"/>
                      </a:lnTo>
                      <a:lnTo>
                        <a:pt x="1652975" y="638515"/>
                      </a:lnTo>
                      <a:lnTo>
                        <a:pt x="1655090" y="652793"/>
                      </a:lnTo>
                      <a:lnTo>
                        <a:pt x="1656941" y="667334"/>
                      </a:lnTo>
                      <a:lnTo>
                        <a:pt x="1658263" y="681876"/>
                      </a:lnTo>
                      <a:lnTo>
                        <a:pt x="1659585" y="696154"/>
                      </a:lnTo>
                      <a:lnTo>
                        <a:pt x="1660642" y="710695"/>
                      </a:lnTo>
                      <a:lnTo>
                        <a:pt x="1661435" y="725501"/>
                      </a:lnTo>
                      <a:lnTo>
                        <a:pt x="1661700" y="740308"/>
                      </a:lnTo>
                      <a:lnTo>
                        <a:pt x="1661700" y="754849"/>
                      </a:lnTo>
                      <a:lnTo>
                        <a:pt x="1812925" y="754849"/>
                      </a:lnTo>
                      <a:lnTo>
                        <a:pt x="1571282" y="1117600"/>
                      </a:lnTo>
                      <a:lnTo>
                        <a:pt x="1329638" y="754849"/>
                      </a:lnTo>
                      <a:lnTo>
                        <a:pt x="1480864" y="754849"/>
                      </a:lnTo>
                      <a:lnTo>
                        <a:pt x="1480599" y="742158"/>
                      </a:lnTo>
                      <a:lnTo>
                        <a:pt x="1480070" y="729467"/>
                      </a:lnTo>
                      <a:lnTo>
                        <a:pt x="1479277" y="716512"/>
                      </a:lnTo>
                      <a:lnTo>
                        <a:pt x="1478484" y="704085"/>
                      </a:lnTo>
                      <a:lnTo>
                        <a:pt x="1477162" y="691394"/>
                      </a:lnTo>
                      <a:lnTo>
                        <a:pt x="1475576" y="678703"/>
                      </a:lnTo>
                      <a:lnTo>
                        <a:pt x="1473725" y="666277"/>
                      </a:lnTo>
                      <a:lnTo>
                        <a:pt x="1471610" y="654115"/>
                      </a:lnTo>
                      <a:lnTo>
                        <a:pt x="1469231" y="641952"/>
                      </a:lnTo>
                      <a:lnTo>
                        <a:pt x="1466851" y="629790"/>
                      </a:lnTo>
                      <a:lnTo>
                        <a:pt x="1463943" y="617628"/>
                      </a:lnTo>
                      <a:lnTo>
                        <a:pt x="1460771" y="605730"/>
                      </a:lnTo>
                      <a:lnTo>
                        <a:pt x="1457334" y="593832"/>
                      </a:lnTo>
                      <a:lnTo>
                        <a:pt x="1453897" y="581935"/>
                      </a:lnTo>
                      <a:lnTo>
                        <a:pt x="1449931" y="570301"/>
                      </a:lnTo>
                      <a:lnTo>
                        <a:pt x="1445965" y="558668"/>
                      </a:lnTo>
                      <a:lnTo>
                        <a:pt x="1441471" y="547299"/>
                      </a:lnTo>
                      <a:lnTo>
                        <a:pt x="1436976" y="535930"/>
                      </a:lnTo>
                      <a:lnTo>
                        <a:pt x="1432482" y="524825"/>
                      </a:lnTo>
                      <a:lnTo>
                        <a:pt x="1427194" y="513721"/>
                      </a:lnTo>
                      <a:lnTo>
                        <a:pt x="1421907" y="502616"/>
                      </a:lnTo>
                      <a:lnTo>
                        <a:pt x="1416619" y="492040"/>
                      </a:lnTo>
                      <a:lnTo>
                        <a:pt x="1410803" y="481464"/>
                      </a:lnTo>
                      <a:lnTo>
                        <a:pt x="1404986" y="470624"/>
                      </a:lnTo>
                      <a:lnTo>
                        <a:pt x="1398906" y="460313"/>
                      </a:lnTo>
                      <a:lnTo>
                        <a:pt x="1392561" y="450001"/>
                      </a:lnTo>
                      <a:lnTo>
                        <a:pt x="1385951" y="439954"/>
                      </a:lnTo>
                      <a:lnTo>
                        <a:pt x="1379342" y="429907"/>
                      </a:lnTo>
                      <a:lnTo>
                        <a:pt x="1372468" y="420125"/>
                      </a:lnTo>
                      <a:lnTo>
                        <a:pt x="1365065" y="410342"/>
                      </a:lnTo>
                      <a:lnTo>
                        <a:pt x="1357662" y="400824"/>
                      </a:lnTo>
                      <a:lnTo>
                        <a:pt x="1350524" y="391570"/>
                      </a:lnTo>
                      <a:lnTo>
                        <a:pt x="1349202" y="390248"/>
                      </a:lnTo>
                      <a:lnTo>
                        <a:pt x="1338363" y="377293"/>
                      </a:lnTo>
                      <a:lnTo>
                        <a:pt x="1326730" y="364602"/>
                      </a:lnTo>
                      <a:lnTo>
                        <a:pt x="1315097" y="352175"/>
                      </a:lnTo>
                      <a:lnTo>
                        <a:pt x="1302936" y="340277"/>
                      </a:lnTo>
                      <a:lnTo>
                        <a:pt x="1290510" y="328644"/>
                      </a:lnTo>
                      <a:lnTo>
                        <a:pt x="1277555" y="317804"/>
                      </a:lnTo>
                      <a:lnTo>
                        <a:pt x="1264601" y="306699"/>
                      </a:lnTo>
                      <a:lnTo>
                        <a:pt x="1251117" y="296387"/>
                      </a:lnTo>
                      <a:lnTo>
                        <a:pt x="1237369" y="286340"/>
                      </a:lnTo>
                      <a:lnTo>
                        <a:pt x="1223093" y="276822"/>
                      </a:lnTo>
                      <a:lnTo>
                        <a:pt x="1208816" y="267568"/>
                      </a:lnTo>
                      <a:lnTo>
                        <a:pt x="1194275" y="258579"/>
                      </a:lnTo>
                      <a:lnTo>
                        <a:pt x="1179206" y="250383"/>
                      </a:lnTo>
                      <a:lnTo>
                        <a:pt x="1163872" y="242451"/>
                      </a:lnTo>
                      <a:lnTo>
                        <a:pt x="1148802" y="234783"/>
                      </a:lnTo>
                      <a:lnTo>
                        <a:pt x="1132939" y="227909"/>
                      </a:lnTo>
                      <a:lnTo>
                        <a:pt x="1128709" y="226058"/>
                      </a:lnTo>
                      <a:lnTo>
                        <a:pt x="1117869" y="221828"/>
                      </a:lnTo>
                      <a:lnTo>
                        <a:pt x="1107294" y="217862"/>
                      </a:lnTo>
                      <a:lnTo>
                        <a:pt x="1096455" y="213896"/>
                      </a:lnTo>
                      <a:lnTo>
                        <a:pt x="1085615" y="210194"/>
                      </a:lnTo>
                      <a:lnTo>
                        <a:pt x="1073454" y="206229"/>
                      </a:lnTo>
                      <a:lnTo>
                        <a:pt x="1063672" y="203585"/>
                      </a:lnTo>
                      <a:lnTo>
                        <a:pt x="1054418" y="200676"/>
                      </a:lnTo>
                      <a:lnTo>
                        <a:pt x="1034590" y="196182"/>
                      </a:lnTo>
                      <a:lnTo>
                        <a:pt x="1026130" y="194066"/>
                      </a:lnTo>
                      <a:lnTo>
                        <a:pt x="1017141" y="192216"/>
                      </a:lnTo>
                      <a:lnTo>
                        <a:pt x="1007094" y="190365"/>
                      </a:lnTo>
                      <a:lnTo>
                        <a:pt x="997048" y="188778"/>
                      </a:lnTo>
                      <a:lnTo>
                        <a:pt x="976690" y="186134"/>
                      </a:lnTo>
                      <a:lnTo>
                        <a:pt x="961356" y="184019"/>
                      </a:lnTo>
                      <a:lnTo>
                        <a:pt x="948930" y="183226"/>
                      </a:lnTo>
                      <a:lnTo>
                        <a:pt x="936505" y="182169"/>
                      </a:lnTo>
                      <a:lnTo>
                        <a:pt x="923550" y="181904"/>
                      </a:lnTo>
                      <a:lnTo>
                        <a:pt x="911124" y="181640"/>
                      </a:lnTo>
                      <a:lnTo>
                        <a:pt x="899756" y="181640"/>
                      </a:lnTo>
                      <a:lnTo>
                        <a:pt x="888916" y="181904"/>
                      </a:lnTo>
                      <a:lnTo>
                        <a:pt x="877548" y="182169"/>
                      </a:lnTo>
                      <a:lnTo>
                        <a:pt x="866708" y="182697"/>
                      </a:lnTo>
                      <a:lnTo>
                        <a:pt x="855604" y="183755"/>
                      </a:lnTo>
                      <a:lnTo>
                        <a:pt x="844765" y="184548"/>
                      </a:lnTo>
                      <a:lnTo>
                        <a:pt x="833661" y="186134"/>
                      </a:lnTo>
                      <a:lnTo>
                        <a:pt x="822821" y="187721"/>
                      </a:lnTo>
                      <a:lnTo>
                        <a:pt x="811982" y="189307"/>
                      </a:lnTo>
                      <a:lnTo>
                        <a:pt x="801142" y="190894"/>
                      </a:lnTo>
                      <a:lnTo>
                        <a:pt x="790302" y="193273"/>
                      </a:lnTo>
                      <a:lnTo>
                        <a:pt x="779463" y="195653"/>
                      </a:lnTo>
                      <a:lnTo>
                        <a:pt x="768888" y="198032"/>
                      </a:lnTo>
                      <a:lnTo>
                        <a:pt x="758312" y="200676"/>
                      </a:lnTo>
                      <a:lnTo>
                        <a:pt x="747473" y="203849"/>
                      </a:lnTo>
                      <a:lnTo>
                        <a:pt x="737162" y="206757"/>
                      </a:lnTo>
                      <a:lnTo>
                        <a:pt x="726587" y="210194"/>
                      </a:lnTo>
                      <a:lnTo>
                        <a:pt x="716276" y="213896"/>
                      </a:lnTo>
                      <a:lnTo>
                        <a:pt x="705965" y="217598"/>
                      </a:lnTo>
                      <a:lnTo>
                        <a:pt x="695390" y="221563"/>
                      </a:lnTo>
                      <a:lnTo>
                        <a:pt x="685079" y="225794"/>
                      </a:lnTo>
                      <a:lnTo>
                        <a:pt x="675033" y="230024"/>
                      </a:lnTo>
                      <a:lnTo>
                        <a:pt x="664986" y="234519"/>
                      </a:lnTo>
                      <a:lnTo>
                        <a:pt x="654940" y="239542"/>
                      </a:lnTo>
                      <a:lnTo>
                        <a:pt x="644893" y="244302"/>
                      </a:lnTo>
                      <a:lnTo>
                        <a:pt x="635111" y="249589"/>
                      </a:lnTo>
                      <a:lnTo>
                        <a:pt x="625329" y="254877"/>
                      </a:lnTo>
                      <a:lnTo>
                        <a:pt x="615547" y="260430"/>
                      </a:lnTo>
                      <a:lnTo>
                        <a:pt x="606029" y="266511"/>
                      </a:lnTo>
                      <a:lnTo>
                        <a:pt x="596512" y="272327"/>
                      </a:lnTo>
                      <a:lnTo>
                        <a:pt x="586994" y="278673"/>
                      </a:lnTo>
                      <a:lnTo>
                        <a:pt x="577476" y="285283"/>
                      </a:lnTo>
                      <a:lnTo>
                        <a:pt x="574039" y="287662"/>
                      </a:lnTo>
                      <a:lnTo>
                        <a:pt x="570074" y="290042"/>
                      </a:lnTo>
                      <a:lnTo>
                        <a:pt x="565843" y="292157"/>
                      </a:lnTo>
                      <a:lnTo>
                        <a:pt x="561878" y="294008"/>
                      </a:lnTo>
                      <a:lnTo>
                        <a:pt x="557383" y="295859"/>
                      </a:lnTo>
                      <a:lnTo>
                        <a:pt x="553153" y="296916"/>
                      </a:lnTo>
                      <a:lnTo>
                        <a:pt x="548923" y="298503"/>
                      </a:lnTo>
                      <a:lnTo>
                        <a:pt x="544693" y="299560"/>
                      </a:lnTo>
                      <a:lnTo>
                        <a:pt x="540463" y="300353"/>
                      </a:lnTo>
                      <a:lnTo>
                        <a:pt x="536233" y="300882"/>
                      </a:lnTo>
                      <a:lnTo>
                        <a:pt x="531474" y="301411"/>
                      </a:lnTo>
                      <a:lnTo>
                        <a:pt x="527244" y="301675"/>
                      </a:lnTo>
                      <a:lnTo>
                        <a:pt x="523014" y="301411"/>
                      </a:lnTo>
                      <a:lnTo>
                        <a:pt x="518519" y="301411"/>
                      </a:lnTo>
                      <a:lnTo>
                        <a:pt x="514289" y="300618"/>
                      </a:lnTo>
                      <a:lnTo>
                        <a:pt x="510059" y="300089"/>
                      </a:lnTo>
                      <a:lnTo>
                        <a:pt x="505829" y="299296"/>
                      </a:lnTo>
                      <a:lnTo>
                        <a:pt x="501335" y="298238"/>
                      </a:lnTo>
                      <a:lnTo>
                        <a:pt x="497369" y="296916"/>
                      </a:lnTo>
                      <a:lnTo>
                        <a:pt x="493139" y="295594"/>
                      </a:lnTo>
                      <a:lnTo>
                        <a:pt x="489173" y="293744"/>
                      </a:lnTo>
                      <a:lnTo>
                        <a:pt x="485208" y="291893"/>
                      </a:lnTo>
                      <a:lnTo>
                        <a:pt x="481242" y="290042"/>
                      </a:lnTo>
                      <a:lnTo>
                        <a:pt x="477805" y="287662"/>
                      </a:lnTo>
                      <a:lnTo>
                        <a:pt x="474104" y="285283"/>
                      </a:lnTo>
                      <a:lnTo>
                        <a:pt x="470402" y="282639"/>
                      </a:lnTo>
                      <a:lnTo>
                        <a:pt x="466701" y="279731"/>
                      </a:lnTo>
                      <a:lnTo>
                        <a:pt x="463264" y="276558"/>
                      </a:lnTo>
                      <a:lnTo>
                        <a:pt x="460356" y="273649"/>
                      </a:lnTo>
                      <a:lnTo>
                        <a:pt x="457183" y="270212"/>
                      </a:lnTo>
                      <a:lnTo>
                        <a:pt x="454275" y="266511"/>
                      </a:lnTo>
                      <a:lnTo>
                        <a:pt x="451367" y="262809"/>
                      </a:lnTo>
                      <a:lnTo>
                        <a:pt x="448987" y="258843"/>
                      </a:lnTo>
                      <a:lnTo>
                        <a:pt x="446608" y="254877"/>
                      </a:lnTo>
                      <a:lnTo>
                        <a:pt x="444493" y="251176"/>
                      </a:lnTo>
                      <a:lnTo>
                        <a:pt x="442642" y="246681"/>
                      </a:lnTo>
                      <a:lnTo>
                        <a:pt x="440792" y="242451"/>
                      </a:lnTo>
                      <a:lnTo>
                        <a:pt x="439205" y="238220"/>
                      </a:lnTo>
                      <a:lnTo>
                        <a:pt x="438148" y="233990"/>
                      </a:lnTo>
                      <a:lnTo>
                        <a:pt x="437090" y="229760"/>
                      </a:lnTo>
                      <a:lnTo>
                        <a:pt x="436297" y="225529"/>
                      </a:lnTo>
                      <a:lnTo>
                        <a:pt x="435768" y="221299"/>
                      </a:lnTo>
                      <a:lnTo>
                        <a:pt x="435240" y="216804"/>
                      </a:lnTo>
                      <a:lnTo>
                        <a:pt x="434975" y="212310"/>
                      </a:lnTo>
                      <a:lnTo>
                        <a:pt x="434975" y="208079"/>
                      </a:lnTo>
                      <a:lnTo>
                        <a:pt x="435240" y="203849"/>
                      </a:lnTo>
                      <a:lnTo>
                        <a:pt x="436033" y="199354"/>
                      </a:lnTo>
                      <a:lnTo>
                        <a:pt x="436562" y="194860"/>
                      </a:lnTo>
                      <a:lnTo>
                        <a:pt x="437355" y="190629"/>
                      </a:lnTo>
                      <a:lnTo>
                        <a:pt x="438412" y="186663"/>
                      </a:lnTo>
                      <a:lnTo>
                        <a:pt x="439734" y="182433"/>
                      </a:lnTo>
                      <a:lnTo>
                        <a:pt x="441056" y="178203"/>
                      </a:lnTo>
                      <a:lnTo>
                        <a:pt x="442907" y="174237"/>
                      </a:lnTo>
                      <a:lnTo>
                        <a:pt x="444757" y="170271"/>
                      </a:lnTo>
                      <a:lnTo>
                        <a:pt x="446608" y="166305"/>
                      </a:lnTo>
                      <a:lnTo>
                        <a:pt x="448987" y="162603"/>
                      </a:lnTo>
                      <a:lnTo>
                        <a:pt x="451367" y="159166"/>
                      </a:lnTo>
                      <a:lnTo>
                        <a:pt x="454011" y="155465"/>
                      </a:lnTo>
                      <a:lnTo>
                        <a:pt x="456919" y="152027"/>
                      </a:lnTo>
                      <a:lnTo>
                        <a:pt x="460091" y="148590"/>
                      </a:lnTo>
                      <a:lnTo>
                        <a:pt x="463000" y="145418"/>
                      </a:lnTo>
                      <a:lnTo>
                        <a:pt x="466437" y="142245"/>
                      </a:lnTo>
                      <a:lnTo>
                        <a:pt x="470138" y="139601"/>
                      </a:lnTo>
                      <a:lnTo>
                        <a:pt x="473839" y="136693"/>
                      </a:lnTo>
                      <a:lnTo>
                        <a:pt x="486001" y="128232"/>
                      </a:lnTo>
                      <a:lnTo>
                        <a:pt x="498162" y="120300"/>
                      </a:lnTo>
                      <a:lnTo>
                        <a:pt x="510588" y="112368"/>
                      </a:lnTo>
                      <a:lnTo>
                        <a:pt x="522749" y="105229"/>
                      </a:lnTo>
                      <a:lnTo>
                        <a:pt x="535440" y="97826"/>
                      </a:lnTo>
                      <a:lnTo>
                        <a:pt x="548130" y="90688"/>
                      </a:lnTo>
                      <a:lnTo>
                        <a:pt x="560820" y="83813"/>
                      </a:lnTo>
                      <a:lnTo>
                        <a:pt x="573511" y="77468"/>
                      </a:lnTo>
                      <a:lnTo>
                        <a:pt x="586730" y="71387"/>
                      </a:lnTo>
                      <a:lnTo>
                        <a:pt x="599949" y="65306"/>
                      </a:lnTo>
                      <a:lnTo>
                        <a:pt x="612903" y="59489"/>
                      </a:lnTo>
                      <a:lnTo>
                        <a:pt x="626122" y="53937"/>
                      </a:lnTo>
                      <a:lnTo>
                        <a:pt x="639341" y="48649"/>
                      </a:lnTo>
                      <a:lnTo>
                        <a:pt x="652825" y="43890"/>
                      </a:lnTo>
                      <a:lnTo>
                        <a:pt x="666572" y="39395"/>
                      </a:lnTo>
                      <a:lnTo>
                        <a:pt x="680056" y="34636"/>
                      </a:lnTo>
                      <a:lnTo>
                        <a:pt x="693539" y="30670"/>
                      </a:lnTo>
                      <a:lnTo>
                        <a:pt x="707287" y="26704"/>
                      </a:lnTo>
                      <a:lnTo>
                        <a:pt x="721035" y="23267"/>
                      </a:lnTo>
                      <a:lnTo>
                        <a:pt x="735047" y="19830"/>
                      </a:lnTo>
                      <a:lnTo>
                        <a:pt x="748795" y="16657"/>
                      </a:lnTo>
                      <a:lnTo>
                        <a:pt x="762807" y="14013"/>
                      </a:lnTo>
                      <a:lnTo>
                        <a:pt x="776819" y="11369"/>
                      </a:lnTo>
                      <a:lnTo>
                        <a:pt x="790831" y="9254"/>
                      </a:lnTo>
                      <a:lnTo>
                        <a:pt x="805108" y="7139"/>
                      </a:lnTo>
                      <a:lnTo>
                        <a:pt x="819120" y="5288"/>
                      </a:lnTo>
                      <a:lnTo>
                        <a:pt x="833396" y="3702"/>
                      </a:lnTo>
                      <a:lnTo>
                        <a:pt x="847408" y="2380"/>
                      </a:lnTo>
                      <a:lnTo>
                        <a:pt x="861685" y="1586"/>
                      </a:lnTo>
                      <a:lnTo>
                        <a:pt x="876226" y="793"/>
                      </a:lnTo>
                      <a:lnTo>
                        <a:pt x="890502" y="264"/>
                      </a:lnTo>
                      <a:lnTo>
                        <a:pt x="904779" y="264"/>
                      </a:lnTo>
                      <a:lnTo>
                        <a:pt x="906894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/>
              </p:spPr>
              <p:txBody>
                <a:bodyPr anchor="ctr">
                  <a:scene3d>
                    <a:camera prst="orthographicFront"/>
                    <a:lightRig rig="threePt" dir="t"/>
                  </a:scene3d>
                  <a:sp3d>
                    <a:contourClr>
                      <a:srgbClr val="FFFFFF"/>
                    </a:contourClr>
                  </a:sp3d>
                </a:bodyPr>
                <a:lstStyle/>
                <a:p>
                  <a:pPr algn="ctr">
                    <a:defRPr/>
                  </a:pPr>
                  <a:endParaRPr lang="zh-CN" altLang="en-US" dirty="0">
                    <a:solidFill>
                      <a:srgbClr val="FFFFFF"/>
                    </a:solidFill>
                  </a:endParaRPr>
                </a:p>
              </p:txBody>
            </p:sp>
          </p:grpSp>
        </p:grpSp>
        <p:grpSp>
          <p:nvGrpSpPr>
            <p:cNvPr id="19" name="淘宝网Chenying0907出品 18"/>
            <p:cNvGrpSpPr/>
            <p:nvPr/>
          </p:nvGrpSpPr>
          <p:grpSpPr>
            <a:xfrm>
              <a:off x="1015628" y="1995237"/>
              <a:ext cx="1544432" cy="2100709"/>
              <a:chOff x="1015628" y="1995237"/>
              <a:chExt cx="1544432" cy="2100709"/>
            </a:xfrm>
          </p:grpSpPr>
          <p:sp>
            <p:nvSpPr>
              <p:cNvPr id="26" name="MH_Other_4"/>
              <p:cNvSpPr>
                <a:spLocks noChangeShapeType="1"/>
              </p:cNvSpPr>
              <p:nvPr>
                <p:custDataLst>
                  <p:tags r:id="rId6"/>
                </p:custDataLst>
              </p:nvPr>
            </p:nvSpPr>
            <p:spPr bwMode="blackWhite">
              <a:xfrm flipH="1">
                <a:off x="1055532" y="1995237"/>
                <a:ext cx="685371" cy="1640666"/>
              </a:xfrm>
              <a:prstGeom prst="line">
                <a:avLst/>
              </a:prstGeom>
              <a:gradFill>
                <a:gsLst>
                  <a:gs pos="33000">
                    <a:srgbClr val="F9F9F9"/>
                  </a:gs>
                  <a:gs pos="100000">
                    <a:srgbClr val="D7D7D7"/>
                  </a:gs>
                </a:gsLst>
                <a:lin ang="5400000" scaled="0"/>
              </a:gradFill>
              <a:ln w="3175"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9972" tIns="34986" rIns="69972" bIns="34986" anchor="ctr"/>
              <a:lstStyle/>
              <a:p>
                <a:pPr>
                  <a:lnSpc>
                    <a:spcPct val="120000"/>
                  </a:lnSpc>
                  <a:defRPr/>
                </a:pPr>
                <a:endParaRPr lang="zh-CN" altLang="en-US" sz="900">
                  <a:solidFill>
                    <a:srgbClr val="4D4D4D"/>
                  </a:solidFill>
                </a:endParaRPr>
              </a:p>
            </p:txBody>
          </p:sp>
          <p:sp>
            <p:nvSpPr>
              <p:cNvPr id="27" name="MH_Other_5"/>
              <p:cNvSpPr>
                <a:spLocks noChangeShapeType="1"/>
              </p:cNvSpPr>
              <p:nvPr>
                <p:custDataLst>
                  <p:tags r:id="rId7"/>
                </p:custDataLst>
              </p:nvPr>
            </p:nvSpPr>
            <p:spPr bwMode="blackWhite">
              <a:xfrm flipH="1">
                <a:off x="1754986" y="1995237"/>
                <a:ext cx="0" cy="1631278"/>
              </a:xfrm>
              <a:prstGeom prst="line">
                <a:avLst/>
              </a:prstGeom>
              <a:gradFill>
                <a:gsLst>
                  <a:gs pos="33000">
                    <a:srgbClr val="F9F9F9"/>
                  </a:gs>
                  <a:gs pos="100000">
                    <a:srgbClr val="D7D7D7"/>
                  </a:gs>
                </a:gsLst>
                <a:lin ang="5400000" scaled="0"/>
              </a:gradFill>
              <a:ln w="3175"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9972" tIns="34986" rIns="69972" bIns="34986" anchor="ctr"/>
              <a:lstStyle/>
              <a:p>
                <a:pPr>
                  <a:lnSpc>
                    <a:spcPct val="120000"/>
                  </a:lnSpc>
                  <a:defRPr/>
                </a:pPr>
                <a:endParaRPr lang="zh-CN" altLang="en-US" sz="900">
                  <a:solidFill>
                    <a:srgbClr val="4D4D4D"/>
                  </a:solidFill>
                </a:endParaRPr>
              </a:p>
            </p:txBody>
          </p:sp>
          <p:sp>
            <p:nvSpPr>
              <p:cNvPr id="28" name="MH_Other_6"/>
              <p:cNvSpPr>
                <a:spLocks noChangeShapeType="1"/>
              </p:cNvSpPr>
              <p:nvPr>
                <p:custDataLst>
                  <p:tags r:id="rId8"/>
                </p:custDataLst>
              </p:nvPr>
            </p:nvSpPr>
            <p:spPr bwMode="blackWhite">
              <a:xfrm>
                <a:off x="1762027" y="1999929"/>
                <a:ext cx="713537" cy="1589029"/>
              </a:xfrm>
              <a:prstGeom prst="line">
                <a:avLst/>
              </a:prstGeom>
              <a:gradFill>
                <a:gsLst>
                  <a:gs pos="33000">
                    <a:srgbClr val="F9F9F9"/>
                  </a:gs>
                  <a:gs pos="100000">
                    <a:srgbClr val="D7D7D7"/>
                  </a:gs>
                </a:gsLst>
                <a:lin ang="5400000" scaled="0"/>
              </a:gradFill>
              <a:ln w="3175"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9972" tIns="34986" rIns="69972" bIns="34986" anchor="ctr"/>
              <a:lstStyle/>
              <a:p>
                <a:pPr>
                  <a:lnSpc>
                    <a:spcPct val="120000"/>
                  </a:lnSpc>
                  <a:defRPr/>
                </a:pPr>
                <a:endParaRPr lang="zh-CN" altLang="en-US" sz="900">
                  <a:solidFill>
                    <a:srgbClr val="4D4D4D"/>
                  </a:solidFill>
                </a:endParaRPr>
              </a:p>
            </p:txBody>
          </p:sp>
          <p:sp>
            <p:nvSpPr>
              <p:cNvPr id="29" name="MH_SubTitle_2"/>
              <p:cNvSpPr/>
              <p:nvPr>
                <p:custDataLst>
                  <p:tags r:id="rId9"/>
                </p:custDataLst>
              </p:nvPr>
            </p:nvSpPr>
            <p:spPr bwMode="blackWhite">
              <a:xfrm flipH="1">
                <a:off x="1015628" y="3598348"/>
                <a:ext cx="1544432" cy="497598"/>
              </a:xfrm>
              <a:custGeom>
                <a:avLst/>
                <a:gdLst>
                  <a:gd name="T0" fmla="*/ 4 w 830"/>
                  <a:gd name="T1" fmla="*/ 0 h 276"/>
                  <a:gd name="T2" fmla="*/ 0 w 830"/>
                  <a:gd name="T3" fmla="*/ 28 h 276"/>
                  <a:gd name="T4" fmla="*/ 4 w 830"/>
                  <a:gd name="T5" fmla="*/ 65 h 276"/>
                  <a:gd name="T6" fmla="*/ 16 w 830"/>
                  <a:gd name="T7" fmla="*/ 102 h 276"/>
                  <a:gd name="T8" fmla="*/ 38 w 830"/>
                  <a:gd name="T9" fmla="*/ 139 h 276"/>
                  <a:gd name="T10" fmla="*/ 74 w 830"/>
                  <a:gd name="T11" fmla="*/ 172 h 276"/>
                  <a:gd name="T12" fmla="*/ 117 w 830"/>
                  <a:gd name="T13" fmla="*/ 202 h 276"/>
                  <a:gd name="T14" fmla="*/ 161 w 830"/>
                  <a:gd name="T15" fmla="*/ 223 h 276"/>
                  <a:gd name="T16" fmla="*/ 197 w 830"/>
                  <a:gd name="T17" fmla="*/ 237 h 276"/>
                  <a:gd name="T18" fmla="*/ 239 w 830"/>
                  <a:gd name="T19" fmla="*/ 251 h 276"/>
                  <a:gd name="T20" fmla="*/ 278 w 830"/>
                  <a:gd name="T21" fmla="*/ 260 h 276"/>
                  <a:gd name="T22" fmla="*/ 317 w 830"/>
                  <a:gd name="T23" fmla="*/ 266 h 276"/>
                  <a:gd name="T24" fmla="*/ 354 w 830"/>
                  <a:gd name="T25" fmla="*/ 270 h 276"/>
                  <a:gd name="T26" fmla="*/ 402 w 830"/>
                  <a:gd name="T27" fmla="*/ 275 h 276"/>
                  <a:gd name="T28" fmla="*/ 447 w 830"/>
                  <a:gd name="T29" fmla="*/ 273 h 276"/>
                  <a:gd name="T30" fmla="*/ 490 w 830"/>
                  <a:gd name="T31" fmla="*/ 270 h 276"/>
                  <a:gd name="T32" fmla="*/ 541 w 830"/>
                  <a:gd name="T33" fmla="*/ 265 h 276"/>
                  <a:gd name="T34" fmla="*/ 579 w 830"/>
                  <a:gd name="T35" fmla="*/ 255 h 276"/>
                  <a:gd name="T36" fmla="*/ 620 w 830"/>
                  <a:gd name="T37" fmla="*/ 244 h 276"/>
                  <a:gd name="T38" fmla="*/ 659 w 830"/>
                  <a:gd name="T39" fmla="*/ 230 h 276"/>
                  <a:gd name="T40" fmla="*/ 686 w 830"/>
                  <a:gd name="T41" fmla="*/ 219 h 276"/>
                  <a:gd name="T42" fmla="*/ 715 w 830"/>
                  <a:gd name="T43" fmla="*/ 201 h 276"/>
                  <a:gd name="T44" fmla="*/ 737 w 830"/>
                  <a:gd name="T45" fmla="*/ 186 h 276"/>
                  <a:gd name="T46" fmla="*/ 762 w 830"/>
                  <a:gd name="T47" fmla="*/ 166 h 276"/>
                  <a:gd name="T48" fmla="*/ 785 w 830"/>
                  <a:gd name="T49" fmla="*/ 147 h 276"/>
                  <a:gd name="T50" fmla="*/ 800 w 830"/>
                  <a:gd name="T51" fmla="*/ 125 h 276"/>
                  <a:gd name="T52" fmla="*/ 814 w 830"/>
                  <a:gd name="T53" fmla="*/ 100 h 276"/>
                  <a:gd name="T54" fmla="*/ 824 w 830"/>
                  <a:gd name="T55" fmla="*/ 73 h 276"/>
                  <a:gd name="T56" fmla="*/ 829 w 830"/>
                  <a:gd name="T57" fmla="*/ 40 h 276"/>
                  <a:gd name="T58" fmla="*/ 827 w 830"/>
                  <a:gd name="T59" fmla="*/ 1 h 276"/>
                  <a:gd name="T60" fmla="*/ 4 w 830"/>
                  <a:gd name="T61" fmla="*/ 0 h 2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830" h="276">
                    <a:moveTo>
                      <a:pt x="4" y="0"/>
                    </a:moveTo>
                    <a:lnTo>
                      <a:pt x="0" y="28"/>
                    </a:lnTo>
                    <a:lnTo>
                      <a:pt x="4" y="65"/>
                    </a:lnTo>
                    <a:lnTo>
                      <a:pt x="16" y="102"/>
                    </a:lnTo>
                    <a:lnTo>
                      <a:pt x="38" y="139"/>
                    </a:lnTo>
                    <a:lnTo>
                      <a:pt x="74" y="172"/>
                    </a:lnTo>
                    <a:lnTo>
                      <a:pt x="117" y="202"/>
                    </a:lnTo>
                    <a:lnTo>
                      <a:pt x="161" y="223"/>
                    </a:lnTo>
                    <a:lnTo>
                      <a:pt x="197" y="237"/>
                    </a:lnTo>
                    <a:lnTo>
                      <a:pt x="239" y="251"/>
                    </a:lnTo>
                    <a:lnTo>
                      <a:pt x="278" y="260"/>
                    </a:lnTo>
                    <a:lnTo>
                      <a:pt x="317" y="266"/>
                    </a:lnTo>
                    <a:lnTo>
                      <a:pt x="354" y="270"/>
                    </a:lnTo>
                    <a:lnTo>
                      <a:pt x="402" y="275"/>
                    </a:lnTo>
                    <a:lnTo>
                      <a:pt x="447" y="273"/>
                    </a:lnTo>
                    <a:lnTo>
                      <a:pt x="490" y="270"/>
                    </a:lnTo>
                    <a:lnTo>
                      <a:pt x="541" y="265"/>
                    </a:lnTo>
                    <a:lnTo>
                      <a:pt x="579" y="255"/>
                    </a:lnTo>
                    <a:lnTo>
                      <a:pt x="620" y="244"/>
                    </a:lnTo>
                    <a:lnTo>
                      <a:pt x="659" y="230"/>
                    </a:lnTo>
                    <a:lnTo>
                      <a:pt x="686" y="219"/>
                    </a:lnTo>
                    <a:lnTo>
                      <a:pt x="715" y="201"/>
                    </a:lnTo>
                    <a:lnTo>
                      <a:pt x="737" y="186"/>
                    </a:lnTo>
                    <a:lnTo>
                      <a:pt x="762" y="166"/>
                    </a:lnTo>
                    <a:lnTo>
                      <a:pt x="785" y="147"/>
                    </a:lnTo>
                    <a:lnTo>
                      <a:pt x="800" y="125"/>
                    </a:lnTo>
                    <a:lnTo>
                      <a:pt x="814" y="100"/>
                    </a:lnTo>
                    <a:lnTo>
                      <a:pt x="824" y="73"/>
                    </a:lnTo>
                    <a:lnTo>
                      <a:pt x="829" y="40"/>
                    </a:lnTo>
                    <a:lnTo>
                      <a:pt x="827" y="1"/>
                    </a:lnTo>
                    <a:lnTo>
                      <a:pt x="4" y="0"/>
                    </a:lnTo>
                  </a:path>
                </a:pathLst>
              </a:custGeom>
              <a:solidFill>
                <a:srgbClr val="FFB850"/>
              </a:solidFill>
              <a:ln w="28575" cap="flat">
                <a:noFill/>
                <a:prstDash val="solid"/>
                <a:miter lim="800000"/>
              </a:ln>
              <a:effectLst>
                <a:outerShdw blurRad="228600" dist="228600" dir="6600000" algn="t" rotWithShape="0">
                  <a:schemeClr val="tx1">
                    <a:lumMod val="85000"/>
                    <a:lumOff val="15000"/>
                    <a:alpha val="40000"/>
                  </a:schemeClr>
                </a:out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r>
                  <a:rPr lang="en-US" altLang="zh-CN" dirty="0">
                    <a:solidFill>
                      <a:prstClr val="black"/>
                    </a:solidFill>
                  </a:rPr>
                  <a:t> </a:t>
                </a:r>
                <a:endParaRPr lang="zh-CN" altLang="en-US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30" name="淘宝网Chenying0907出品 2"/>
              <p:cNvSpPr txBox="1"/>
              <p:nvPr/>
            </p:nvSpPr>
            <p:spPr>
              <a:xfrm>
                <a:off x="1459928" y="3654953"/>
                <a:ext cx="59022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b="1" dirty="0">
                    <a:solidFill>
                      <a:schemeClr val="bg1"/>
                    </a:solidFill>
                    <a:latin typeface="Impact MT Std" pitchFamily="34" charset="0"/>
                    <a:ea typeface="微软雅黑" panose="020B0503020204020204" pitchFamily="34" charset="-122"/>
                  </a:rPr>
                  <a:t>30%</a:t>
                </a:r>
                <a:endParaRPr lang="zh-CN" altLang="en-US" b="1" dirty="0">
                  <a:solidFill>
                    <a:schemeClr val="bg1"/>
                  </a:solidFill>
                  <a:latin typeface="Impact MT Std" pitchFamily="34" charset="0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20" name="淘宝网Chenying0907出品 19"/>
            <p:cNvGrpSpPr/>
            <p:nvPr/>
          </p:nvGrpSpPr>
          <p:grpSpPr>
            <a:xfrm>
              <a:off x="4508204" y="3173512"/>
              <a:ext cx="1546780" cy="2098360"/>
              <a:chOff x="4508204" y="3173512"/>
              <a:chExt cx="1546780" cy="2098360"/>
            </a:xfrm>
          </p:grpSpPr>
          <p:sp>
            <p:nvSpPr>
              <p:cNvPr id="21" name="MH_Other_7"/>
              <p:cNvSpPr>
                <a:spLocks noChangeShapeType="1"/>
              </p:cNvSpPr>
              <p:nvPr>
                <p:custDataLst>
                  <p:tags r:id="rId2"/>
                </p:custDataLst>
              </p:nvPr>
            </p:nvSpPr>
            <p:spPr bwMode="blackWhite">
              <a:xfrm flipH="1">
                <a:off x="4552801" y="3173512"/>
                <a:ext cx="683024" cy="1638318"/>
              </a:xfrm>
              <a:prstGeom prst="line">
                <a:avLst/>
              </a:prstGeom>
              <a:gradFill>
                <a:gsLst>
                  <a:gs pos="33000">
                    <a:srgbClr val="F9F9F9"/>
                  </a:gs>
                  <a:gs pos="100000">
                    <a:srgbClr val="D7D7D7"/>
                  </a:gs>
                </a:gsLst>
                <a:lin ang="5400000" scaled="0"/>
              </a:gradFill>
              <a:ln w="3175"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9972" tIns="34986" rIns="69972" bIns="34986" anchor="ctr"/>
              <a:lstStyle/>
              <a:p>
                <a:pPr>
                  <a:lnSpc>
                    <a:spcPct val="120000"/>
                  </a:lnSpc>
                  <a:defRPr/>
                </a:pPr>
                <a:endParaRPr lang="zh-CN" altLang="en-US" sz="900">
                  <a:solidFill>
                    <a:srgbClr val="4D4D4D"/>
                  </a:solidFill>
                </a:endParaRPr>
              </a:p>
            </p:txBody>
          </p:sp>
          <p:sp>
            <p:nvSpPr>
              <p:cNvPr id="22" name="MH_Other_8"/>
              <p:cNvSpPr>
                <a:spLocks noChangeShapeType="1"/>
              </p:cNvSpPr>
              <p:nvPr>
                <p:custDataLst>
                  <p:tags r:id="rId3"/>
                </p:custDataLst>
              </p:nvPr>
            </p:nvSpPr>
            <p:spPr bwMode="blackWhite">
              <a:xfrm flipH="1">
                <a:off x="5247562" y="3173512"/>
                <a:ext cx="0" cy="1628930"/>
              </a:xfrm>
              <a:prstGeom prst="line">
                <a:avLst/>
              </a:prstGeom>
              <a:gradFill>
                <a:gsLst>
                  <a:gs pos="33000">
                    <a:srgbClr val="F9F9F9"/>
                  </a:gs>
                  <a:gs pos="100000">
                    <a:srgbClr val="D7D7D7"/>
                  </a:gs>
                </a:gsLst>
                <a:lin ang="5400000" scaled="0"/>
              </a:gradFill>
              <a:ln w="3175"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9972" tIns="34986" rIns="69972" bIns="34986" anchor="ctr"/>
              <a:lstStyle/>
              <a:p>
                <a:pPr>
                  <a:lnSpc>
                    <a:spcPct val="120000"/>
                  </a:lnSpc>
                  <a:defRPr/>
                </a:pPr>
                <a:endParaRPr lang="zh-CN" altLang="en-US" sz="900">
                  <a:solidFill>
                    <a:srgbClr val="4D4D4D"/>
                  </a:solidFill>
                </a:endParaRPr>
              </a:p>
            </p:txBody>
          </p:sp>
          <p:sp>
            <p:nvSpPr>
              <p:cNvPr id="23" name="MH_Other_9"/>
              <p:cNvSpPr>
                <a:spLocks noChangeShapeType="1"/>
              </p:cNvSpPr>
              <p:nvPr>
                <p:custDataLst>
                  <p:tags r:id="rId4"/>
                </p:custDataLst>
              </p:nvPr>
            </p:nvSpPr>
            <p:spPr bwMode="blackWhite">
              <a:xfrm>
                <a:off x="5256950" y="3175861"/>
                <a:ext cx="722926" cy="1598416"/>
              </a:xfrm>
              <a:prstGeom prst="line">
                <a:avLst/>
              </a:prstGeom>
              <a:gradFill>
                <a:gsLst>
                  <a:gs pos="33000">
                    <a:srgbClr val="F9F9F9"/>
                  </a:gs>
                  <a:gs pos="100000">
                    <a:srgbClr val="D7D7D7"/>
                  </a:gs>
                </a:gsLst>
                <a:lin ang="5400000" scaled="0"/>
              </a:gradFill>
              <a:ln w="3175">
                <a:solidFill>
                  <a:schemeClr val="bg1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9972" tIns="34986" rIns="69972" bIns="34986" anchor="ctr"/>
              <a:lstStyle/>
              <a:p>
                <a:pPr>
                  <a:lnSpc>
                    <a:spcPct val="120000"/>
                  </a:lnSpc>
                  <a:defRPr/>
                </a:pPr>
                <a:endParaRPr lang="zh-CN" altLang="en-US" sz="900">
                  <a:solidFill>
                    <a:srgbClr val="4D4D4D"/>
                  </a:solidFill>
                </a:endParaRPr>
              </a:p>
            </p:txBody>
          </p:sp>
          <p:sp>
            <p:nvSpPr>
              <p:cNvPr id="24" name="MH_SubTitle_1"/>
              <p:cNvSpPr/>
              <p:nvPr>
                <p:custDataLst>
                  <p:tags r:id="rId5"/>
                </p:custDataLst>
              </p:nvPr>
            </p:nvSpPr>
            <p:spPr bwMode="blackWhite">
              <a:xfrm flipH="1">
                <a:off x="4508204" y="4774274"/>
                <a:ext cx="1546780" cy="497598"/>
              </a:xfrm>
              <a:custGeom>
                <a:avLst/>
                <a:gdLst>
                  <a:gd name="T0" fmla="*/ 4 w 830"/>
                  <a:gd name="T1" fmla="*/ 0 h 276"/>
                  <a:gd name="T2" fmla="*/ 0 w 830"/>
                  <a:gd name="T3" fmla="*/ 28 h 276"/>
                  <a:gd name="T4" fmla="*/ 4 w 830"/>
                  <a:gd name="T5" fmla="*/ 65 h 276"/>
                  <a:gd name="T6" fmla="*/ 16 w 830"/>
                  <a:gd name="T7" fmla="*/ 102 h 276"/>
                  <a:gd name="T8" fmla="*/ 38 w 830"/>
                  <a:gd name="T9" fmla="*/ 139 h 276"/>
                  <a:gd name="T10" fmla="*/ 74 w 830"/>
                  <a:gd name="T11" fmla="*/ 172 h 276"/>
                  <a:gd name="T12" fmla="*/ 117 w 830"/>
                  <a:gd name="T13" fmla="*/ 202 h 276"/>
                  <a:gd name="T14" fmla="*/ 161 w 830"/>
                  <a:gd name="T15" fmla="*/ 223 h 276"/>
                  <a:gd name="T16" fmla="*/ 197 w 830"/>
                  <a:gd name="T17" fmla="*/ 237 h 276"/>
                  <a:gd name="T18" fmla="*/ 239 w 830"/>
                  <a:gd name="T19" fmla="*/ 251 h 276"/>
                  <a:gd name="T20" fmla="*/ 278 w 830"/>
                  <a:gd name="T21" fmla="*/ 260 h 276"/>
                  <a:gd name="T22" fmla="*/ 317 w 830"/>
                  <a:gd name="T23" fmla="*/ 266 h 276"/>
                  <a:gd name="T24" fmla="*/ 354 w 830"/>
                  <a:gd name="T25" fmla="*/ 270 h 276"/>
                  <a:gd name="T26" fmla="*/ 402 w 830"/>
                  <a:gd name="T27" fmla="*/ 275 h 276"/>
                  <a:gd name="T28" fmla="*/ 447 w 830"/>
                  <a:gd name="T29" fmla="*/ 273 h 276"/>
                  <a:gd name="T30" fmla="*/ 490 w 830"/>
                  <a:gd name="T31" fmla="*/ 270 h 276"/>
                  <a:gd name="T32" fmla="*/ 541 w 830"/>
                  <a:gd name="T33" fmla="*/ 265 h 276"/>
                  <a:gd name="T34" fmla="*/ 579 w 830"/>
                  <a:gd name="T35" fmla="*/ 255 h 276"/>
                  <a:gd name="T36" fmla="*/ 620 w 830"/>
                  <a:gd name="T37" fmla="*/ 244 h 276"/>
                  <a:gd name="T38" fmla="*/ 659 w 830"/>
                  <a:gd name="T39" fmla="*/ 230 h 276"/>
                  <a:gd name="T40" fmla="*/ 686 w 830"/>
                  <a:gd name="T41" fmla="*/ 219 h 276"/>
                  <a:gd name="T42" fmla="*/ 715 w 830"/>
                  <a:gd name="T43" fmla="*/ 201 h 276"/>
                  <a:gd name="T44" fmla="*/ 737 w 830"/>
                  <a:gd name="T45" fmla="*/ 186 h 276"/>
                  <a:gd name="T46" fmla="*/ 762 w 830"/>
                  <a:gd name="T47" fmla="*/ 166 h 276"/>
                  <a:gd name="T48" fmla="*/ 785 w 830"/>
                  <a:gd name="T49" fmla="*/ 147 h 276"/>
                  <a:gd name="T50" fmla="*/ 800 w 830"/>
                  <a:gd name="T51" fmla="*/ 125 h 276"/>
                  <a:gd name="T52" fmla="*/ 814 w 830"/>
                  <a:gd name="T53" fmla="*/ 100 h 276"/>
                  <a:gd name="T54" fmla="*/ 824 w 830"/>
                  <a:gd name="T55" fmla="*/ 73 h 276"/>
                  <a:gd name="T56" fmla="*/ 829 w 830"/>
                  <a:gd name="T57" fmla="*/ 40 h 276"/>
                  <a:gd name="T58" fmla="*/ 827 w 830"/>
                  <a:gd name="T59" fmla="*/ 1 h 276"/>
                  <a:gd name="T60" fmla="*/ 4 w 830"/>
                  <a:gd name="T61" fmla="*/ 0 h 2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830" h="276">
                    <a:moveTo>
                      <a:pt x="4" y="0"/>
                    </a:moveTo>
                    <a:lnTo>
                      <a:pt x="0" y="28"/>
                    </a:lnTo>
                    <a:lnTo>
                      <a:pt x="4" y="65"/>
                    </a:lnTo>
                    <a:lnTo>
                      <a:pt x="16" y="102"/>
                    </a:lnTo>
                    <a:lnTo>
                      <a:pt x="38" y="139"/>
                    </a:lnTo>
                    <a:lnTo>
                      <a:pt x="74" y="172"/>
                    </a:lnTo>
                    <a:lnTo>
                      <a:pt x="117" y="202"/>
                    </a:lnTo>
                    <a:lnTo>
                      <a:pt x="161" y="223"/>
                    </a:lnTo>
                    <a:lnTo>
                      <a:pt x="197" y="237"/>
                    </a:lnTo>
                    <a:lnTo>
                      <a:pt x="239" y="251"/>
                    </a:lnTo>
                    <a:lnTo>
                      <a:pt x="278" y="260"/>
                    </a:lnTo>
                    <a:lnTo>
                      <a:pt x="317" y="266"/>
                    </a:lnTo>
                    <a:lnTo>
                      <a:pt x="354" y="270"/>
                    </a:lnTo>
                    <a:lnTo>
                      <a:pt x="402" y="275"/>
                    </a:lnTo>
                    <a:lnTo>
                      <a:pt x="447" y="273"/>
                    </a:lnTo>
                    <a:lnTo>
                      <a:pt x="490" y="270"/>
                    </a:lnTo>
                    <a:lnTo>
                      <a:pt x="541" y="265"/>
                    </a:lnTo>
                    <a:lnTo>
                      <a:pt x="579" y="255"/>
                    </a:lnTo>
                    <a:lnTo>
                      <a:pt x="620" y="244"/>
                    </a:lnTo>
                    <a:lnTo>
                      <a:pt x="659" y="230"/>
                    </a:lnTo>
                    <a:lnTo>
                      <a:pt x="686" y="219"/>
                    </a:lnTo>
                    <a:lnTo>
                      <a:pt x="715" y="201"/>
                    </a:lnTo>
                    <a:lnTo>
                      <a:pt x="737" y="186"/>
                    </a:lnTo>
                    <a:lnTo>
                      <a:pt x="762" y="166"/>
                    </a:lnTo>
                    <a:lnTo>
                      <a:pt x="785" y="147"/>
                    </a:lnTo>
                    <a:lnTo>
                      <a:pt x="800" y="125"/>
                    </a:lnTo>
                    <a:lnTo>
                      <a:pt x="814" y="100"/>
                    </a:lnTo>
                    <a:lnTo>
                      <a:pt x="824" y="73"/>
                    </a:lnTo>
                    <a:lnTo>
                      <a:pt x="829" y="40"/>
                    </a:lnTo>
                    <a:lnTo>
                      <a:pt x="827" y="1"/>
                    </a:lnTo>
                    <a:lnTo>
                      <a:pt x="4" y="0"/>
                    </a:lnTo>
                  </a:path>
                </a:pathLst>
              </a:custGeom>
              <a:solidFill>
                <a:srgbClr val="00ACBE"/>
              </a:solidFill>
              <a:ln w="28575" cap="flat">
                <a:noFill/>
                <a:prstDash val="solid"/>
                <a:miter lim="800000"/>
              </a:ln>
              <a:effectLst>
                <a:outerShdw blurRad="228600" dist="228600" dir="6600000" algn="t" rotWithShape="0">
                  <a:schemeClr val="tx1">
                    <a:lumMod val="85000"/>
                    <a:lumOff val="15000"/>
                    <a:alpha val="40000"/>
                  </a:schemeClr>
                </a:out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25" name="淘宝网Chenying0907出品 16"/>
              <p:cNvSpPr txBox="1"/>
              <p:nvPr/>
            </p:nvSpPr>
            <p:spPr>
              <a:xfrm>
                <a:off x="4976474" y="4816932"/>
                <a:ext cx="55816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b="1" dirty="0">
                    <a:solidFill>
                      <a:schemeClr val="bg1"/>
                    </a:solidFill>
                    <a:latin typeface="Impact MT Std" pitchFamily="34" charset="0"/>
                    <a:ea typeface="微软雅黑" panose="020B0503020204020204" pitchFamily="34" charset="-122"/>
                  </a:rPr>
                  <a:t>70%</a:t>
                </a:r>
                <a:endParaRPr lang="zh-CN" altLang="en-US" b="1" dirty="0">
                  <a:solidFill>
                    <a:schemeClr val="bg1"/>
                  </a:solidFill>
                  <a:latin typeface="Impact MT Std" pitchFamily="34" charset="0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35" name="淘宝网Chenying0907出品 34"/>
          <p:cNvGrpSpPr/>
          <p:nvPr/>
        </p:nvGrpSpPr>
        <p:grpSpPr>
          <a:xfrm>
            <a:off x="7069527" y="1826378"/>
            <a:ext cx="4131873" cy="4194910"/>
            <a:chOff x="2030802" y="1611264"/>
            <a:chExt cx="4131873" cy="4194910"/>
          </a:xfrm>
        </p:grpSpPr>
        <p:sp>
          <p:nvSpPr>
            <p:cNvPr id="36" name="TextBox 10"/>
            <p:cNvSpPr txBox="1"/>
            <p:nvPr/>
          </p:nvSpPr>
          <p:spPr>
            <a:xfrm>
              <a:off x="2030802" y="1611264"/>
              <a:ext cx="1569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>
                  <a:solidFill>
                    <a:srgbClr val="FFB8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添加标题文字</a:t>
              </a:r>
            </a:p>
          </p:txBody>
        </p:sp>
        <p:sp>
          <p:nvSpPr>
            <p:cNvPr id="37" name="TextBox 23"/>
            <p:cNvSpPr txBox="1"/>
            <p:nvPr/>
          </p:nvSpPr>
          <p:spPr>
            <a:xfrm>
              <a:off x="2030802" y="3099534"/>
              <a:ext cx="1569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>
                  <a:solidFill>
                    <a:srgbClr val="00ACB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添加标题文字</a:t>
              </a:r>
            </a:p>
          </p:txBody>
        </p:sp>
        <p:sp>
          <p:nvSpPr>
            <p:cNvPr id="38" name="TextBox 24"/>
            <p:cNvSpPr txBox="1"/>
            <p:nvPr/>
          </p:nvSpPr>
          <p:spPr>
            <a:xfrm>
              <a:off x="2030802" y="4573277"/>
              <a:ext cx="1569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>
                  <a:solidFill>
                    <a:srgbClr val="F8353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添加标题文字</a:t>
              </a:r>
            </a:p>
          </p:txBody>
        </p:sp>
        <p:sp>
          <p:nvSpPr>
            <p:cNvPr id="39" name="淘宝网Chenying0907出品 5"/>
            <p:cNvSpPr/>
            <p:nvPr/>
          </p:nvSpPr>
          <p:spPr bwMode="auto">
            <a:xfrm>
              <a:off x="2135577" y="1953441"/>
              <a:ext cx="4027098" cy="9075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lstStyle/>
            <a:p>
              <a:pPr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charset="0"/>
                </a:rPr>
                <a:t>此处添加详细文本描述，建议与标题相关并符合整体语言风格，语言描述尽量简洁生动。尽量将每页幻灯片的字数控制在</a:t>
              </a:r>
              <a:r>
                <a:rPr lang="en-US" altLang="zh-CN" sz="14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charset="0"/>
                </a:rPr>
                <a:t>200</a:t>
              </a:r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charset="0"/>
                </a:rPr>
                <a:t>字以内。</a:t>
              </a:r>
              <a:endParaRPr lang="en-US" altLang="zh-CN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 charset="0"/>
                <a:sym typeface="Lato Light" charset="0"/>
              </a:endParaRPr>
            </a:p>
          </p:txBody>
        </p:sp>
        <p:sp>
          <p:nvSpPr>
            <p:cNvPr id="40" name="淘宝网Chenying0907出品 5"/>
            <p:cNvSpPr/>
            <p:nvPr/>
          </p:nvSpPr>
          <p:spPr bwMode="auto">
            <a:xfrm>
              <a:off x="2135577" y="3418077"/>
              <a:ext cx="4027098" cy="9075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lstStyle/>
            <a:p>
              <a:pPr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charset="0"/>
                </a:rPr>
                <a:t>此处添加详细文本描述，建议与标题相关并符合整体语言风格，语言描述尽量简洁生动。尽量将每页幻灯片的字数控制在</a:t>
              </a:r>
              <a:r>
                <a:rPr lang="en-US" altLang="zh-CN" sz="14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charset="0"/>
                </a:rPr>
                <a:t>200</a:t>
              </a:r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charset="0"/>
                </a:rPr>
                <a:t>字以内。</a:t>
              </a:r>
              <a:endParaRPr lang="en-US" altLang="zh-CN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 charset="0"/>
                <a:sym typeface="Lato Light" charset="0"/>
              </a:endParaRPr>
            </a:p>
          </p:txBody>
        </p:sp>
        <p:sp>
          <p:nvSpPr>
            <p:cNvPr id="41" name="淘宝网Chenying0907出品 5"/>
            <p:cNvSpPr/>
            <p:nvPr/>
          </p:nvSpPr>
          <p:spPr bwMode="auto">
            <a:xfrm>
              <a:off x="2135577" y="4898661"/>
              <a:ext cx="4027098" cy="9075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lstStyle/>
            <a:p>
              <a:pPr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charset="0"/>
                </a:rPr>
                <a:t>此处添加详细文本描述，建议与标题相关并符合整体语言风格，语言描述尽量简洁生动。尽量将每页幻灯片的字数控制在</a:t>
              </a:r>
              <a:r>
                <a:rPr lang="en-US" altLang="zh-CN" sz="14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charset="0"/>
                </a:rPr>
                <a:t>200</a:t>
              </a:r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Gill Sans" charset="0"/>
                </a:rPr>
                <a:t>字以内。</a:t>
              </a:r>
              <a:endParaRPr lang="en-US" altLang="zh-CN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 charset="0"/>
                <a:sym typeface="Lato Light" charset="0"/>
              </a:endParaRPr>
            </a:p>
          </p:txBody>
        </p:sp>
      </p:grpSp>
      <p:grpSp>
        <p:nvGrpSpPr>
          <p:cNvPr id="42" name="淘宝网Chenying0907出品 41"/>
          <p:cNvGrpSpPr/>
          <p:nvPr/>
        </p:nvGrpSpPr>
        <p:grpSpPr>
          <a:xfrm>
            <a:off x="6393975" y="1731074"/>
            <a:ext cx="600444" cy="3549370"/>
            <a:chOff x="6393975" y="1731074"/>
            <a:chExt cx="600444" cy="3549370"/>
          </a:xfrm>
        </p:grpSpPr>
        <p:sp>
          <p:nvSpPr>
            <p:cNvPr id="43" name="淘宝网Chenying0907出品 42"/>
            <p:cNvSpPr/>
            <p:nvPr/>
          </p:nvSpPr>
          <p:spPr bwMode="blackWhite">
            <a:xfrm>
              <a:off x="6393975" y="1731074"/>
              <a:ext cx="600444" cy="3549370"/>
            </a:xfrm>
            <a:custGeom>
              <a:avLst/>
              <a:gdLst>
                <a:gd name="connsiteX0" fmla="*/ 300222 w 600444"/>
                <a:gd name="connsiteY0" fmla="*/ 0 h 3549370"/>
                <a:gd name="connsiteX1" fmla="*/ 600444 w 600444"/>
                <a:gd name="connsiteY1" fmla="*/ 300222 h 3549370"/>
                <a:gd name="connsiteX2" fmla="*/ 468079 w 600444"/>
                <a:gd name="connsiteY2" fmla="*/ 549171 h 3549370"/>
                <a:gd name="connsiteX3" fmla="*/ 428714 w 600444"/>
                <a:gd name="connsiteY3" fmla="*/ 570538 h 3549370"/>
                <a:gd name="connsiteX4" fmla="*/ 428714 w 600444"/>
                <a:gd name="connsiteY4" fmla="*/ 1533984 h 3549370"/>
                <a:gd name="connsiteX5" fmla="*/ 468079 w 600444"/>
                <a:gd name="connsiteY5" fmla="*/ 1555350 h 3549370"/>
                <a:gd name="connsiteX6" fmla="*/ 600444 w 600444"/>
                <a:gd name="connsiteY6" fmla="*/ 1804299 h 3549370"/>
                <a:gd name="connsiteX7" fmla="*/ 468079 w 600444"/>
                <a:gd name="connsiteY7" fmla="*/ 2053248 h 3549370"/>
                <a:gd name="connsiteX8" fmla="*/ 428714 w 600444"/>
                <a:gd name="connsiteY8" fmla="*/ 2074615 h 3549370"/>
                <a:gd name="connsiteX9" fmla="*/ 428714 w 600444"/>
                <a:gd name="connsiteY9" fmla="*/ 2978833 h 3549370"/>
                <a:gd name="connsiteX10" fmla="*/ 468079 w 600444"/>
                <a:gd name="connsiteY10" fmla="*/ 3000199 h 3549370"/>
                <a:gd name="connsiteX11" fmla="*/ 600444 w 600444"/>
                <a:gd name="connsiteY11" fmla="*/ 3249148 h 3549370"/>
                <a:gd name="connsiteX12" fmla="*/ 300222 w 600444"/>
                <a:gd name="connsiteY12" fmla="*/ 3549370 h 3549370"/>
                <a:gd name="connsiteX13" fmla="*/ 0 w 600444"/>
                <a:gd name="connsiteY13" fmla="*/ 3249148 h 3549370"/>
                <a:gd name="connsiteX14" fmla="*/ 132365 w 600444"/>
                <a:gd name="connsiteY14" fmla="*/ 3000199 h 3549370"/>
                <a:gd name="connsiteX15" fmla="*/ 171730 w 600444"/>
                <a:gd name="connsiteY15" fmla="*/ 2978833 h 3549370"/>
                <a:gd name="connsiteX16" fmla="*/ 171730 w 600444"/>
                <a:gd name="connsiteY16" fmla="*/ 2074615 h 3549370"/>
                <a:gd name="connsiteX17" fmla="*/ 132365 w 600444"/>
                <a:gd name="connsiteY17" fmla="*/ 2053248 h 3549370"/>
                <a:gd name="connsiteX18" fmla="*/ 0 w 600444"/>
                <a:gd name="connsiteY18" fmla="*/ 1804299 h 3549370"/>
                <a:gd name="connsiteX19" fmla="*/ 132365 w 600444"/>
                <a:gd name="connsiteY19" fmla="*/ 1555350 h 3549370"/>
                <a:gd name="connsiteX20" fmla="*/ 171730 w 600444"/>
                <a:gd name="connsiteY20" fmla="*/ 1533984 h 3549370"/>
                <a:gd name="connsiteX21" fmla="*/ 171730 w 600444"/>
                <a:gd name="connsiteY21" fmla="*/ 570538 h 3549370"/>
                <a:gd name="connsiteX22" fmla="*/ 132365 w 600444"/>
                <a:gd name="connsiteY22" fmla="*/ 549171 h 3549370"/>
                <a:gd name="connsiteX23" fmla="*/ 0 w 600444"/>
                <a:gd name="connsiteY23" fmla="*/ 300222 h 3549370"/>
                <a:gd name="connsiteX24" fmla="*/ 300222 w 600444"/>
                <a:gd name="connsiteY24" fmla="*/ 0 h 3549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600444" h="3549370">
                  <a:moveTo>
                    <a:pt x="300222" y="0"/>
                  </a:moveTo>
                  <a:cubicBezTo>
                    <a:pt x="466030" y="0"/>
                    <a:pt x="600444" y="134414"/>
                    <a:pt x="600444" y="300222"/>
                  </a:cubicBezTo>
                  <a:cubicBezTo>
                    <a:pt x="600444" y="403852"/>
                    <a:pt x="547939" y="495219"/>
                    <a:pt x="468079" y="549171"/>
                  </a:cubicBezTo>
                  <a:lnTo>
                    <a:pt x="428714" y="570538"/>
                  </a:lnTo>
                  <a:lnTo>
                    <a:pt x="428714" y="1533984"/>
                  </a:lnTo>
                  <a:lnTo>
                    <a:pt x="468079" y="1555350"/>
                  </a:lnTo>
                  <a:cubicBezTo>
                    <a:pt x="547939" y="1609302"/>
                    <a:pt x="600444" y="1700669"/>
                    <a:pt x="600444" y="1804299"/>
                  </a:cubicBezTo>
                  <a:cubicBezTo>
                    <a:pt x="600444" y="1907929"/>
                    <a:pt x="547939" y="1999296"/>
                    <a:pt x="468079" y="2053248"/>
                  </a:cubicBezTo>
                  <a:lnTo>
                    <a:pt x="428714" y="2074615"/>
                  </a:lnTo>
                  <a:lnTo>
                    <a:pt x="428714" y="2978833"/>
                  </a:lnTo>
                  <a:lnTo>
                    <a:pt x="468079" y="3000199"/>
                  </a:lnTo>
                  <a:cubicBezTo>
                    <a:pt x="547939" y="3054152"/>
                    <a:pt x="600444" y="3145518"/>
                    <a:pt x="600444" y="3249148"/>
                  </a:cubicBezTo>
                  <a:cubicBezTo>
                    <a:pt x="600444" y="3414956"/>
                    <a:pt x="466030" y="3549370"/>
                    <a:pt x="300222" y="3549370"/>
                  </a:cubicBezTo>
                  <a:cubicBezTo>
                    <a:pt x="134414" y="3549370"/>
                    <a:pt x="0" y="3414956"/>
                    <a:pt x="0" y="3249148"/>
                  </a:cubicBezTo>
                  <a:cubicBezTo>
                    <a:pt x="0" y="3145518"/>
                    <a:pt x="52505" y="3054152"/>
                    <a:pt x="132365" y="3000199"/>
                  </a:cubicBezTo>
                  <a:lnTo>
                    <a:pt x="171730" y="2978833"/>
                  </a:lnTo>
                  <a:lnTo>
                    <a:pt x="171730" y="2074615"/>
                  </a:lnTo>
                  <a:lnTo>
                    <a:pt x="132365" y="2053248"/>
                  </a:lnTo>
                  <a:cubicBezTo>
                    <a:pt x="52505" y="1999296"/>
                    <a:pt x="0" y="1907929"/>
                    <a:pt x="0" y="1804299"/>
                  </a:cubicBezTo>
                  <a:cubicBezTo>
                    <a:pt x="0" y="1700669"/>
                    <a:pt x="52505" y="1609302"/>
                    <a:pt x="132365" y="1555350"/>
                  </a:cubicBezTo>
                  <a:lnTo>
                    <a:pt x="171730" y="1533984"/>
                  </a:lnTo>
                  <a:lnTo>
                    <a:pt x="171730" y="570538"/>
                  </a:lnTo>
                  <a:lnTo>
                    <a:pt x="132365" y="549171"/>
                  </a:lnTo>
                  <a:cubicBezTo>
                    <a:pt x="52505" y="495219"/>
                    <a:pt x="0" y="403852"/>
                    <a:pt x="0" y="300222"/>
                  </a:cubicBezTo>
                  <a:cubicBezTo>
                    <a:pt x="0" y="134414"/>
                    <a:pt x="134414" y="0"/>
                    <a:pt x="300222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  <a:effectLst>
              <a:innerShdw blurRad="190500" dist="50800" dir="13500000">
                <a:prstClr val="black">
                  <a:alpha val="42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grpSp>
          <p:nvGrpSpPr>
            <p:cNvPr id="44" name="淘宝网Chenying0907出品 43"/>
            <p:cNvGrpSpPr/>
            <p:nvPr/>
          </p:nvGrpSpPr>
          <p:grpSpPr>
            <a:xfrm>
              <a:off x="6461565" y="4740846"/>
              <a:ext cx="465264" cy="465265"/>
              <a:chOff x="6447927" y="4740846"/>
              <a:chExt cx="465264" cy="465265"/>
            </a:xfrm>
          </p:grpSpPr>
          <p:sp>
            <p:nvSpPr>
              <p:cNvPr id="51" name="淘宝网Chenying0907出品 50"/>
              <p:cNvSpPr/>
              <p:nvPr/>
            </p:nvSpPr>
            <p:spPr>
              <a:xfrm flipH="1">
                <a:off x="6447927" y="4740846"/>
                <a:ext cx="465264" cy="465265"/>
              </a:xfrm>
              <a:prstGeom prst="ellipse">
                <a:avLst/>
              </a:prstGeom>
              <a:solidFill>
                <a:srgbClr val="F8353D"/>
              </a:solidFill>
              <a:ln w="28575" cap="flat">
                <a:noFill/>
                <a:prstDash val="solid"/>
                <a:miter lim="800000"/>
              </a:ln>
              <a:effectLst>
                <a:outerShdw blurRad="228600" dist="228600" dir="5400000" algn="t" rotWithShape="0">
                  <a:schemeClr val="tx1">
                    <a:lumMod val="85000"/>
                    <a:lumOff val="15000"/>
                    <a:alpha val="28000"/>
                  </a:schemeClr>
                </a:out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2" name="KSO_Shape"/>
              <p:cNvSpPr/>
              <p:nvPr/>
            </p:nvSpPr>
            <p:spPr bwMode="auto">
              <a:xfrm>
                <a:off x="6540262" y="4855228"/>
                <a:ext cx="280594" cy="217460"/>
              </a:xfrm>
              <a:custGeom>
                <a:avLst/>
                <a:gdLst>
                  <a:gd name="T0" fmla="*/ 2017136 w 3240087"/>
                  <a:gd name="T1" fmla="*/ 1939157 h 2513013"/>
                  <a:gd name="T2" fmla="*/ 792729 w 3240087"/>
                  <a:gd name="T3" fmla="*/ 1060450 h 2513013"/>
                  <a:gd name="T4" fmla="*/ 1301750 w 3240087"/>
                  <a:gd name="T5" fmla="*/ 2513013 h 2513013"/>
                  <a:gd name="T6" fmla="*/ 1554331 w 3240087"/>
                  <a:gd name="T7" fmla="*/ 753428 h 2513013"/>
                  <a:gd name="T8" fmla="*/ 1460048 w 3240087"/>
                  <a:gd name="T9" fmla="*/ 768668 h 2513013"/>
                  <a:gd name="T10" fmla="*/ 1385130 w 3240087"/>
                  <a:gd name="T11" fmla="*/ 795338 h 2513013"/>
                  <a:gd name="T12" fmla="*/ 1329893 w 3240087"/>
                  <a:gd name="T13" fmla="*/ 833438 h 2513013"/>
                  <a:gd name="T14" fmla="*/ 1294022 w 3240087"/>
                  <a:gd name="T15" fmla="*/ 883285 h 2513013"/>
                  <a:gd name="T16" fmla="*/ 1277514 w 3240087"/>
                  <a:gd name="T17" fmla="*/ 944880 h 2513013"/>
                  <a:gd name="T18" fmla="*/ 1278784 w 3240087"/>
                  <a:gd name="T19" fmla="*/ 999173 h 2513013"/>
                  <a:gd name="T20" fmla="*/ 1289577 w 3240087"/>
                  <a:gd name="T21" fmla="*/ 1043940 h 2513013"/>
                  <a:gd name="T22" fmla="*/ 1309259 w 3240087"/>
                  <a:gd name="T23" fmla="*/ 1084263 h 2513013"/>
                  <a:gd name="T24" fmla="*/ 1365448 w 3240087"/>
                  <a:gd name="T25" fmla="*/ 1148715 h 2513013"/>
                  <a:gd name="T26" fmla="*/ 1452112 w 3240087"/>
                  <a:gd name="T27" fmla="*/ 1200786 h 2513013"/>
                  <a:gd name="T28" fmla="*/ 1598774 w 3240087"/>
                  <a:gd name="T29" fmla="*/ 1275081 h 2513013"/>
                  <a:gd name="T30" fmla="*/ 1631472 w 3240087"/>
                  <a:gd name="T31" fmla="*/ 1300163 h 2513013"/>
                  <a:gd name="T32" fmla="*/ 1648614 w 3240087"/>
                  <a:gd name="T33" fmla="*/ 1327786 h 2513013"/>
                  <a:gd name="T34" fmla="*/ 1658455 w 3240087"/>
                  <a:gd name="T35" fmla="*/ 1403668 h 2513013"/>
                  <a:gd name="T36" fmla="*/ 1653376 w 3240087"/>
                  <a:gd name="T37" fmla="*/ 1450658 h 2513013"/>
                  <a:gd name="T38" fmla="*/ 1632741 w 3240087"/>
                  <a:gd name="T39" fmla="*/ 1471931 h 2513013"/>
                  <a:gd name="T40" fmla="*/ 1595917 w 3240087"/>
                  <a:gd name="T41" fmla="*/ 1477328 h 2513013"/>
                  <a:gd name="T42" fmla="*/ 1572426 w 3240087"/>
                  <a:gd name="T43" fmla="*/ 1469708 h 2513013"/>
                  <a:gd name="T44" fmla="*/ 1562902 w 3240087"/>
                  <a:gd name="T45" fmla="*/ 1457008 h 2513013"/>
                  <a:gd name="T46" fmla="*/ 1555601 w 3240087"/>
                  <a:gd name="T47" fmla="*/ 1406208 h 2513013"/>
                  <a:gd name="T48" fmla="*/ 1280689 w 3240087"/>
                  <a:gd name="T49" fmla="*/ 1341121 h 2513013"/>
                  <a:gd name="T50" fmla="*/ 1292117 w 3240087"/>
                  <a:gd name="T51" fmla="*/ 1434783 h 2513013"/>
                  <a:gd name="T52" fmla="*/ 1312751 w 3240087"/>
                  <a:gd name="T53" fmla="*/ 1484313 h 2513013"/>
                  <a:gd name="T54" fmla="*/ 1334655 w 3240087"/>
                  <a:gd name="T55" fmla="*/ 1514158 h 2513013"/>
                  <a:gd name="T56" fmla="*/ 1362591 w 3240087"/>
                  <a:gd name="T57" fmla="*/ 1538288 h 2513013"/>
                  <a:gd name="T58" fmla="*/ 1427986 w 3240087"/>
                  <a:gd name="T59" fmla="*/ 1573848 h 2513013"/>
                  <a:gd name="T60" fmla="*/ 1500999 w 3240087"/>
                  <a:gd name="T61" fmla="*/ 1596073 h 2513013"/>
                  <a:gd name="T62" fmla="*/ 1680359 w 3240087"/>
                  <a:gd name="T63" fmla="*/ 1684973 h 2513013"/>
                  <a:gd name="T64" fmla="*/ 1761626 w 3240087"/>
                  <a:gd name="T65" fmla="*/ 1591628 h 2513013"/>
                  <a:gd name="T66" fmla="*/ 1840672 w 3240087"/>
                  <a:gd name="T67" fmla="*/ 1562101 h 2513013"/>
                  <a:gd name="T68" fmla="*/ 1900035 w 3240087"/>
                  <a:gd name="T69" fmla="*/ 1518286 h 2513013"/>
                  <a:gd name="T70" fmla="*/ 1939716 w 3240087"/>
                  <a:gd name="T71" fmla="*/ 1461136 h 2513013"/>
                  <a:gd name="T72" fmla="*/ 1959398 w 3240087"/>
                  <a:gd name="T73" fmla="*/ 1390333 h 2513013"/>
                  <a:gd name="T74" fmla="*/ 1960350 w 3240087"/>
                  <a:gd name="T75" fmla="*/ 1316038 h 2513013"/>
                  <a:gd name="T76" fmla="*/ 1951779 w 3240087"/>
                  <a:gd name="T77" fmla="*/ 1271271 h 2513013"/>
                  <a:gd name="T78" fmla="*/ 1935907 w 3240087"/>
                  <a:gd name="T79" fmla="*/ 1232536 h 2513013"/>
                  <a:gd name="T80" fmla="*/ 1890194 w 3240087"/>
                  <a:gd name="T81" fmla="*/ 1173798 h 2513013"/>
                  <a:gd name="T82" fmla="*/ 1817180 w 3240087"/>
                  <a:gd name="T83" fmla="*/ 1128078 h 2513013"/>
                  <a:gd name="T84" fmla="*/ 1674327 w 3240087"/>
                  <a:gd name="T85" fmla="*/ 1059180 h 2513013"/>
                  <a:gd name="T86" fmla="*/ 1581949 w 3240087"/>
                  <a:gd name="T87" fmla="*/ 1008380 h 2513013"/>
                  <a:gd name="T88" fmla="*/ 1566394 w 3240087"/>
                  <a:gd name="T89" fmla="*/ 989013 h 2513013"/>
                  <a:gd name="T90" fmla="*/ 1557823 w 3240087"/>
                  <a:gd name="T91" fmla="*/ 962025 h 2513013"/>
                  <a:gd name="T92" fmla="*/ 1557823 w 3240087"/>
                  <a:gd name="T93" fmla="*/ 918528 h 2513013"/>
                  <a:gd name="T94" fmla="*/ 1572108 w 3240087"/>
                  <a:gd name="T95" fmla="*/ 890905 h 2513013"/>
                  <a:gd name="T96" fmla="*/ 1600361 w 3240087"/>
                  <a:gd name="T97" fmla="*/ 879793 h 2513013"/>
                  <a:gd name="T98" fmla="*/ 1636551 w 3240087"/>
                  <a:gd name="T99" fmla="*/ 886143 h 2513013"/>
                  <a:gd name="T100" fmla="*/ 1649249 w 3240087"/>
                  <a:gd name="T101" fmla="*/ 901700 h 2513013"/>
                  <a:gd name="T102" fmla="*/ 1656233 w 3240087"/>
                  <a:gd name="T103" fmla="*/ 956310 h 2513013"/>
                  <a:gd name="T104" fmla="*/ 1932732 w 3240087"/>
                  <a:gd name="T105" fmla="*/ 964883 h 2513013"/>
                  <a:gd name="T106" fmla="*/ 1923844 w 3240087"/>
                  <a:gd name="T107" fmla="*/ 900748 h 2513013"/>
                  <a:gd name="T108" fmla="*/ 1897495 w 3240087"/>
                  <a:gd name="T109" fmla="*/ 847725 h 2513013"/>
                  <a:gd name="T110" fmla="*/ 1853370 w 3240087"/>
                  <a:gd name="T111" fmla="*/ 806450 h 2513013"/>
                  <a:gd name="T112" fmla="*/ 1790832 w 3240087"/>
                  <a:gd name="T113" fmla="*/ 775970 h 2513013"/>
                  <a:gd name="T114" fmla="*/ 1710834 w 3240087"/>
                  <a:gd name="T115" fmla="*/ 757238 h 2513013"/>
                  <a:gd name="T116" fmla="*/ 2640012 w 3240087"/>
                  <a:gd name="T117" fmla="*/ 871220 h 2513013"/>
                  <a:gd name="T118" fmla="*/ 1619408 w 3240087"/>
                  <a:gd name="T119" fmla="*/ 0 h 25130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240087" h="2513013">
                    <a:moveTo>
                      <a:pt x="2446710" y="1060450"/>
                    </a:moveTo>
                    <a:lnTo>
                      <a:pt x="3240087" y="1736769"/>
                    </a:lnTo>
                    <a:lnTo>
                      <a:pt x="2830848" y="1736769"/>
                    </a:lnTo>
                    <a:lnTo>
                      <a:pt x="2956352" y="2513013"/>
                    </a:lnTo>
                    <a:lnTo>
                      <a:pt x="1936750" y="2513013"/>
                    </a:lnTo>
                    <a:lnTo>
                      <a:pt x="2017136" y="1939157"/>
                    </a:lnTo>
                    <a:lnTo>
                      <a:pt x="2275453" y="1939157"/>
                    </a:lnTo>
                    <a:lnTo>
                      <a:pt x="2351708" y="1939157"/>
                    </a:lnTo>
                    <a:lnTo>
                      <a:pt x="2338681" y="1859852"/>
                    </a:lnTo>
                    <a:lnTo>
                      <a:pt x="2238278" y="1237778"/>
                    </a:lnTo>
                    <a:lnTo>
                      <a:pt x="2446710" y="1060450"/>
                    </a:lnTo>
                    <a:close/>
                    <a:moveTo>
                      <a:pt x="792729" y="1060450"/>
                    </a:moveTo>
                    <a:lnTo>
                      <a:pt x="988531" y="1227309"/>
                    </a:lnTo>
                    <a:lnTo>
                      <a:pt x="899991" y="1861120"/>
                    </a:lnTo>
                    <a:lnTo>
                      <a:pt x="889201" y="1939157"/>
                    </a:lnTo>
                    <a:lnTo>
                      <a:pt x="963460" y="1939157"/>
                    </a:lnTo>
                    <a:lnTo>
                      <a:pt x="1209085" y="1939157"/>
                    </a:lnTo>
                    <a:lnTo>
                      <a:pt x="1301750" y="2513013"/>
                    </a:lnTo>
                    <a:lnTo>
                      <a:pt x="283389" y="2513013"/>
                    </a:lnTo>
                    <a:lnTo>
                      <a:pt x="391604" y="1736769"/>
                    </a:lnTo>
                    <a:lnTo>
                      <a:pt x="0" y="1736769"/>
                    </a:lnTo>
                    <a:lnTo>
                      <a:pt x="792729" y="1060450"/>
                    </a:lnTo>
                    <a:close/>
                    <a:moveTo>
                      <a:pt x="1554331" y="686118"/>
                    </a:moveTo>
                    <a:lnTo>
                      <a:pt x="1554331" y="753428"/>
                    </a:lnTo>
                    <a:lnTo>
                      <a:pt x="1537189" y="755015"/>
                    </a:lnTo>
                    <a:lnTo>
                      <a:pt x="1520681" y="757238"/>
                    </a:lnTo>
                    <a:lnTo>
                      <a:pt x="1504491" y="759778"/>
                    </a:lnTo>
                    <a:lnTo>
                      <a:pt x="1489254" y="762318"/>
                    </a:lnTo>
                    <a:lnTo>
                      <a:pt x="1474334" y="765175"/>
                    </a:lnTo>
                    <a:lnTo>
                      <a:pt x="1460048" y="768668"/>
                    </a:lnTo>
                    <a:lnTo>
                      <a:pt x="1446080" y="772160"/>
                    </a:lnTo>
                    <a:lnTo>
                      <a:pt x="1432747" y="776288"/>
                    </a:lnTo>
                    <a:lnTo>
                      <a:pt x="1420049" y="780415"/>
                    </a:lnTo>
                    <a:lnTo>
                      <a:pt x="1407986" y="785178"/>
                    </a:lnTo>
                    <a:lnTo>
                      <a:pt x="1396241" y="789940"/>
                    </a:lnTo>
                    <a:lnTo>
                      <a:pt x="1385130" y="795338"/>
                    </a:lnTo>
                    <a:lnTo>
                      <a:pt x="1374654" y="800735"/>
                    </a:lnTo>
                    <a:lnTo>
                      <a:pt x="1364496" y="806768"/>
                    </a:lnTo>
                    <a:lnTo>
                      <a:pt x="1354972" y="813118"/>
                    </a:lnTo>
                    <a:lnTo>
                      <a:pt x="1345766" y="819468"/>
                    </a:lnTo>
                    <a:lnTo>
                      <a:pt x="1337512" y="826453"/>
                    </a:lnTo>
                    <a:lnTo>
                      <a:pt x="1329893" y="833438"/>
                    </a:lnTo>
                    <a:lnTo>
                      <a:pt x="1322592" y="841375"/>
                    </a:lnTo>
                    <a:lnTo>
                      <a:pt x="1315608" y="848995"/>
                    </a:lnTo>
                    <a:lnTo>
                      <a:pt x="1309259" y="857250"/>
                    </a:lnTo>
                    <a:lnTo>
                      <a:pt x="1303863" y="865505"/>
                    </a:lnTo>
                    <a:lnTo>
                      <a:pt x="1298466" y="874395"/>
                    </a:lnTo>
                    <a:lnTo>
                      <a:pt x="1294022" y="883285"/>
                    </a:lnTo>
                    <a:lnTo>
                      <a:pt x="1289895" y="892810"/>
                    </a:lnTo>
                    <a:lnTo>
                      <a:pt x="1286403" y="902653"/>
                    </a:lnTo>
                    <a:lnTo>
                      <a:pt x="1283546" y="912813"/>
                    </a:lnTo>
                    <a:lnTo>
                      <a:pt x="1281006" y="922973"/>
                    </a:lnTo>
                    <a:lnTo>
                      <a:pt x="1279101" y="933768"/>
                    </a:lnTo>
                    <a:lnTo>
                      <a:pt x="1277514" y="944880"/>
                    </a:lnTo>
                    <a:lnTo>
                      <a:pt x="1276879" y="955993"/>
                    </a:lnTo>
                    <a:lnTo>
                      <a:pt x="1276562" y="967423"/>
                    </a:lnTo>
                    <a:lnTo>
                      <a:pt x="1276562" y="975678"/>
                    </a:lnTo>
                    <a:lnTo>
                      <a:pt x="1277197" y="983615"/>
                    </a:lnTo>
                    <a:lnTo>
                      <a:pt x="1277514" y="991553"/>
                    </a:lnTo>
                    <a:lnTo>
                      <a:pt x="1278784" y="999173"/>
                    </a:lnTo>
                    <a:lnTo>
                      <a:pt x="1279736" y="1006793"/>
                    </a:lnTo>
                    <a:lnTo>
                      <a:pt x="1281006" y="1014413"/>
                    </a:lnTo>
                    <a:lnTo>
                      <a:pt x="1282911" y="1021715"/>
                    </a:lnTo>
                    <a:lnTo>
                      <a:pt x="1284815" y="1029335"/>
                    </a:lnTo>
                    <a:lnTo>
                      <a:pt x="1287038" y="1036638"/>
                    </a:lnTo>
                    <a:lnTo>
                      <a:pt x="1289577" y="1043940"/>
                    </a:lnTo>
                    <a:lnTo>
                      <a:pt x="1292117" y="1050925"/>
                    </a:lnTo>
                    <a:lnTo>
                      <a:pt x="1294974" y="1057910"/>
                    </a:lnTo>
                    <a:lnTo>
                      <a:pt x="1298148" y="1064260"/>
                    </a:lnTo>
                    <a:lnTo>
                      <a:pt x="1301640" y="1070928"/>
                    </a:lnTo>
                    <a:lnTo>
                      <a:pt x="1305450" y="1077595"/>
                    </a:lnTo>
                    <a:lnTo>
                      <a:pt x="1309259" y="1084263"/>
                    </a:lnTo>
                    <a:lnTo>
                      <a:pt x="1317830" y="1096963"/>
                    </a:lnTo>
                    <a:lnTo>
                      <a:pt x="1326719" y="1108710"/>
                    </a:lnTo>
                    <a:lnTo>
                      <a:pt x="1335925" y="1119823"/>
                    </a:lnTo>
                    <a:lnTo>
                      <a:pt x="1345131" y="1129983"/>
                    </a:lnTo>
                    <a:lnTo>
                      <a:pt x="1355290" y="1139825"/>
                    </a:lnTo>
                    <a:lnTo>
                      <a:pt x="1365448" y="1148715"/>
                    </a:lnTo>
                    <a:lnTo>
                      <a:pt x="1376241" y="1156653"/>
                    </a:lnTo>
                    <a:lnTo>
                      <a:pt x="1387352" y="1164273"/>
                    </a:lnTo>
                    <a:lnTo>
                      <a:pt x="1400050" y="1171893"/>
                    </a:lnTo>
                    <a:lnTo>
                      <a:pt x="1414970" y="1180466"/>
                    </a:lnTo>
                    <a:lnTo>
                      <a:pt x="1432430" y="1189991"/>
                    </a:lnTo>
                    <a:lnTo>
                      <a:pt x="1452112" y="1200786"/>
                    </a:lnTo>
                    <a:lnTo>
                      <a:pt x="1474968" y="1212216"/>
                    </a:lnTo>
                    <a:lnTo>
                      <a:pt x="1500047" y="1224916"/>
                    </a:lnTo>
                    <a:lnTo>
                      <a:pt x="1557506" y="1253173"/>
                    </a:lnTo>
                    <a:lnTo>
                      <a:pt x="1575283" y="1262063"/>
                    </a:lnTo>
                    <a:lnTo>
                      <a:pt x="1591473" y="1270953"/>
                    </a:lnTo>
                    <a:lnTo>
                      <a:pt x="1598774" y="1275081"/>
                    </a:lnTo>
                    <a:lnTo>
                      <a:pt x="1605441" y="1279208"/>
                    </a:lnTo>
                    <a:lnTo>
                      <a:pt x="1611472" y="1283336"/>
                    </a:lnTo>
                    <a:lnTo>
                      <a:pt x="1617186" y="1287463"/>
                    </a:lnTo>
                    <a:lnTo>
                      <a:pt x="1622265" y="1291591"/>
                    </a:lnTo>
                    <a:lnTo>
                      <a:pt x="1627345" y="1296036"/>
                    </a:lnTo>
                    <a:lnTo>
                      <a:pt x="1631472" y="1300163"/>
                    </a:lnTo>
                    <a:lnTo>
                      <a:pt x="1635281" y="1303973"/>
                    </a:lnTo>
                    <a:lnTo>
                      <a:pt x="1638773" y="1307783"/>
                    </a:lnTo>
                    <a:lnTo>
                      <a:pt x="1641630" y="1311911"/>
                    </a:lnTo>
                    <a:lnTo>
                      <a:pt x="1643535" y="1315721"/>
                    </a:lnTo>
                    <a:lnTo>
                      <a:pt x="1645757" y="1319531"/>
                    </a:lnTo>
                    <a:lnTo>
                      <a:pt x="1648614" y="1327786"/>
                    </a:lnTo>
                    <a:lnTo>
                      <a:pt x="1651471" y="1337311"/>
                    </a:lnTo>
                    <a:lnTo>
                      <a:pt x="1653376" y="1348106"/>
                    </a:lnTo>
                    <a:lnTo>
                      <a:pt x="1655280" y="1360171"/>
                    </a:lnTo>
                    <a:lnTo>
                      <a:pt x="1656868" y="1373188"/>
                    </a:lnTo>
                    <a:lnTo>
                      <a:pt x="1657502" y="1388111"/>
                    </a:lnTo>
                    <a:lnTo>
                      <a:pt x="1658455" y="1403668"/>
                    </a:lnTo>
                    <a:lnTo>
                      <a:pt x="1658772" y="1420813"/>
                    </a:lnTo>
                    <a:lnTo>
                      <a:pt x="1658455" y="1427798"/>
                    </a:lnTo>
                    <a:lnTo>
                      <a:pt x="1657502" y="1434148"/>
                    </a:lnTo>
                    <a:lnTo>
                      <a:pt x="1656550" y="1439863"/>
                    </a:lnTo>
                    <a:lnTo>
                      <a:pt x="1655280" y="1445578"/>
                    </a:lnTo>
                    <a:lnTo>
                      <a:pt x="1653376" y="1450658"/>
                    </a:lnTo>
                    <a:lnTo>
                      <a:pt x="1650836" y="1455421"/>
                    </a:lnTo>
                    <a:lnTo>
                      <a:pt x="1648296" y="1459548"/>
                    </a:lnTo>
                    <a:lnTo>
                      <a:pt x="1645122" y="1463358"/>
                    </a:lnTo>
                    <a:lnTo>
                      <a:pt x="1641630" y="1466851"/>
                    </a:lnTo>
                    <a:lnTo>
                      <a:pt x="1637503" y="1469708"/>
                    </a:lnTo>
                    <a:lnTo>
                      <a:pt x="1632741" y="1471931"/>
                    </a:lnTo>
                    <a:lnTo>
                      <a:pt x="1627980" y="1474153"/>
                    </a:lnTo>
                    <a:lnTo>
                      <a:pt x="1622265" y="1475423"/>
                    </a:lnTo>
                    <a:lnTo>
                      <a:pt x="1616869" y="1477011"/>
                    </a:lnTo>
                    <a:lnTo>
                      <a:pt x="1610520" y="1477646"/>
                    </a:lnTo>
                    <a:lnTo>
                      <a:pt x="1603536" y="1477646"/>
                    </a:lnTo>
                    <a:lnTo>
                      <a:pt x="1595917" y="1477328"/>
                    </a:lnTo>
                    <a:lnTo>
                      <a:pt x="1588933" y="1476693"/>
                    </a:lnTo>
                    <a:lnTo>
                      <a:pt x="1582584" y="1474788"/>
                    </a:lnTo>
                    <a:lnTo>
                      <a:pt x="1579727" y="1473836"/>
                    </a:lnTo>
                    <a:lnTo>
                      <a:pt x="1577188" y="1472566"/>
                    </a:lnTo>
                    <a:lnTo>
                      <a:pt x="1574648" y="1471296"/>
                    </a:lnTo>
                    <a:lnTo>
                      <a:pt x="1572426" y="1469708"/>
                    </a:lnTo>
                    <a:lnTo>
                      <a:pt x="1570521" y="1467803"/>
                    </a:lnTo>
                    <a:lnTo>
                      <a:pt x="1568299" y="1466216"/>
                    </a:lnTo>
                    <a:lnTo>
                      <a:pt x="1566712" y="1463993"/>
                    </a:lnTo>
                    <a:lnTo>
                      <a:pt x="1565124" y="1461771"/>
                    </a:lnTo>
                    <a:lnTo>
                      <a:pt x="1563855" y="1459548"/>
                    </a:lnTo>
                    <a:lnTo>
                      <a:pt x="1562902" y="1457008"/>
                    </a:lnTo>
                    <a:lnTo>
                      <a:pt x="1561632" y="1454151"/>
                    </a:lnTo>
                    <a:lnTo>
                      <a:pt x="1560680" y="1450976"/>
                    </a:lnTo>
                    <a:lnTo>
                      <a:pt x="1559093" y="1442721"/>
                    </a:lnTo>
                    <a:lnTo>
                      <a:pt x="1557506" y="1432561"/>
                    </a:lnTo>
                    <a:lnTo>
                      <a:pt x="1556553" y="1420496"/>
                    </a:lnTo>
                    <a:lnTo>
                      <a:pt x="1555601" y="1406208"/>
                    </a:lnTo>
                    <a:lnTo>
                      <a:pt x="1554649" y="1390016"/>
                    </a:lnTo>
                    <a:lnTo>
                      <a:pt x="1554331" y="1371918"/>
                    </a:lnTo>
                    <a:lnTo>
                      <a:pt x="1554331" y="1351598"/>
                    </a:lnTo>
                    <a:lnTo>
                      <a:pt x="1554331" y="1300163"/>
                    </a:lnTo>
                    <a:lnTo>
                      <a:pt x="1280689" y="1300163"/>
                    </a:lnTo>
                    <a:lnTo>
                      <a:pt x="1280689" y="1341121"/>
                    </a:lnTo>
                    <a:lnTo>
                      <a:pt x="1281006" y="1358266"/>
                    </a:lnTo>
                    <a:lnTo>
                      <a:pt x="1281641" y="1375093"/>
                    </a:lnTo>
                    <a:lnTo>
                      <a:pt x="1283546" y="1390968"/>
                    </a:lnTo>
                    <a:lnTo>
                      <a:pt x="1285450" y="1406208"/>
                    </a:lnTo>
                    <a:lnTo>
                      <a:pt x="1288625" y="1420813"/>
                    </a:lnTo>
                    <a:lnTo>
                      <a:pt x="1292117" y="1434783"/>
                    </a:lnTo>
                    <a:lnTo>
                      <a:pt x="1296561" y="1448436"/>
                    </a:lnTo>
                    <a:lnTo>
                      <a:pt x="1301005" y="1460818"/>
                    </a:lnTo>
                    <a:lnTo>
                      <a:pt x="1303863" y="1466851"/>
                    </a:lnTo>
                    <a:lnTo>
                      <a:pt x="1306402" y="1472566"/>
                    </a:lnTo>
                    <a:lnTo>
                      <a:pt x="1309577" y="1478598"/>
                    </a:lnTo>
                    <a:lnTo>
                      <a:pt x="1312751" y="1484313"/>
                    </a:lnTo>
                    <a:lnTo>
                      <a:pt x="1315926" y="1489393"/>
                    </a:lnTo>
                    <a:lnTo>
                      <a:pt x="1319418" y="1494791"/>
                    </a:lnTo>
                    <a:lnTo>
                      <a:pt x="1322910" y="1499871"/>
                    </a:lnTo>
                    <a:lnTo>
                      <a:pt x="1326719" y="1504951"/>
                    </a:lnTo>
                    <a:lnTo>
                      <a:pt x="1330528" y="1509713"/>
                    </a:lnTo>
                    <a:lnTo>
                      <a:pt x="1334655" y="1514158"/>
                    </a:lnTo>
                    <a:lnTo>
                      <a:pt x="1339100" y="1518603"/>
                    </a:lnTo>
                    <a:lnTo>
                      <a:pt x="1343544" y="1523048"/>
                    </a:lnTo>
                    <a:lnTo>
                      <a:pt x="1347988" y="1527176"/>
                    </a:lnTo>
                    <a:lnTo>
                      <a:pt x="1352432" y="1530986"/>
                    </a:lnTo>
                    <a:lnTo>
                      <a:pt x="1357512" y="1534796"/>
                    </a:lnTo>
                    <a:lnTo>
                      <a:pt x="1362591" y="1538288"/>
                    </a:lnTo>
                    <a:lnTo>
                      <a:pt x="1372749" y="1545273"/>
                    </a:lnTo>
                    <a:lnTo>
                      <a:pt x="1383543" y="1551941"/>
                    </a:lnTo>
                    <a:lnTo>
                      <a:pt x="1394336" y="1557656"/>
                    </a:lnTo>
                    <a:lnTo>
                      <a:pt x="1405129" y="1563688"/>
                    </a:lnTo>
                    <a:lnTo>
                      <a:pt x="1416240" y="1569086"/>
                    </a:lnTo>
                    <a:lnTo>
                      <a:pt x="1427986" y="1573848"/>
                    </a:lnTo>
                    <a:lnTo>
                      <a:pt x="1439731" y="1578611"/>
                    </a:lnTo>
                    <a:lnTo>
                      <a:pt x="1451477" y="1583056"/>
                    </a:lnTo>
                    <a:lnTo>
                      <a:pt x="1463540" y="1586866"/>
                    </a:lnTo>
                    <a:lnTo>
                      <a:pt x="1475921" y="1590358"/>
                    </a:lnTo>
                    <a:lnTo>
                      <a:pt x="1488619" y="1593216"/>
                    </a:lnTo>
                    <a:lnTo>
                      <a:pt x="1500999" y="1596073"/>
                    </a:lnTo>
                    <a:lnTo>
                      <a:pt x="1514015" y="1598613"/>
                    </a:lnTo>
                    <a:lnTo>
                      <a:pt x="1527348" y="1600201"/>
                    </a:lnTo>
                    <a:lnTo>
                      <a:pt x="1540363" y="1602106"/>
                    </a:lnTo>
                    <a:lnTo>
                      <a:pt x="1554331" y="1603058"/>
                    </a:lnTo>
                    <a:lnTo>
                      <a:pt x="1554331" y="1684973"/>
                    </a:lnTo>
                    <a:lnTo>
                      <a:pt x="1680359" y="1684973"/>
                    </a:lnTo>
                    <a:lnTo>
                      <a:pt x="1680359" y="1605916"/>
                    </a:lnTo>
                    <a:lnTo>
                      <a:pt x="1697819" y="1603693"/>
                    </a:lnTo>
                    <a:lnTo>
                      <a:pt x="1714326" y="1601471"/>
                    </a:lnTo>
                    <a:lnTo>
                      <a:pt x="1730516" y="1598613"/>
                    </a:lnTo>
                    <a:lnTo>
                      <a:pt x="1746071" y="1595121"/>
                    </a:lnTo>
                    <a:lnTo>
                      <a:pt x="1761626" y="1591628"/>
                    </a:lnTo>
                    <a:lnTo>
                      <a:pt x="1775912" y="1587818"/>
                    </a:lnTo>
                    <a:lnTo>
                      <a:pt x="1790197" y="1583373"/>
                    </a:lnTo>
                    <a:lnTo>
                      <a:pt x="1803212" y="1578293"/>
                    </a:lnTo>
                    <a:lnTo>
                      <a:pt x="1816228" y="1573531"/>
                    </a:lnTo>
                    <a:lnTo>
                      <a:pt x="1828926" y="1567816"/>
                    </a:lnTo>
                    <a:lnTo>
                      <a:pt x="1840672" y="1562101"/>
                    </a:lnTo>
                    <a:lnTo>
                      <a:pt x="1851782" y="1555751"/>
                    </a:lnTo>
                    <a:lnTo>
                      <a:pt x="1862576" y="1549083"/>
                    </a:lnTo>
                    <a:lnTo>
                      <a:pt x="1872734" y="1541781"/>
                    </a:lnTo>
                    <a:lnTo>
                      <a:pt x="1882575" y="1534478"/>
                    </a:lnTo>
                    <a:lnTo>
                      <a:pt x="1891464" y="1526858"/>
                    </a:lnTo>
                    <a:lnTo>
                      <a:pt x="1900035" y="1518286"/>
                    </a:lnTo>
                    <a:lnTo>
                      <a:pt x="1907971" y="1510031"/>
                    </a:lnTo>
                    <a:lnTo>
                      <a:pt x="1915590" y="1500823"/>
                    </a:lnTo>
                    <a:lnTo>
                      <a:pt x="1922256" y="1491616"/>
                    </a:lnTo>
                    <a:lnTo>
                      <a:pt x="1928605" y="1481773"/>
                    </a:lnTo>
                    <a:lnTo>
                      <a:pt x="1934319" y="1471613"/>
                    </a:lnTo>
                    <a:lnTo>
                      <a:pt x="1939716" y="1461136"/>
                    </a:lnTo>
                    <a:lnTo>
                      <a:pt x="1944160" y="1450341"/>
                    </a:lnTo>
                    <a:lnTo>
                      <a:pt x="1948287" y="1439228"/>
                    </a:lnTo>
                    <a:lnTo>
                      <a:pt x="1951779" y="1427798"/>
                    </a:lnTo>
                    <a:lnTo>
                      <a:pt x="1954954" y="1415416"/>
                    </a:lnTo>
                    <a:lnTo>
                      <a:pt x="1957493" y="1403351"/>
                    </a:lnTo>
                    <a:lnTo>
                      <a:pt x="1959398" y="1390333"/>
                    </a:lnTo>
                    <a:lnTo>
                      <a:pt x="1960985" y="1377633"/>
                    </a:lnTo>
                    <a:lnTo>
                      <a:pt x="1961620" y="1363981"/>
                    </a:lnTo>
                    <a:lnTo>
                      <a:pt x="1961938" y="1350011"/>
                    </a:lnTo>
                    <a:lnTo>
                      <a:pt x="1961620" y="1332866"/>
                    </a:lnTo>
                    <a:lnTo>
                      <a:pt x="1960985" y="1324611"/>
                    </a:lnTo>
                    <a:lnTo>
                      <a:pt x="1960350" y="1316038"/>
                    </a:lnTo>
                    <a:lnTo>
                      <a:pt x="1959398" y="1308418"/>
                    </a:lnTo>
                    <a:lnTo>
                      <a:pt x="1958128" y="1300481"/>
                    </a:lnTo>
                    <a:lnTo>
                      <a:pt x="1957176" y="1292861"/>
                    </a:lnTo>
                    <a:lnTo>
                      <a:pt x="1955271" y="1285558"/>
                    </a:lnTo>
                    <a:lnTo>
                      <a:pt x="1953684" y="1278256"/>
                    </a:lnTo>
                    <a:lnTo>
                      <a:pt x="1951779" y="1271271"/>
                    </a:lnTo>
                    <a:lnTo>
                      <a:pt x="1949875" y="1264286"/>
                    </a:lnTo>
                    <a:lnTo>
                      <a:pt x="1947335" y="1257618"/>
                    </a:lnTo>
                    <a:lnTo>
                      <a:pt x="1944795" y="1250951"/>
                    </a:lnTo>
                    <a:lnTo>
                      <a:pt x="1942256" y="1244601"/>
                    </a:lnTo>
                    <a:lnTo>
                      <a:pt x="1939081" y="1238251"/>
                    </a:lnTo>
                    <a:lnTo>
                      <a:pt x="1935907" y="1232536"/>
                    </a:lnTo>
                    <a:lnTo>
                      <a:pt x="1929240" y="1221106"/>
                    </a:lnTo>
                    <a:lnTo>
                      <a:pt x="1922256" y="1210311"/>
                    </a:lnTo>
                    <a:lnTo>
                      <a:pt x="1914637" y="1200151"/>
                    </a:lnTo>
                    <a:lnTo>
                      <a:pt x="1907019" y="1190626"/>
                    </a:lnTo>
                    <a:lnTo>
                      <a:pt x="1898448" y="1182053"/>
                    </a:lnTo>
                    <a:lnTo>
                      <a:pt x="1890194" y="1173798"/>
                    </a:lnTo>
                    <a:lnTo>
                      <a:pt x="1880988" y="1166178"/>
                    </a:lnTo>
                    <a:lnTo>
                      <a:pt x="1872099" y="1159510"/>
                    </a:lnTo>
                    <a:lnTo>
                      <a:pt x="1861306" y="1152843"/>
                    </a:lnTo>
                    <a:lnTo>
                      <a:pt x="1848608" y="1145223"/>
                    </a:lnTo>
                    <a:lnTo>
                      <a:pt x="1834005" y="1136968"/>
                    </a:lnTo>
                    <a:lnTo>
                      <a:pt x="1817180" y="1128078"/>
                    </a:lnTo>
                    <a:lnTo>
                      <a:pt x="1798451" y="1118553"/>
                    </a:lnTo>
                    <a:lnTo>
                      <a:pt x="1777499" y="1108075"/>
                    </a:lnTo>
                    <a:lnTo>
                      <a:pt x="1754642" y="1097280"/>
                    </a:lnTo>
                    <a:lnTo>
                      <a:pt x="1729881" y="1085215"/>
                    </a:lnTo>
                    <a:lnTo>
                      <a:pt x="1700358" y="1071880"/>
                    </a:lnTo>
                    <a:lnTo>
                      <a:pt x="1674327" y="1059180"/>
                    </a:lnTo>
                    <a:lnTo>
                      <a:pt x="1651471" y="1047750"/>
                    </a:lnTo>
                    <a:lnTo>
                      <a:pt x="1631472" y="1037590"/>
                    </a:lnTo>
                    <a:lnTo>
                      <a:pt x="1614329" y="1028383"/>
                    </a:lnTo>
                    <a:lnTo>
                      <a:pt x="1600679" y="1020445"/>
                    </a:lnTo>
                    <a:lnTo>
                      <a:pt x="1589568" y="1013778"/>
                    </a:lnTo>
                    <a:lnTo>
                      <a:pt x="1581949" y="1008380"/>
                    </a:lnTo>
                    <a:lnTo>
                      <a:pt x="1578775" y="1005840"/>
                    </a:lnTo>
                    <a:lnTo>
                      <a:pt x="1575918" y="1002665"/>
                    </a:lnTo>
                    <a:lnTo>
                      <a:pt x="1573378" y="999808"/>
                    </a:lnTo>
                    <a:lnTo>
                      <a:pt x="1570838" y="996315"/>
                    </a:lnTo>
                    <a:lnTo>
                      <a:pt x="1568299" y="992823"/>
                    </a:lnTo>
                    <a:lnTo>
                      <a:pt x="1566394" y="989013"/>
                    </a:lnTo>
                    <a:lnTo>
                      <a:pt x="1564489" y="985203"/>
                    </a:lnTo>
                    <a:lnTo>
                      <a:pt x="1562902" y="981075"/>
                    </a:lnTo>
                    <a:lnTo>
                      <a:pt x="1560998" y="976630"/>
                    </a:lnTo>
                    <a:lnTo>
                      <a:pt x="1560045" y="971868"/>
                    </a:lnTo>
                    <a:lnTo>
                      <a:pt x="1559093" y="967105"/>
                    </a:lnTo>
                    <a:lnTo>
                      <a:pt x="1557823" y="962025"/>
                    </a:lnTo>
                    <a:lnTo>
                      <a:pt x="1557188" y="956310"/>
                    </a:lnTo>
                    <a:lnTo>
                      <a:pt x="1556871" y="950595"/>
                    </a:lnTo>
                    <a:lnTo>
                      <a:pt x="1556236" y="938848"/>
                    </a:lnTo>
                    <a:lnTo>
                      <a:pt x="1556553" y="931863"/>
                    </a:lnTo>
                    <a:lnTo>
                      <a:pt x="1557188" y="924878"/>
                    </a:lnTo>
                    <a:lnTo>
                      <a:pt x="1557823" y="918528"/>
                    </a:lnTo>
                    <a:lnTo>
                      <a:pt x="1559410" y="913130"/>
                    </a:lnTo>
                    <a:lnTo>
                      <a:pt x="1560998" y="907415"/>
                    </a:lnTo>
                    <a:lnTo>
                      <a:pt x="1563537" y="902653"/>
                    </a:lnTo>
                    <a:lnTo>
                      <a:pt x="1566077" y="898525"/>
                    </a:lnTo>
                    <a:lnTo>
                      <a:pt x="1568616" y="894398"/>
                    </a:lnTo>
                    <a:lnTo>
                      <a:pt x="1572108" y="890905"/>
                    </a:lnTo>
                    <a:lnTo>
                      <a:pt x="1575600" y="888048"/>
                    </a:lnTo>
                    <a:lnTo>
                      <a:pt x="1579727" y="885190"/>
                    </a:lnTo>
                    <a:lnTo>
                      <a:pt x="1584489" y="882968"/>
                    </a:lnTo>
                    <a:lnTo>
                      <a:pt x="1589251" y="881698"/>
                    </a:lnTo>
                    <a:lnTo>
                      <a:pt x="1594647" y="880745"/>
                    </a:lnTo>
                    <a:lnTo>
                      <a:pt x="1600361" y="879793"/>
                    </a:lnTo>
                    <a:lnTo>
                      <a:pt x="1606393" y="879475"/>
                    </a:lnTo>
                    <a:lnTo>
                      <a:pt x="1613694" y="879793"/>
                    </a:lnTo>
                    <a:lnTo>
                      <a:pt x="1620678" y="880745"/>
                    </a:lnTo>
                    <a:lnTo>
                      <a:pt x="1626710" y="882015"/>
                    </a:lnTo>
                    <a:lnTo>
                      <a:pt x="1632106" y="883920"/>
                    </a:lnTo>
                    <a:lnTo>
                      <a:pt x="1636551" y="886143"/>
                    </a:lnTo>
                    <a:lnTo>
                      <a:pt x="1640995" y="889318"/>
                    </a:lnTo>
                    <a:lnTo>
                      <a:pt x="1642582" y="890905"/>
                    </a:lnTo>
                    <a:lnTo>
                      <a:pt x="1644487" y="892810"/>
                    </a:lnTo>
                    <a:lnTo>
                      <a:pt x="1645757" y="894715"/>
                    </a:lnTo>
                    <a:lnTo>
                      <a:pt x="1647027" y="896620"/>
                    </a:lnTo>
                    <a:lnTo>
                      <a:pt x="1649249" y="901700"/>
                    </a:lnTo>
                    <a:lnTo>
                      <a:pt x="1651471" y="907733"/>
                    </a:lnTo>
                    <a:lnTo>
                      <a:pt x="1652741" y="915035"/>
                    </a:lnTo>
                    <a:lnTo>
                      <a:pt x="1654011" y="923608"/>
                    </a:lnTo>
                    <a:lnTo>
                      <a:pt x="1655280" y="933450"/>
                    </a:lnTo>
                    <a:lnTo>
                      <a:pt x="1655915" y="944245"/>
                    </a:lnTo>
                    <a:lnTo>
                      <a:pt x="1656233" y="956310"/>
                    </a:lnTo>
                    <a:lnTo>
                      <a:pt x="1656550" y="969645"/>
                    </a:lnTo>
                    <a:lnTo>
                      <a:pt x="1656550" y="1004570"/>
                    </a:lnTo>
                    <a:lnTo>
                      <a:pt x="1930193" y="1004570"/>
                    </a:lnTo>
                    <a:lnTo>
                      <a:pt x="1932097" y="981393"/>
                    </a:lnTo>
                    <a:lnTo>
                      <a:pt x="1932732" y="972503"/>
                    </a:lnTo>
                    <a:lnTo>
                      <a:pt x="1932732" y="964883"/>
                    </a:lnTo>
                    <a:lnTo>
                      <a:pt x="1932732" y="953453"/>
                    </a:lnTo>
                    <a:lnTo>
                      <a:pt x="1932097" y="942340"/>
                    </a:lnTo>
                    <a:lnTo>
                      <a:pt x="1930510" y="931545"/>
                    </a:lnTo>
                    <a:lnTo>
                      <a:pt x="1928923" y="920750"/>
                    </a:lnTo>
                    <a:lnTo>
                      <a:pt x="1926701" y="910590"/>
                    </a:lnTo>
                    <a:lnTo>
                      <a:pt x="1923844" y="900748"/>
                    </a:lnTo>
                    <a:lnTo>
                      <a:pt x="1920987" y="891223"/>
                    </a:lnTo>
                    <a:lnTo>
                      <a:pt x="1916860" y="881698"/>
                    </a:lnTo>
                    <a:lnTo>
                      <a:pt x="1912733" y="873125"/>
                    </a:lnTo>
                    <a:lnTo>
                      <a:pt x="1908288" y="864235"/>
                    </a:lnTo>
                    <a:lnTo>
                      <a:pt x="1903209" y="855980"/>
                    </a:lnTo>
                    <a:lnTo>
                      <a:pt x="1897495" y="847725"/>
                    </a:lnTo>
                    <a:lnTo>
                      <a:pt x="1891146" y="840105"/>
                    </a:lnTo>
                    <a:lnTo>
                      <a:pt x="1884480" y="832485"/>
                    </a:lnTo>
                    <a:lnTo>
                      <a:pt x="1877496" y="825500"/>
                    </a:lnTo>
                    <a:lnTo>
                      <a:pt x="1869877" y="818833"/>
                    </a:lnTo>
                    <a:lnTo>
                      <a:pt x="1861623" y="812165"/>
                    </a:lnTo>
                    <a:lnTo>
                      <a:pt x="1853370" y="806450"/>
                    </a:lnTo>
                    <a:lnTo>
                      <a:pt x="1844163" y="800418"/>
                    </a:lnTo>
                    <a:lnTo>
                      <a:pt x="1834322" y="795020"/>
                    </a:lnTo>
                    <a:lnTo>
                      <a:pt x="1824164" y="789623"/>
                    </a:lnTo>
                    <a:lnTo>
                      <a:pt x="1813688" y="784860"/>
                    </a:lnTo>
                    <a:lnTo>
                      <a:pt x="1802577" y="780098"/>
                    </a:lnTo>
                    <a:lnTo>
                      <a:pt x="1790832" y="775970"/>
                    </a:lnTo>
                    <a:lnTo>
                      <a:pt x="1779086" y="772160"/>
                    </a:lnTo>
                    <a:lnTo>
                      <a:pt x="1766388" y="768350"/>
                    </a:lnTo>
                    <a:lnTo>
                      <a:pt x="1753055" y="765175"/>
                    </a:lnTo>
                    <a:lnTo>
                      <a:pt x="1739405" y="762000"/>
                    </a:lnTo>
                    <a:lnTo>
                      <a:pt x="1725754" y="759778"/>
                    </a:lnTo>
                    <a:lnTo>
                      <a:pt x="1710834" y="757238"/>
                    </a:lnTo>
                    <a:lnTo>
                      <a:pt x="1695914" y="755015"/>
                    </a:lnTo>
                    <a:lnTo>
                      <a:pt x="1680359" y="753428"/>
                    </a:lnTo>
                    <a:lnTo>
                      <a:pt x="1680359" y="686118"/>
                    </a:lnTo>
                    <a:lnTo>
                      <a:pt x="1554331" y="686118"/>
                    </a:lnTo>
                    <a:close/>
                    <a:moveTo>
                      <a:pt x="1619408" y="0"/>
                    </a:moveTo>
                    <a:lnTo>
                      <a:pt x="2640012" y="871220"/>
                    </a:lnTo>
                    <a:lnTo>
                      <a:pt x="2113362" y="871220"/>
                    </a:lnTo>
                    <a:lnTo>
                      <a:pt x="2274944" y="1871663"/>
                    </a:lnTo>
                    <a:lnTo>
                      <a:pt x="963555" y="1871663"/>
                    </a:lnTo>
                    <a:lnTo>
                      <a:pt x="1103234" y="871220"/>
                    </a:lnTo>
                    <a:lnTo>
                      <a:pt x="598487" y="871220"/>
                    </a:lnTo>
                    <a:lnTo>
                      <a:pt x="1619408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45" name="淘宝网Chenying0907出品 44"/>
            <p:cNvGrpSpPr/>
            <p:nvPr/>
          </p:nvGrpSpPr>
          <p:grpSpPr>
            <a:xfrm>
              <a:off x="6461565" y="1778131"/>
              <a:ext cx="465264" cy="465265"/>
              <a:chOff x="6456517" y="1778131"/>
              <a:chExt cx="465264" cy="465265"/>
            </a:xfrm>
          </p:grpSpPr>
          <p:sp>
            <p:nvSpPr>
              <p:cNvPr id="49" name="淘宝网Chenying0907出品 48"/>
              <p:cNvSpPr/>
              <p:nvPr/>
            </p:nvSpPr>
            <p:spPr>
              <a:xfrm flipH="1">
                <a:off x="6456517" y="1778131"/>
                <a:ext cx="465264" cy="465265"/>
              </a:xfrm>
              <a:prstGeom prst="ellipse">
                <a:avLst/>
              </a:prstGeom>
              <a:solidFill>
                <a:srgbClr val="FFB850"/>
              </a:solidFill>
              <a:ln w="28575" cap="flat">
                <a:noFill/>
                <a:prstDash val="solid"/>
                <a:miter lim="800000"/>
              </a:ln>
              <a:effectLst>
                <a:outerShdw blurRad="228600" dist="228600" dir="5400000" algn="t" rotWithShape="0">
                  <a:schemeClr val="tx1">
                    <a:lumMod val="85000"/>
                    <a:lumOff val="15000"/>
                    <a:alpha val="28000"/>
                  </a:schemeClr>
                </a:out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0" name="KSO_Shape"/>
              <p:cNvSpPr/>
              <p:nvPr/>
            </p:nvSpPr>
            <p:spPr bwMode="auto">
              <a:xfrm>
                <a:off x="6553927" y="1904372"/>
                <a:ext cx="280592" cy="212782"/>
              </a:xfrm>
              <a:custGeom>
                <a:avLst/>
                <a:gdLst>
                  <a:gd name="T0" fmla="*/ 104753 w 3040062"/>
                  <a:gd name="T1" fmla="*/ 1241540 h 2303463"/>
                  <a:gd name="T2" fmla="*/ 251725 w 3040062"/>
                  <a:gd name="T3" fmla="*/ 1260899 h 2303463"/>
                  <a:gd name="T4" fmla="*/ 265692 w 3040062"/>
                  <a:gd name="T5" fmla="*/ 1110467 h 2303463"/>
                  <a:gd name="T6" fmla="*/ 844867 w 3040062"/>
                  <a:gd name="T7" fmla="*/ 970596 h 2303463"/>
                  <a:gd name="T8" fmla="*/ 870584 w 3040062"/>
                  <a:gd name="T9" fmla="*/ 987377 h 2303463"/>
                  <a:gd name="T10" fmla="*/ 872172 w 3040062"/>
                  <a:gd name="T11" fmla="*/ 1402771 h 2303463"/>
                  <a:gd name="T12" fmla="*/ 848359 w 3040062"/>
                  <a:gd name="T13" fmla="*/ 1421768 h 2303463"/>
                  <a:gd name="T14" fmla="*/ 615315 w 3040062"/>
                  <a:gd name="T15" fmla="*/ 1415119 h 2303463"/>
                  <a:gd name="T16" fmla="*/ 603250 w 3040062"/>
                  <a:gd name="T17" fmla="*/ 1002891 h 2303463"/>
                  <a:gd name="T18" fmla="*/ 617855 w 3040062"/>
                  <a:gd name="T19" fmla="*/ 975662 h 2303463"/>
                  <a:gd name="T20" fmla="*/ 1240437 w 3040062"/>
                  <a:gd name="T21" fmla="*/ 749300 h 2303463"/>
                  <a:gd name="T22" fmla="*/ 1265867 w 3040062"/>
                  <a:gd name="T23" fmla="*/ 766421 h 2303463"/>
                  <a:gd name="T24" fmla="*/ 1267138 w 3040062"/>
                  <a:gd name="T25" fmla="*/ 1402743 h 2303463"/>
                  <a:gd name="T26" fmla="*/ 1243616 w 3040062"/>
                  <a:gd name="T27" fmla="*/ 1421766 h 2303463"/>
                  <a:gd name="T28" fmla="*/ 1010298 w 3040062"/>
                  <a:gd name="T29" fmla="*/ 1415108 h 2303463"/>
                  <a:gd name="T30" fmla="*/ 998537 w 3040062"/>
                  <a:gd name="T31" fmla="*/ 782273 h 2303463"/>
                  <a:gd name="T32" fmla="*/ 1012841 w 3040062"/>
                  <a:gd name="T33" fmla="*/ 755007 h 2303463"/>
                  <a:gd name="T34" fmla="*/ 2175011 w 3040062"/>
                  <a:gd name="T35" fmla="*/ 666432 h 2303463"/>
                  <a:gd name="T36" fmla="*/ 2235666 w 3040062"/>
                  <a:gd name="T37" fmla="*/ 692135 h 2303463"/>
                  <a:gd name="T38" fmla="*/ 2277268 w 3040062"/>
                  <a:gd name="T39" fmla="*/ 742271 h 2303463"/>
                  <a:gd name="T40" fmla="*/ 2290605 w 3040062"/>
                  <a:gd name="T41" fmla="*/ 1286150 h 2303463"/>
                  <a:gd name="T42" fmla="*/ 2948603 w 3040062"/>
                  <a:gd name="T43" fmla="*/ 1365796 h 2303463"/>
                  <a:gd name="T44" fmla="*/ 3005765 w 3040062"/>
                  <a:gd name="T45" fmla="*/ 1408316 h 2303463"/>
                  <a:gd name="T46" fmla="*/ 3036887 w 3040062"/>
                  <a:gd name="T47" fmla="*/ 1473366 h 2303463"/>
                  <a:gd name="T48" fmla="*/ 3035616 w 3040062"/>
                  <a:gd name="T49" fmla="*/ 2191451 h 2303463"/>
                  <a:gd name="T50" fmla="*/ 3001319 w 3040062"/>
                  <a:gd name="T51" fmla="*/ 2254597 h 2303463"/>
                  <a:gd name="T52" fmla="*/ 2941934 w 3040062"/>
                  <a:gd name="T53" fmla="*/ 2294578 h 2303463"/>
                  <a:gd name="T54" fmla="*/ 2171200 w 3040062"/>
                  <a:gd name="T55" fmla="*/ 2303146 h 2303463"/>
                  <a:gd name="T56" fmla="*/ 2113403 w 3040062"/>
                  <a:gd name="T57" fmla="*/ 2292040 h 2303463"/>
                  <a:gd name="T58" fmla="*/ 1552263 w 3040062"/>
                  <a:gd name="T59" fmla="*/ 1741815 h 2303463"/>
                  <a:gd name="T60" fmla="*/ 1526223 w 3040062"/>
                  <a:gd name="T61" fmla="*/ 1686919 h 2303463"/>
                  <a:gd name="T62" fmla="*/ 1529081 w 3040062"/>
                  <a:gd name="T63" fmla="*/ 1626946 h 2303463"/>
                  <a:gd name="T64" fmla="*/ 1560520 w 3040062"/>
                  <a:gd name="T65" fmla="*/ 1574272 h 2303463"/>
                  <a:gd name="T66" fmla="*/ 1612919 w 3040062"/>
                  <a:gd name="T67" fmla="*/ 1542858 h 2303463"/>
                  <a:gd name="T68" fmla="*/ 1673891 w 3040062"/>
                  <a:gd name="T69" fmla="*/ 1539685 h 2303463"/>
                  <a:gd name="T70" fmla="*/ 1728513 w 3040062"/>
                  <a:gd name="T71" fmla="*/ 1565705 h 2303463"/>
                  <a:gd name="T72" fmla="*/ 2024167 w 3040062"/>
                  <a:gd name="T73" fmla="*/ 760992 h 2303463"/>
                  <a:gd name="T74" fmla="*/ 2057829 w 3040062"/>
                  <a:gd name="T75" fmla="*/ 704828 h 2303463"/>
                  <a:gd name="T76" fmla="*/ 2113721 w 3040062"/>
                  <a:gd name="T77" fmla="*/ 670875 h 2303463"/>
                  <a:gd name="T78" fmla="*/ 1640947 w 3040062"/>
                  <a:gd name="T79" fmla="*/ 485773 h 2303463"/>
                  <a:gd name="T80" fmla="*/ 1662436 w 3040062"/>
                  <a:gd name="T81" fmla="*/ 507334 h 2303463"/>
                  <a:gd name="T82" fmla="*/ 1658328 w 3040062"/>
                  <a:gd name="T83" fmla="*/ 1408133 h 2303463"/>
                  <a:gd name="T84" fmla="*/ 1631151 w 3040062"/>
                  <a:gd name="T85" fmla="*/ 1422401 h 2303463"/>
                  <a:gd name="T86" fmla="*/ 1401409 w 3040062"/>
                  <a:gd name="T87" fmla="*/ 1410669 h 2303463"/>
                  <a:gd name="T88" fmla="*/ 1394457 w 3040062"/>
                  <a:gd name="T89" fmla="*/ 510505 h 2303463"/>
                  <a:gd name="T90" fmla="*/ 1413734 w 3040062"/>
                  <a:gd name="T91" fmla="*/ 486725 h 2303463"/>
                  <a:gd name="T92" fmla="*/ 2856582 w 3040062"/>
                  <a:gd name="T93" fmla="*/ 2539 h 2303463"/>
                  <a:gd name="T94" fmla="*/ 2942924 w 3040062"/>
                  <a:gd name="T95" fmla="*/ 45384 h 2303463"/>
                  <a:gd name="T96" fmla="*/ 3001649 w 3040062"/>
                  <a:gd name="T97" fmla="*/ 130121 h 2303463"/>
                  <a:gd name="T98" fmla="*/ 3021012 w 3040062"/>
                  <a:gd name="T99" fmla="*/ 1276768 h 2303463"/>
                  <a:gd name="T100" fmla="*/ 2944193 w 3040062"/>
                  <a:gd name="T101" fmla="*/ 1247252 h 2303463"/>
                  <a:gd name="T102" fmla="*/ 374889 w 3040062"/>
                  <a:gd name="T103" fmla="*/ 1959424 h 2303463"/>
                  <a:gd name="T104" fmla="*/ 127291 w 3040062"/>
                  <a:gd name="T105" fmla="*/ 2259336 h 2303463"/>
                  <a:gd name="T106" fmla="*/ 50472 w 3040062"/>
                  <a:gd name="T107" fmla="*/ 2198402 h 2303463"/>
                  <a:gd name="T108" fmla="*/ 6349 w 3040062"/>
                  <a:gd name="T109" fmla="*/ 2100970 h 2303463"/>
                  <a:gd name="T110" fmla="*/ 3809 w 3040062"/>
                  <a:gd name="T111" fmla="*/ 183438 h 2303463"/>
                  <a:gd name="T112" fmla="*/ 44441 w 3040062"/>
                  <a:gd name="T113" fmla="*/ 83468 h 2303463"/>
                  <a:gd name="T114" fmla="*/ 118720 w 3040062"/>
                  <a:gd name="T115" fmla="*/ 17773 h 23034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3040062" h="2303463">
                    <a:moveTo>
                      <a:pt x="124116" y="1098725"/>
                    </a:moveTo>
                    <a:lnTo>
                      <a:pt x="120307" y="1099042"/>
                    </a:lnTo>
                    <a:lnTo>
                      <a:pt x="116498" y="1099994"/>
                    </a:lnTo>
                    <a:lnTo>
                      <a:pt x="113324" y="1101898"/>
                    </a:lnTo>
                    <a:lnTo>
                      <a:pt x="110467" y="1104120"/>
                    </a:lnTo>
                    <a:lnTo>
                      <a:pt x="108245" y="1107294"/>
                    </a:lnTo>
                    <a:lnTo>
                      <a:pt x="106340" y="1110467"/>
                    </a:lnTo>
                    <a:lnTo>
                      <a:pt x="105071" y="1114276"/>
                    </a:lnTo>
                    <a:lnTo>
                      <a:pt x="104753" y="1118084"/>
                    </a:lnTo>
                    <a:lnTo>
                      <a:pt x="104753" y="1241540"/>
                    </a:lnTo>
                    <a:lnTo>
                      <a:pt x="105071" y="1245348"/>
                    </a:lnTo>
                    <a:lnTo>
                      <a:pt x="106340" y="1249157"/>
                    </a:lnTo>
                    <a:lnTo>
                      <a:pt x="108245" y="1252330"/>
                    </a:lnTo>
                    <a:lnTo>
                      <a:pt x="110467" y="1255187"/>
                    </a:lnTo>
                    <a:lnTo>
                      <a:pt x="113324" y="1257726"/>
                    </a:lnTo>
                    <a:lnTo>
                      <a:pt x="116498" y="1259312"/>
                    </a:lnTo>
                    <a:lnTo>
                      <a:pt x="120307" y="1260899"/>
                    </a:lnTo>
                    <a:lnTo>
                      <a:pt x="124116" y="1261217"/>
                    </a:lnTo>
                    <a:lnTo>
                      <a:pt x="247598" y="1261217"/>
                    </a:lnTo>
                    <a:lnTo>
                      <a:pt x="251725" y="1260899"/>
                    </a:lnTo>
                    <a:lnTo>
                      <a:pt x="255216" y="1259312"/>
                    </a:lnTo>
                    <a:lnTo>
                      <a:pt x="258708" y="1257726"/>
                    </a:lnTo>
                    <a:lnTo>
                      <a:pt x="261565" y="1255187"/>
                    </a:lnTo>
                    <a:lnTo>
                      <a:pt x="264105" y="1252330"/>
                    </a:lnTo>
                    <a:lnTo>
                      <a:pt x="265692" y="1249157"/>
                    </a:lnTo>
                    <a:lnTo>
                      <a:pt x="266644" y="1245348"/>
                    </a:lnTo>
                    <a:lnTo>
                      <a:pt x="266961" y="1241540"/>
                    </a:lnTo>
                    <a:lnTo>
                      <a:pt x="266961" y="1118084"/>
                    </a:lnTo>
                    <a:lnTo>
                      <a:pt x="266644" y="1114276"/>
                    </a:lnTo>
                    <a:lnTo>
                      <a:pt x="265692" y="1110467"/>
                    </a:lnTo>
                    <a:lnTo>
                      <a:pt x="264105" y="1107294"/>
                    </a:lnTo>
                    <a:lnTo>
                      <a:pt x="261565" y="1104120"/>
                    </a:lnTo>
                    <a:lnTo>
                      <a:pt x="258708" y="1101898"/>
                    </a:lnTo>
                    <a:lnTo>
                      <a:pt x="255216" y="1099994"/>
                    </a:lnTo>
                    <a:lnTo>
                      <a:pt x="251725" y="1099042"/>
                    </a:lnTo>
                    <a:lnTo>
                      <a:pt x="247598" y="1098725"/>
                    </a:lnTo>
                    <a:lnTo>
                      <a:pt x="124116" y="1098725"/>
                    </a:lnTo>
                    <a:close/>
                    <a:moveTo>
                      <a:pt x="636270" y="969963"/>
                    </a:moveTo>
                    <a:lnTo>
                      <a:pt x="841692" y="969963"/>
                    </a:lnTo>
                    <a:lnTo>
                      <a:pt x="844867" y="970596"/>
                    </a:lnTo>
                    <a:lnTo>
                      <a:pt x="848359" y="970913"/>
                    </a:lnTo>
                    <a:lnTo>
                      <a:pt x="851534" y="971546"/>
                    </a:lnTo>
                    <a:lnTo>
                      <a:pt x="854709" y="972813"/>
                    </a:lnTo>
                    <a:lnTo>
                      <a:pt x="857567" y="974396"/>
                    </a:lnTo>
                    <a:lnTo>
                      <a:pt x="860107" y="975662"/>
                    </a:lnTo>
                    <a:lnTo>
                      <a:pt x="862647" y="977878"/>
                    </a:lnTo>
                    <a:lnTo>
                      <a:pt x="865187" y="979778"/>
                    </a:lnTo>
                    <a:lnTo>
                      <a:pt x="867092" y="982311"/>
                    </a:lnTo>
                    <a:lnTo>
                      <a:pt x="868997" y="984844"/>
                    </a:lnTo>
                    <a:lnTo>
                      <a:pt x="870584" y="987377"/>
                    </a:lnTo>
                    <a:lnTo>
                      <a:pt x="872172" y="990226"/>
                    </a:lnTo>
                    <a:lnTo>
                      <a:pt x="873124" y="993076"/>
                    </a:lnTo>
                    <a:lnTo>
                      <a:pt x="873760" y="996242"/>
                    </a:lnTo>
                    <a:lnTo>
                      <a:pt x="874712" y="999725"/>
                    </a:lnTo>
                    <a:lnTo>
                      <a:pt x="874712" y="1002891"/>
                    </a:lnTo>
                    <a:lnTo>
                      <a:pt x="874712" y="1389790"/>
                    </a:lnTo>
                    <a:lnTo>
                      <a:pt x="874712" y="1393273"/>
                    </a:lnTo>
                    <a:lnTo>
                      <a:pt x="873760" y="1396439"/>
                    </a:lnTo>
                    <a:lnTo>
                      <a:pt x="873124" y="1399605"/>
                    </a:lnTo>
                    <a:lnTo>
                      <a:pt x="872172" y="1402771"/>
                    </a:lnTo>
                    <a:lnTo>
                      <a:pt x="870584" y="1405304"/>
                    </a:lnTo>
                    <a:lnTo>
                      <a:pt x="868997" y="1408154"/>
                    </a:lnTo>
                    <a:lnTo>
                      <a:pt x="867092" y="1410686"/>
                    </a:lnTo>
                    <a:lnTo>
                      <a:pt x="865187" y="1413219"/>
                    </a:lnTo>
                    <a:lnTo>
                      <a:pt x="862647" y="1415119"/>
                    </a:lnTo>
                    <a:lnTo>
                      <a:pt x="860107" y="1417019"/>
                    </a:lnTo>
                    <a:lnTo>
                      <a:pt x="857567" y="1418602"/>
                    </a:lnTo>
                    <a:lnTo>
                      <a:pt x="854709" y="1420185"/>
                    </a:lnTo>
                    <a:lnTo>
                      <a:pt x="851534" y="1421135"/>
                    </a:lnTo>
                    <a:lnTo>
                      <a:pt x="848359" y="1421768"/>
                    </a:lnTo>
                    <a:lnTo>
                      <a:pt x="844867" y="1422401"/>
                    </a:lnTo>
                    <a:lnTo>
                      <a:pt x="841692" y="1422401"/>
                    </a:lnTo>
                    <a:lnTo>
                      <a:pt x="636270" y="1422401"/>
                    </a:lnTo>
                    <a:lnTo>
                      <a:pt x="632777" y="1422401"/>
                    </a:lnTo>
                    <a:lnTo>
                      <a:pt x="629920" y="1421768"/>
                    </a:lnTo>
                    <a:lnTo>
                      <a:pt x="626745" y="1421135"/>
                    </a:lnTo>
                    <a:lnTo>
                      <a:pt x="623570" y="1420185"/>
                    </a:lnTo>
                    <a:lnTo>
                      <a:pt x="620713" y="1418602"/>
                    </a:lnTo>
                    <a:lnTo>
                      <a:pt x="617855" y="1417019"/>
                    </a:lnTo>
                    <a:lnTo>
                      <a:pt x="615315" y="1415119"/>
                    </a:lnTo>
                    <a:lnTo>
                      <a:pt x="613093" y="1413219"/>
                    </a:lnTo>
                    <a:lnTo>
                      <a:pt x="610870" y="1410686"/>
                    </a:lnTo>
                    <a:lnTo>
                      <a:pt x="608965" y="1408154"/>
                    </a:lnTo>
                    <a:lnTo>
                      <a:pt x="607378" y="1405304"/>
                    </a:lnTo>
                    <a:lnTo>
                      <a:pt x="606108" y="1402771"/>
                    </a:lnTo>
                    <a:lnTo>
                      <a:pt x="605155" y="1399605"/>
                    </a:lnTo>
                    <a:lnTo>
                      <a:pt x="603885" y="1396439"/>
                    </a:lnTo>
                    <a:lnTo>
                      <a:pt x="603568" y="1393273"/>
                    </a:lnTo>
                    <a:lnTo>
                      <a:pt x="603250" y="1389790"/>
                    </a:lnTo>
                    <a:lnTo>
                      <a:pt x="603250" y="1002891"/>
                    </a:lnTo>
                    <a:lnTo>
                      <a:pt x="603568" y="999725"/>
                    </a:lnTo>
                    <a:lnTo>
                      <a:pt x="603885" y="996242"/>
                    </a:lnTo>
                    <a:lnTo>
                      <a:pt x="605155" y="993076"/>
                    </a:lnTo>
                    <a:lnTo>
                      <a:pt x="606108" y="990226"/>
                    </a:lnTo>
                    <a:lnTo>
                      <a:pt x="607378" y="987377"/>
                    </a:lnTo>
                    <a:lnTo>
                      <a:pt x="608965" y="984844"/>
                    </a:lnTo>
                    <a:lnTo>
                      <a:pt x="610870" y="982311"/>
                    </a:lnTo>
                    <a:lnTo>
                      <a:pt x="613093" y="979778"/>
                    </a:lnTo>
                    <a:lnTo>
                      <a:pt x="615315" y="977878"/>
                    </a:lnTo>
                    <a:lnTo>
                      <a:pt x="617855" y="975662"/>
                    </a:lnTo>
                    <a:lnTo>
                      <a:pt x="620713" y="974396"/>
                    </a:lnTo>
                    <a:lnTo>
                      <a:pt x="623570" y="972813"/>
                    </a:lnTo>
                    <a:lnTo>
                      <a:pt x="626745" y="971546"/>
                    </a:lnTo>
                    <a:lnTo>
                      <a:pt x="629920" y="970913"/>
                    </a:lnTo>
                    <a:lnTo>
                      <a:pt x="632777" y="970596"/>
                    </a:lnTo>
                    <a:lnTo>
                      <a:pt x="636270" y="969963"/>
                    </a:lnTo>
                    <a:close/>
                    <a:moveTo>
                      <a:pt x="1027781" y="749300"/>
                    </a:moveTo>
                    <a:lnTo>
                      <a:pt x="1031278" y="749300"/>
                    </a:lnTo>
                    <a:lnTo>
                      <a:pt x="1236940" y="749300"/>
                    </a:lnTo>
                    <a:lnTo>
                      <a:pt x="1240437" y="749300"/>
                    </a:lnTo>
                    <a:lnTo>
                      <a:pt x="1243616" y="750251"/>
                    </a:lnTo>
                    <a:lnTo>
                      <a:pt x="1246476" y="750885"/>
                    </a:lnTo>
                    <a:lnTo>
                      <a:pt x="1249655" y="751837"/>
                    </a:lnTo>
                    <a:lnTo>
                      <a:pt x="1252516" y="753105"/>
                    </a:lnTo>
                    <a:lnTo>
                      <a:pt x="1255377" y="755007"/>
                    </a:lnTo>
                    <a:lnTo>
                      <a:pt x="1257920" y="756592"/>
                    </a:lnTo>
                    <a:lnTo>
                      <a:pt x="1260145" y="758812"/>
                    </a:lnTo>
                    <a:lnTo>
                      <a:pt x="1262370" y="761348"/>
                    </a:lnTo>
                    <a:lnTo>
                      <a:pt x="1264595" y="763567"/>
                    </a:lnTo>
                    <a:lnTo>
                      <a:pt x="1265867" y="766421"/>
                    </a:lnTo>
                    <a:lnTo>
                      <a:pt x="1267138" y="769274"/>
                    </a:lnTo>
                    <a:lnTo>
                      <a:pt x="1268410" y="772445"/>
                    </a:lnTo>
                    <a:lnTo>
                      <a:pt x="1269363" y="775615"/>
                    </a:lnTo>
                    <a:lnTo>
                      <a:pt x="1269681" y="778786"/>
                    </a:lnTo>
                    <a:lnTo>
                      <a:pt x="1269999" y="782273"/>
                    </a:lnTo>
                    <a:lnTo>
                      <a:pt x="1269999" y="1389744"/>
                    </a:lnTo>
                    <a:lnTo>
                      <a:pt x="1269681" y="1393231"/>
                    </a:lnTo>
                    <a:lnTo>
                      <a:pt x="1269363" y="1396402"/>
                    </a:lnTo>
                    <a:lnTo>
                      <a:pt x="1268410" y="1399572"/>
                    </a:lnTo>
                    <a:lnTo>
                      <a:pt x="1267138" y="1402743"/>
                    </a:lnTo>
                    <a:lnTo>
                      <a:pt x="1265867" y="1405279"/>
                    </a:lnTo>
                    <a:lnTo>
                      <a:pt x="1264595" y="1408133"/>
                    </a:lnTo>
                    <a:lnTo>
                      <a:pt x="1262370" y="1410669"/>
                    </a:lnTo>
                    <a:lnTo>
                      <a:pt x="1260145" y="1413206"/>
                    </a:lnTo>
                    <a:lnTo>
                      <a:pt x="1257920" y="1415108"/>
                    </a:lnTo>
                    <a:lnTo>
                      <a:pt x="1255377" y="1417010"/>
                    </a:lnTo>
                    <a:lnTo>
                      <a:pt x="1252516" y="1418595"/>
                    </a:lnTo>
                    <a:lnTo>
                      <a:pt x="1249655" y="1420181"/>
                    </a:lnTo>
                    <a:lnTo>
                      <a:pt x="1246476" y="1421132"/>
                    </a:lnTo>
                    <a:lnTo>
                      <a:pt x="1243616" y="1421766"/>
                    </a:lnTo>
                    <a:lnTo>
                      <a:pt x="1240437" y="1422400"/>
                    </a:lnTo>
                    <a:lnTo>
                      <a:pt x="1236940" y="1422400"/>
                    </a:lnTo>
                    <a:lnTo>
                      <a:pt x="1031278" y="1422400"/>
                    </a:lnTo>
                    <a:lnTo>
                      <a:pt x="1027781" y="1422400"/>
                    </a:lnTo>
                    <a:lnTo>
                      <a:pt x="1024602" y="1421766"/>
                    </a:lnTo>
                    <a:lnTo>
                      <a:pt x="1021424" y="1421132"/>
                    </a:lnTo>
                    <a:lnTo>
                      <a:pt x="1018245" y="1420181"/>
                    </a:lnTo>
                    <a:lnTo>
                      <a:pt x="1015384" y="1418595"/>
                    </a:lnTo>
                    <a:lnTo>
                      <a:pt x="1012841" y="1417010"/>
                    </a:lnTo>
                    <a:lnTo>
                      <a:pt x="1010298" y="1415108"/>
                    </a:lnTo>
                    <a:lnTo>
                      <a:pt x="1007755" y="1413206"/>
                    </a:lnTo>
                    <a:lnTo>
                      <a:pt x="1005848" y="1410669"/>
                    </a:lnTo>
                    <a:lnTo>
                      <a:pt x="1003941" y="1408133"/>
                    </a:lnTo>
                    <a:lnTo>
                      <a:pt x="1002351" y="1405279"/>
                    </a:lnTo>
                    <a:lnTo>
                      <a:pt x="1000762" y="1402743"/>
                    </a:lnTo>
                    <a:lnTo>
                      <a:pt x="999808" y="1399572"/>
                    </a:lnTo>
                    <a:lnTo>
                      <a:pt x="999173" y="1396402"/>
                    </a:lnTo>
                    <a:lnTo>
                      <a:pt x="998537" y="1393231"/>
                    </a:lnTo>
                    <a:lnTo>
                      <a:pt x="998537" y="1389744"/>
                    </a:lnTo>
                    <a:lnTo>
                      <a:pt x="998537" y="782273"/>
                    </a:lnTo>
                    <a:lnTo>
                      <a:pt x="998537" y="778786"/>
                    </a:lnTo>
                    <a:lnTo>
                      <a:pt x="999173" y="775615"/>
                    </a:lnTo>
                    <a:lnTo>
                      <a:pt x="999808" y="772445"/>
                    </a:lnTo>
                    <a:lnTo>
                      <a:pt x="1000762" y="769274"/>
                    </a:lnTo>
                    <a:lnTo>
                      <a:pt x="1002351" y="766421"/>
                    </a:lnTo>
                    <a:lnTo>
                      <a:pt x="1003941" y="763567"/>
                    </a:lnTo>
                    <a:lnTo>
                      <a:pt x="1005848" y="761348"/>
                    </a:lnTo>
                    <a:lnTo>
                      <a:pt x="1007755" y="758812"/>
                    </a:lnTo>
                    <a:lnTo>
                      <a:pt x="1010298" y="756592"/>
                    </a:lnTo>
                    <a:lnTo>
                      <a:pt x="1012841" y="755007"/>
                    </a:lnTo>
                    <a:lnTo>
                      <a:pt x="1015384" y="753105"/>
                    </a:lnTo>
                    <a:lnTo>
                      <a:pt x="1018245" y="751837"/>
                    </a:lnTo>
                    <a:lnTo>
                      <a:pt x="1021424" y="750885"/>
                    </a:lnTo>
                    <a:lnTo>
                      <a:pt x="1024602" y="750251"/>
                    </a:lnTo>
                    <a:lnTo>
                      <a:pt x="1027781" y="749300"/>
                    </a:lnTo>
                    <a:close/>
                    <a:moveTo>
                      <a:pt x="2147065" y="665163"/>
                    </a:moveTo>
                    <a:lnTo>
                      <a:pt x="2154052" y="665163"/>
                    </a:lnTo>
                    <a:lnTo>
                      <a:pt x="2161038" y="665163"/>
                    </a:lnTo>
                    <a:lnTo>
                      <a:pt x="2168025" y="665798"/>
                    </a:lnTo>
                    <a:lnTo>
                      <a:pt x="2175011" y="666432"/>
                    </a:lnTo>
                    <a:lnTo>
                      <a:pt x="2181680" y="667702"/>
                    </a:lnTo>
                    <a:lnTo>
                      <a:pt x="2188349" y="669288"/>
                    </a:lnTo>
                    <a:lnTo>
                      <a:pt x="2194700" y="670875"/>
                    </a:lnTo>
                    <a:lnTo>
                      <a:pt x="2201369" y="673413"/>
                    </a:lnTo>
                    <a:lnTo>
                      <a:pt x="2207085" y="675952"/>
                    </a:lnTo>
                    <a:lnTo>
                      <a:pt x="2213437" y="678173"/>
                    </a:lnTo>
                    <a:lnTo>
                      <a:pt x="2219471" y="681346"/>
                    </a:lnTo>
                    <a:lnTo>
                      <a:pt x="2224869" y="684519"/>
                    </a:lnTo>
                    <a:lnTo>
                      <a:pt x="2230585" y="688327"/>
                    </a:lnTo>
                    <a:lnTo>
                      <a:pt x="2235666" y="692135"/>
                    </a:lnTo>
                    <a:lnTo>
                      <a:pt x="2241065" y="695943"/>
                    </a:lnTo>
                    <a:lnTo>
                      <a:pt x="2245829" y="700702"/>
                    </a:lnTo>
                    <a:lnTo>
                      <a:pt x="2250910" y="704828"/>
                    </a:lnTo>
                    <a:lnTo>
                      <a:pt x="2255356" y="709587"/>
                    </a:lnTo>
                    <a:lnTo>
                      <a:pt x="2259484" y="714347"/>
                    </a:lnTo>
                    <a:lnTo>
                      <a:pt x="2263612" y="719741"/>
                    </a:lnTo>
                    <a:lnTo>
                      <a:pt x="2267423" y="724819"/>
                    </a:lnTo>
                    <a:lnTo>
                      <a:pt x="2270916" y="730530"/>
                    </a:lnTo>
                    <a:lnTo>
                      <a:pt x="2274092" y="736559"/>
                    </a:lnTo>
                    <a:lnTo>
                      <a:pt x="2277268" y="742271"/>
                    </a:lnTo>
                    <a:lnTo>
                      <a:pt x="2280126" y="748300"/>
                    </a:lnTo>
                    <a:lnTo>
                      <a:pt x="2282666" y="754646"/>
                    </a:lnTo>
                    <a:lnTo>
                      <a:pt x="2284572" y="760992"/>
                    </a:lnTo>
                    <a:lnTo>
                      <a:pt x="2286477" y="767021"/>
                    </a:lnTo>
                    <a:lnTo>
                      <a:pt x="2287747" y="773685"/>
                    </a:lnTo>
                    <a:lnTo>
                      <a:pt x="2289018" y="780349"/>
                    </a:lnTo>
                    <a:lnTo>
                      <a:pt x="2289970" y="787330"/>
                    </a:lnTo>
                    <a:lnTo>
                      <a:pt x="2290605" y="794311"/>
                    </a:lnTo>
                    <a:lnTo>
                      <a:pt x="2290605" y="801292"/>
                    </a:lnTo>
                    <a:lnTo>
                      <a:pt x="2290605" y="1286150"/>
                    </a:lnTo>
                    <a:lnTo>
                      <a:pt x="2884137" y="1353738"/>
                    </a:lnTo>
                    <a:lnTo>
                      <a:pt x="2890488" y="1354055"/>
                    </a:lnTo>
                    <a:lnTo>
                      <a:pt x="2898110" y="1354372"/>
                    </a:lnTo>
                    <a:lnTo>
                      <a:pt x="2905732" y="1355007"/>
                    </a:lnTo>
                    <a:lnTo>
                      <a:pt x="2913353" y="1355642"/>
                    </a:lnTo>
                    <a:lnTo>
                      <a:pt x="2920657" y="1357228"/>
                    </a:lnTo>
                    <a:lnTo>
                      <a:pt x="2927644" y="1358815"/>
                    </a:lnTo>
                    <a:lnTo>
                      <a:pt x="2934948" y="1361036"/>
                    </a:lnTo>
                    <a:lnTo>
                      <a:pt x="2941934" y="1362940"/>
                    </a:lnTo>
                    <a:lnTo>
                      <a:pt x="2948603" y="1365796"/>
                    </a:lnTo>
                    <a:lnTo>
                      <a:pt x="2955272" y="1368969"/>
                    </a:lnTo>
                    <a:lnTo>
                      <a:pt x="2961941" y="1372142"/>
                    </a:lnTo>
                    <a:lnTo>
                      <a:pt x="2968292" y="1375633"/>
                    </a:lnTo>
                    <a:lnTo>
                      <a:pt x="2974008" y="1379758"/>
                    </a:lnTo>
                    <a:lnTo>
                      <a:pt x="2980042" y="1383883"/>
                    </a:lnTo>
                    <a:lnTo>
                      <a:pt x="2985758" y="1388008"/>
                    </a:lnTo>
                    <a:lnTo>
                      <a:pt x="2990839" y="1393085"/>
                    </a:lnTo>
                    <a:lnTo>
                      <a:pt x="2996238" y="1397845"/>
                    </a:lnTo>
                    <a:lnTo>
                      <a:pt x="3001319" y="1403239"/>
                    </a:lnTo>
                    <a:lnTo>
                      <a:pt x="3005765" y="1408316"/>
                    </a:lnTo>
                    <a:lnTo>
                      <a:pt x="3010529" y="1414345"/>
                    </a:lnTo>
                    <a:lnTo>
                      <a:pt x="3014657" y="1419739"/>
                    </a:lnTo>
                    <a:lnTo>
                      <a:pt x="3018468" y="1426086"/>
                    </a:lnTo>
                    <a:lnTo>
                      <a:pt x="3021961" y="1432432"/>
                    </a:lnTo>
                    <a:lnTo>
                      <a:pt x="3025454" y="1438778"/>
                    </a:lnTo>
                    <a:lnTo>
                      <a:pt x="3028312" y="1445125"/>
                    </a:lnTo>
                    <a:lnTo>
                      <a:pt x="3030853" y="1452106"/>
                    </a:lnTo>
                    <a:lnTo>
                      <a:pt x="3033393" y="1459087"/>
                    </a:lnTo>
                    <a:lnTo>
                      <a:pt x="3035616" y="1466067"/>
                    </a:lnTo>
                    <a:lnTo>
                      <a:pt x="3036887" y="1473366"/>
                    </a:lnTo>
                    <a:lnTo>
                      <a:pt x="3038474" y="1480664"/>
                    </a:lnTo>
                    <a:lnTo>
                      <a:pt x="3039427" y="1488280"/>
                    </a:lnTo>
                    <a:lnTo>
                      <a:pt x="3040062" y="1495895"/>
                    </a:lnTo>
                    <a:lnTo>
                      <a:pt x="3040062" y="1503511"/>
                    </a:lnTo>
                    <a:lnTo>
                      <a:pt x="3040062" y="2154008"/>
                    </a:lnTo>
                    <a:lnTo>
                      <a:pt x="3040062" y="2161623"/>
                    </a:lnTo>
                    <a:lnTo>
                      <a:pt x="3039427" y="2169556"/>
                    </a:lnTo>
                    <a:lnTo>
                      <a:pt x="3038474" y="2177172"/>
                    </a:lnTo>
                    <a:lnTo>
                      <a:pt x="3036887" y="2184470"/>
                    </a:lnTo>
                    <a:lnTo>
                      <a:pt x="3035616" y="2191451"/>
                    </a:lnTo>
                    <a:lnTo>
                      <a:pt x="3033393" y="2198749"/>
                    </a:lnTo>
                    <a:lnTo>
                      <a:pt x="3030853" y="2205730"/>
                    </a:lnTo>
                    <a:lnTo>
                      <a:pt x="3028312" y="2212394"/>
                    </a:lnTo>
                    <a:lnTo>
                      <a:pt x="3025454" y="2219057"/>
                    </a:lnTo>
                    <a:lnTo>
                      <a:pt x="3021961" y="2225404"/>
                    </a:lnTo>
                    <a:lnTo>
                      <a:pt x="3018468" y="2231433"/>
                    </a:lnTo>
                    <a:lnTo>
                      <a:pt x="3014657" y="2237779"/>
                    </a:lnTo>
                    <a:lnTo>
                      <a:pt x="3010529" y="2243808"/>
                    </a:lnTo>
                    <a:lnTo>
                      <a:pt x="3005765" y="2249202"/>
                    </a:lnTo>
                    <a:lnTo>
                      <a:pt x="3001319" y="2254597"/>
                    </a:lnTo>
                    <a:lnTo>
                      <a:pt x="2996238" y="2259674"/>
                    </a:lnTo>
                    <a:lnTo>
                      <a:pt x="2990839" y="2264433"/>
                    </a:lnTo>
                    <a:lnTo>
                      <a:pt x="2985758" y="2269510"/>
                    </a:lnTo>
                    <a:lnTo>
                      <a:pt x="2980042" y="2273953"/>
                    </a:lnTo>
                    <a:lnTo>
                      <a:pt x="2974008" y="2278078"/>
                    </a:lnTo>
                    <a:lnTo>
                      <a:pt x="2968292" y="2281886"/>
                    </a:lnTo>
                    <a:lnTo>
                      <a:pt x="2961941" y="2285376"/>
                    </a:lnTo>
                    <a:lnTo>
                      <a:pt x="2955272" y="2288867"/>
                    </a:lnTo>
                    <a:lnTo>
                      <a:pt x="2948603" y="2291723"/>
                    </a:lnTo>
                    <a:lnTo>
                      <a:pt x="2941934" y="2294578"/>
                    </a:lnTo>
                    <a:lnTo>
                      <a:pt x="2934948" y="2297117"/>
                    </a:lnTo>
                    <a:lnTo>
                      <a:pt x="2927644" y="2298703"/>
                    </a:lnTo>
                    <a:lnTo>
                      <a:pt x="2920657" y="2300607"/>
                    </a:lnTo>
                    <a:lnTo>
                      <a:pt x="2913353" y="2301877"/>
                    </a:lnTo>
                    <a:lnTo>
                      <a:pt x="2905732" y="2302829"/>
                    </a:lnTo>
                    <a:lnTo>
                      <a:pt x="2898110" y="2303146"/>
                    </a:lnTo>
                    <a:lnTo>
                      <a:pt x="2890488" y="2303463"/>
                    </a:lnTo>
                    <a:lnTo>
                      <a:pt x="2177552" y="2303463"/>
                    </a:lnTo>
                    <a:lnTo>
                      <a:pt x="2173423" y="2303146"/>
                    </a:lnTo>
                    <a:lnTo>
                      <a:pt x="2171200" y="2303146"/>
                    </a:lnTo>
                    <a:lnTo>
                      <a:pt x="2169613" y="2303146"/>
                    </a:lnTo>
                    <a:lnTo>
                      <a:pt x="2162944" y="2303146"/>
                    </a:lnTo>
                    <a:lnTo>
                      <a:pt x="2156275" y="2303146"/>
                    </a:lnTo>
                    <a:lnTo>
                      <a:pt x="2149924" y="2302511"/>
                    </a:lnTo>
                    <a:lnTo>
                      <a:pt x="2143572" y="2301559"/>
                    </a:lnTo>
                    <a:lnTo>
                      <a:pt x="2137538" y="2300607"/>
                    </a:lnTo>
                    <a:lnTo>
                      <a:pt x="2131187" y="2298703"/>
                    </a:lnTo>
                    <a:lnTo>
                      <a:pt x="2125153" y="2297117"/>
                    </a:lnTo>
                    <a:lnTo>
                      <a:pt x="2119437" y="2294896"/>
                    </a:lnTo>
                    <a:lnTo>
                      <a:pt x="2113403" y="2292040"/>
                    </a:lnTo>
                    <a:lnTo>
                      <a:pt x="2107370" y="2289501"/>
                    </a:lnTo>
                    <a:lnTo>
                      <a:pt x="2101971" y="2286645"/>
                    </a:lnTo>
                    <a:lnTo>
                      <a:pt x="2096572" y="2283155"/>
                    </a:lnTo>
                    <a:lnTo>
                      <a:pt x="2091491" y="2279665"/>
                    </a:lnTo>
                    <a:lnTo>
                      <a:pt x="2086093" y="2275222"/>
                    </a:lnTo>
                    <a:lnTo>
                      <a:pt x="2081329" y="2271097"/>
                    </a:lnTo>
                    <a:lnTo>
                      <a:pt x="2076883" y="2266972"/>
                    </a:lnTo>
                    <a:lnTo>
                      <a:pt x="1560520" y="1751334"/>
                    </a:lnTo>
                    <a:lnTo>
                      <a:pt x="1556074" y="1746574"/>
                    </a:lnTo>
                    <a:lnTo>
                      <a:pt x="1552263" y="1741815"/>
                    </a:lnTo>
                    <a:lnTo>
                      <a:pt x="1548135" y="1737055"/>
                    </a:lnTo>
                    <a:lnTo>
                      <a:pt x="1544642" y="1731661"/>
                    </a:lnTo>
                    <a:lnTo>
                      <a:pt x="1541466" y="1726583"/>
                    </a:lnTo>
                    <a:lnTo>
                      <a:pt x="1538291" y="1720872"/>
                    </a:lnTo>
                    <a:lnTo>
                      <a:pt x="1535432" y="1715477"/>
                    </a:lnTo>
                    <a:lnTo>
                      <a:pt x="1532892" y="1709766"/>
                    </a:lnTo>
                    <a:lnTo>
                      <a:pt x="1530987" y="1704054"/>
                    </a:lnTo>
                    <a:lnTo>
                      <a:pt x="1529081" y="1698342"/>
                    </a:lnTo>
                    <a:lnTo>
                      <a:pt x="1527493" y="1692631"/>
                    </a:lnTo>
                    <a:lnTo>
                      <a:pt x="1526223" y="1686919"/>
                    </a:lnTo>
                    <a:lnTo>
                      <a:pt x="1525270" y="1680890"/>
                    </a:lnTo>
                    <a:lnTo>
                      <a:pt x="1524635" y="1674544"/>
                    </a:lnTo>
                    <a:lnTo>
                      <a:pt x="1524000" y="1668515"/>
                    </a:lnTo>
                    <a:lnTo>
                      <a:pt x="1524000" y="1662803"/>
                    </a:lnTo>
                    <a:lnTo>
                      <a:pt x="1524000" y="1656774"/>
                    </a:lnTo>
                    <a:lnTo>
                      <a:pt x="1524635" y="1650428"/>
                    </a:lnTo>
                    <a:lnTo>
                      <a:pt x="1525270" y="1644716"/>
                    </a:lnTo>
                    <a:lnTo>
                      <a:pt x="1526223" y="1638687"/>
                    </a:lnTo>
                    <a:lnTo>
                      <a:pt x="1527493" y="1632658"/>
                    </a:lnTo>
                    <a:lnTo>
                      <a:pt x="1529081" y="1626946"/>
                    </a:lnTo>
                    <a:lnTo>
                      <a:pt x="1530987" y="1621235"/>
                    </a:lnTo>
                    <a:lnTo>
                      <a:pt x="1532892" y="1615523"/>
                    </a:lnTo>
                    <a:lnTo>
                      <a:pt x="1535432" y="1609811"/>
                    </a:lnTo>
                    <a:lnTo>
                      <a:pt x="1538291" y="1604417"/>
                    </a:lnTo>
                    <a:lnTo>
                      <a:pt x="1541466" y="1599023"/>
                    </a:lnTo>
                    <a:lnTo>
                      <a:pt x="1544642" y="1593628"/>
                    </a:lnTo>
                    <a:lnTo>
                      <a:pt x="1548135" y="1588551"/>
                    </a:lnTo>
                    <a:lnTo>
                      <a:pt x="1552263" y="1583474"/>
                    </a:lnTo>
                    <a:lnTo>
                      <a:pt x="1556074" y="1578714"/>
                    </a:lnTo>
                    <a:lnTo>
                      <a:pt x="1560520" y="1574272"/>
                    </a:lnTo>
                    <a:lnTo>
                      <a:pt x="1564966" y="1569830"/>
                    </a:lnTo>
                    <a:lnTo>
                      <a:pt x="1570047" y="1565705"/>
                    </a:lnTo>
                    <a:lnTo>
                      <a:pt x="1574811" y="1561897"/>
                    </a:lnTo>
                    <a:lnTo>
                      <a:pt x="1579574" y="1558406"/>
                    </a:lnTo>
                    <a:lnTo>
                      <a:pt x="1584973" y="1554916"/>
                    </a:lnTo>
                    <a:lnTo>
                      <a:pt x="1590054" y="1552060"/>
                    </a:lnTo>
                    <a:lnTo>
                      <a:pt x="1595770" y="1549521"/>
                    </a:lnTo>
                    <a:lnTo>
                      <a:pt x="1601486" y="1546666"/>
                    </a:lnTo>
                    <a:lnTo>
                      <a:pt x="1606885" y="1544444"/>
                    </a:lnTo>
                    <a:lnTo>
                      <a:pt x="1612919" y="1542858"/>
                    </a:lnTo>
                    <a:lnTo>
                      <a:pt x="1618635" y="1540954"/>
                    </a:lnTo>
                    <a:lnTo>
                      <a:pt x="1624669" y="1539685"/>
                    </a:lnTo>
                    <a:lnTo>
                      <a:pt x="1630702" y="1538733"/>
                    </a:lnTo>
                    <a:lnTo>
                      <a:pt x="1637054" y="1538098"/>
                    </a:lnTo>
                    <a:lnTo>
                      <a:pt x="1642770" y="1537463"/>
                    </a:lnTo>
                    <a:lnTo>
                      <a:pt x="1649121" y="1537146"/>
                    </a:lnTo>
                    <a:lnTo>
                      <a:pt x="1655473" y="1537463"/>
                    </a:lnTo>
                    <a:lnTo>
                      <a:pt x="1661824" y="1538098"/>
                    </a:lnTo>
                    <a:lnTo>
                      <a:pt x="1667858" y="1538733"/>
                    </a:lnTo>
                    <a:lnTo>
                      <a:pt x="1673891" y="1539685"/>
                    </a:lnTo>
                    <a:lnTo>
                      <a:pt x="1679925" y="1540954"/>
                    </a:lnTo>
                    <a:lnTo>
                      <a:pt x="1685641" y="1542858"/>
                    </a:lnTo>
                    <a:lnTo>
                      <a:pt x="1691675" y="1544444"/>
                    </a:lnTo>
                    <a:lnTo>
                      <a:pt x="1697391" y="1546666"/>
                    </a:lnTo>
                    <a:lnTo>
                      <a:pt x="1702790" y="1549521"/>
                    </a:lnTo>
                    <a:lnTo>
                      <a:pt x="1708506" y="1552060"/>
                    </a:lnTo>
                    <a:lnTo>
                      <a:pt x="1713587" y="1554916"/>
                    </a:lnTo>
                    <a:lnTo>
                      <a:pt x="1718986" y="1558406"/>
                    </a:lnTo>
                    <a:lnTo>
                      <a:pt x="1723749" y="1561897"/>
                    </a:lnTo>
                    <a:lnTo>
                      <a:pt x="1728513" y="1565705"/>
                    </a:lnTo>
                    <a:lnTo>
                      <a:pt x="1733594" y="1569830"/>
                    </a:lnTo>
                    <a:lnTo>
                      <a:pt x="1738040" y="1574272"/>
                    </a:lnTo>
                    <a:lnTo>
                      <a:pt x="2017816" y="1853827"/>
                    </a:lnTo>
                    <a:lnTo>
                      <a:pt x="2017816" y="801292"/>
                    </a:lnTo>
                    <a:lnTo>
                      <a:pt x="2018133" y="794311"/>
                    </a:lnTo>
                    <a:lnTo>
                      <a:pt x="2018451" y="787330"/>
                    </a:lnTo>
                    <a:lnTo>
                      <a:pt x="2019404" y="780349"/>
                    </a:lnTo>
                    <a:lnTo>
                      <a:pt x="2020674" y="773685"/>
                    </a:lnTo>
                    <a:lnTo>
                      <a:pt x="2021944" y="767021"/>
                    </a:lnTo>
                    <a:lnTo>
                      <a:pt x="2024167" y="760992"/>
                    </a:lnTo>
                    <a:lnTo>
                      <a:pt x="2026073" y="754646"/>
                    </a:lnTo>
                    <a:lnTo>
                      <a:pt x="2028613" y="748300"/>
                    </a:lnTo>
                    <a:lnTo>
                      <a:pt x="2031471" y="742271"/>
                    </a:lnTo>
                    <a:lnTo>
                      <a:pt x="2034329" y="736559"/>
                    </a:lnTo>
                    <a:lnTo>
                      <a:pt x="2037823" y="730530"/>
                    </a:lnTo>
                    <a:lnTo>
                      <a:pt x="2040998" y="724819"/>
                    </a:lnTo>
                    <a:lnTo>
                      <a:pt x="2045127" y="719741"/>
                    </a:lnTo>
                    <a:lnTo>
                      <a:pt x="2048937" y="714347"/>
                    </a:lnTo>
                    <a:lnTo>
                      <a:pt x="2053383" y="709587"/>
                    </a:lnTo>
                    <a:lnTo>
                      <a:pt x="2057829" y="704828"/>
                    </a:lnTo>
                    <a:lnTo>
                      <a:pt x="2062275" y="700702"/>
                    </a:lnTo>
                    <a:lnTo>
                      <a:pt x="2067674" y="695943"/>
                    </a:lnTo>
                    <a:lnTo>
                      <a:pt x="2072437" y="692135"/>
                    </a:lnTo>
                    <a:lnTo>
                      <a:pt x="2078154" y="688327"/>
                    </a:lnTo>
                    <a:lnTo>
                      <a:pt x="2083552" y="684519"/>
                    </a:lnTo>
                    <a:lnTo>
                      <a:pt x="2089268" y="681346"/>
                    </a:lnTo>
                    <a:lnTo>
                      <a:pt x="2095302" y="678173"/>
                    </a:lnTo>
                    <a:lnTo>
                      <a:pt x="2101018" y="675952"/>
                    </a:lnTo>
                    <a:lnTo>
                      <a:pt x="2107370" y="673413"/>
                    </a:lnTo>
                    <a:lnTo>
                      <a:pt x="2113721" y="670875"/>
                    </a:lnTo>
                    <a:lnTo>
                      <a:pt x="2120390" y="669288"/>
                    </a:lnTo>
                    <a:lnTo>
                      <a:pt x="2127059" y="667702"/>
                    </a:lnTo>
                    <a:lnTo>
                      <a:pt x="2133728" y="666432"/>
                    </a:lnTo>
                    <a:lnTo>
                      <a:pt x="2140079" y="665798"/>
                    </a:lnTo>
                    <a:lnTo>
                      <a:pt x="2147065" y="665163"/>
                    </a:lnTo>
                    <a:close/>
                    <a:moveTo>
                      <a:pt x="1426690" y="484188"/>
                    </a:moveTo>
                    <a:lnTo>
                      <a:pt x="1631151" y="484188"/>
                    </a:lnTo>
                    <a:lnTo>
                      <a:pt x="1634627" y="484505"/>
                    </a:lnTo>
                    <a:lnTo>
                      <a:pt x="1637787" y="484822"/>
                    </a:lnTo>
                    <a:lnTo>
                      <a:pt x="1640947" y="485773"/>
                    </a:lnTo>
                    <a:lnTo>
                      <a:pt x="1644107" y="486725"/>
                    </a:lnTo>
                    <a:lnTo>
                      <a:pt x="1646635" y="488310"/>
                    </a:lnTo>
                    <a:lnTo>
                      <a:pt x="1649479" y="489895"/>
                    </a:lnTo>
                    <a:lnTo>
                      <a:pt x="1652008" y="491798"/>
                    </a:lnTo>
                    <a:lnTo>
                      <a:pt x="1654536" y="493700"/>
                    </a:lnTo>
                    <a:lnTo>
                      <a:pt x="1656432" y="496237"/>
                    </a:lnTo>
                    <a:lnTo>
                      <a:pt x="1658328" y="498773"/>
                    </a:lnTo>
                    <a:lnTo>
                      <a:pt x="1659908" y="501310"/>
                    </a:lnTo>
                    <a:lnTo>
                      <a:pt x="1661488" y="504164"/>
                    </a:lnTo>
                    <a:lnTo>
                      <a:pt x="1662436" y="507334"/>
                    </a:lnTo>
                    <a:lnTo>
                      <a:pt x="1663068" y="510505"/>
                    </a:lnTo>
                    <a:lnTo>
                      <a:pt x="1663700" y="513676"/>
                    </a:lnTo>
                    <a:lnTo>
                      <a:pt x="1663700" y="517164"/>
                    </a:lnTo>
                    <a:lnTo>
                      <a:pt x="1663700" y="1389743"/>
                    </a:lnTo>
                    <a:lnTo>
                      <a:pt x="1663700" y="1393231"/>
                    </a:lnTo>
                    <a:lnTo>
                      <a:pt x="1663068" y="1396401"/>
                    </a:lnTo>
                    <a:lnTo>
                      <a:pt x="1662436" y="1399572"/>
                    </a:lnTo>
                    <a:lnTo>
                      <a:pt x="1661488" y="1402743"/>
                    </a:lnTo>
                    <a:lnTo>
                      <a:pt x="1659908" y="1405279"/>
                    </a:lnTo>
                    <a:lnTo>
                      <a:pt x="1658328" y="1408133"/>
                    </a:lnTo>
                    <a:lnTo>
                      <a:pt x="1656432" y="1410669"/>
                    </a:lnTo>
                    <a:lnTo>
                      <a:pt x="1654536" y="1413206"/>
                    </a:lnTo>
                    <a:lnTo>
                      <a:pt x="1652008" y="1415108"/>
                    </a:lnTo>
                    <a:lnTo>
                      <a:pt x="1649479" y="1417011"/>
                    </a:lnTo>
                    <a:lnTo>
                      <a:pt x="1646635" y="1418596"/>
                    </a:lnTo>
                    <a:lnTo>
                      <a:pt x="1644107" y="1420182"/>
                    </a:lnTo>
                    <a:lnTo>
                      <a:pt x="1640947" y="1421133"/>
                    </a:lnTo>
                    <a:lnTo>
                      <a:pt x="1637787" y="1421767"/>
                    </a:lnTo>
                    <a:lnTo>
                      <a:pt x="1634627" y="1422401"/>
                    </a:lnTo>
                    <a:lnTo>
                      <a:pt x="1631151" y="1422401"/>
                    </a:lnTo>
                    <a:lnTo>
                      <a:pt x="1426690" y="1422401"/>
                    </a:lnTo>
                    <a:lnTo>
                      <a:pt x="1423214" y="1422401"/>
                    </a:lnTo>
                    <a:lnTo>
                      <a:pt x="1420054" y="1421767"/>
                    </a:lnTo>
                    <a:lnTo>
                      <a:pt x="1416894" y="1421133"/>
                    </a:lnTo>
                    <a:lnTo>
                      <a:pt x="1413734" y="1420182"/>
                    </a:lnTo>
                    <a:lnTo>
                      <a:pt x="1411206" y="1418596"/>
                    </a:lnTo>
                    <a:lnTo>
                      <a:pt x="1408362" y="1417011"/>
                    </a:lnTo>
                    <a:lnTo>
                      <a:pt x="1405834" y="1415108"/>
                    </a:lnTo>
                    <a:lnTo>
                      <a:pt x="1403622" y="1413206"/>
                    </a:lnTo>
                    <a:lnTo>
                      <a:pt x="1401409" y="1410669"/>
                    </a:lnTo>
                    <a:lnTo>
                      <a:pt x="1399513" y="1408133"/>
                    </a:lnTo>
                    <a:lnTo>
                      <a:pt x="1397933" y="1405279"/>
                    </a:lnTo>
                    <a:lnTo>
                      <a:pt x="1396669" y="1402743"/>
                    </a:lnTo>
                    <a:lnTo>
                      <a:pt x="1395405" y="1399572"/>
                    </a:lnTo>
                    <a:lnTo>
                      <a:pt x="1394457" y="1396401"/>
                    </a:lnTo>
                    <a:lnTo>
                      <a:pt x="1394141" y="1393231"/>
                    </a:lnTo>
                    <a:lnTo>
                      <a:pt x="1393825" y="1389743"/>
                    </a:lnTo>
                    <a:lnTo>
                      <a:pt x="1393825" y="517164"/>
                    </a:lnTo>
                    <a:lnTo>
                      <a:pt x="1394141" y="513676"/>
                    </a:lnTo>
                    <a:lnTo>
                      <a:pt x="1394457" y="510505"/>
                    </a:lnTo>
                    <a:lnTo>
                      <a:pt x="1395405" y="507334"/>
                    </a:lnTo>
                    <a:lnTo>
                      <a:pt x="1396669" y="504164"/>
                    </a:lnTo>
                    <a:lnTo>
                      <a:pt x="1397933" y="501310"/>
                    </a:lnTo>
                    <a:lnTo>
                      <a:pt x="1399513" y="498773"/>
                    </a:lnTo>
                    <a:lnTo>
                      <a:pt x="1401409" y="496237"/>
                    </a:lnTo>
                    <a:lnTo>
                      <a:pt x="1403622" y="493700"/>
                    </a:lnTo>
                    <a:lnTo>
                      <a:pt x="1405834" y="491798"/>
                    </a:lnTo>
                    <a:lnTo>
                      <a:pt x="1408362" y="489895"/>
                    </a:lnTo>
                    <a:lnTo>
                      <a:pt x="1411206" y="488310"/>
                    </a:lnTo>
                    <a:lnTo>
                      <a:pt x="1413734" y="486725"/>
                    </a:lnTo>
                    <a:lnTo>
                      <a:pt x="1416894" y="485773"/>
                    </a:lnTo>
                    <a:lnTo>
                      <a:pt x="1420054" y="484822"/>
                    </a:lnTo>
                    <a:lnTo>
                      <a:pt x="1423214" y="484505"/>
                    </a:lnTo>
                    <a:lnTo>
                      <a:pt x="1426690" y="484188"/>
                    </a:lnTo>
                    <a:close/>
                    <a:moveTo>
                      <a:pt x="183794" y="0"/>
                    </a:moveTo>
                    <a:lnTo>
                      <a:pt x="193952" y="0"/>
                    </a:lnTo>
                    <a:lnTo>
                      <a:pt x="2827060" y="0"/>
                    </a:lnTo>
                    <a:lnTo>
                      <a:pt x="2837218" y="0"/>
                    </a:lnTo>
                    <a:lnTo>
                      <a:pt x="2847059" y="952"/>
                    </a:lnTo>
                    <a:lnTo>
                      <a:pt x="2856582" y="2539"/>
                    </a:lnTo>
                    <a:lnTo>
                      <a:pt x="2866105" y="4443"/>
                    </a:lnTo>
                    <a:lnTo>
                      <a:pt x="2875628" y="6982"/>
                    </a:lnTo>
                    <a:lnTo>
                      <a:pt x="2884516" y="10156"/>
                    </a:lnTo>
                    <a:lnTo>
                      <a:pt x="2893721" y="13964"/>
                    </a:lnTo>
                    <a:lnTo>
                      <a:pt x="2902292" y="17773"/>
                    </a:lnTo>
                    <a:lnTo>
                      <a:pt x="2911180" y="22851"/>
                    </a:lnTo>
                    <a:lnTo>
                      <a:pt x="2919433" y="27611"/>
                    </a:lnTo>
                    <a:lnTo>
                      <a:pt x="2927369" y="33324"/>
                    </a:lnTo>
                    <a:lnTo>
                      <a:pt x="2935623" y="39036"/>
                    </a:lnTo>
                    <a:lnTo>
                      <a:pt x="2942924" y="45384"/>
                    </a:lnTo>
                    <a:lnTo>
                      <a:pt x="2950225" y="52366"/>
                    </a:lnTo>
                    <a:lnTo>
                      <a:pt x="2957525" y="59665"/>
                    </a:lnTo>
                    <a:lnTo>
                      <a:pt x="2964192" y="67282"/>
                    </a:lnTo>
                    <a:lnTo>
                      <a:pt x="2970540" y="74899"/>
                    </a:lnTo>
                    <a:lnTo>
                      <a:pt x="2976571" y="83468"/>
                    </a:lnTo>
                    <a:lnTo>
                      <a:pt x="2982285" y="92037"/>
                    </a:lnTo>
                    <a:lnTo>
                      <a:pt x="2987682" y="101240"/>
                    </a:lnTo>
                    <a:lnTo>
                      <a:pt x="2992761" y="110444"/>
                    </a:lnTo>
                    <a:lnTo>
                      <a:pt x="2997522" y="119965"/>
                    </a:lnTo>
                    <a:lnTo>
                      <a:pt x="3001649" y="130121"/>
                    </a:lnTo>
                    <a:lnTo>
                      <a:pt x="3005458" y="140276"/>
                    </a:lnTo>
                    <a:lnTo>
                      <a:pt x="3008950" y="150749"/>
                    </a:lnTo>
                    <a:lnTo>
                      <a:pt x="3012124" y="161540"/>
                    </a:lnTo>
                    <a:lnTo>
                      <a:pt x="3014663" y="172330"/>
                    </a:lnTo>
                    <a:lnTo>
                      <a:pt x="3016885" y="183438"/>
                    </a:lnTo>
                    <a:lnTo>
                      <a:pt x="3018473" y="194546"/>
                    </a:lnTo>
                    <a:lnTo>
                      <a:pt x="3019742" y="205971"/>
                    </a:lnTo>
                    <a:lnTo>
                      <a:pt x="3020695" y="218031"/>
                    </a:lnTo>
                    <a:lnTo>
                      <a:pt x="3021012" y="229774"/>
                    </a:lnTo>
                    <a:lnTo>
                      <a:pt x="3021012" y="1276768"/>
                    </a:lnTo>
                    <a:lnTo>
                      <a:pt x="3013711" y="1272642"/>
                    </a:lnTo>
                    <a:lnTo>
                      <a:pt x="3006410" y="1268833"/>
                    </a:lnTo>
                    <a:lnTo>
                      <a:pt x="2999109" y="1265342"/>
                    </a:lnTo>
                    <a:lnTo>
                      <a:pt x="2991808" y="1262169"/>
                    </a:lnTo>
                    <a:lnTo>
                      <a:pt x="2983872" y="1258995"/>
                    </a:lnTo>
                    <a:lnTo>
                      <a:pt x="2976254" y="1256139"/>
                    </a:lnTo>
                    <a:lnTo>
                      <a:pt x="2968318" y="1253282"/>
                    </a:lnTo>
                    <a:lnTo>
                      <a:pt x="2960382" y="1251061"/>
                    </a:lnTo>
                    <a:lnTo>
                      <a:pt x="2952129" y="1248839"/>
                    </a:lnTo>
                    <a:lnTo>
                      <a:pt x="2944193" y="1247252"/>
                    </a:lnTo>
                    <a:lnTo>
                      <a:pt x="2935940" y="1245348"/>
                    </a:lnTo>
                    <a:lnTo>
                      <a:pt x="2927369" y="1244079"/>
                    </a:lnTo>
                    <a:lnTo>
                      <a:pt x="2919116" y="1242809"/>
                    </a:lnTo>
                    <a:lnTo>
                      <a:pt x="2910863" y="1242175"/>
                    </a:lnTo>
                    <a:lnTo>
                      <a:pt x="2901975" y="1241540"/>
                    </a:lnTo>
                    <a:lnTo>
                      <a:pt x="2893404" y="1241540"/>
                    </a:lnTo>
                    <a:lnTo>
                      <a:pt x="2646123" y="1213294"/>
                    </a:lnTo>
                    <a:lnTo>
                      <a:pt x="2646123" y="313876"/>
                    </a:lnTo>
                    <a:lnTo>
                      <a:pt x="374889" y="313876"/>
                    </a:lnTo>
                    <a:lnTo>
                      <a:pt x="374889" y="1959424"/>
                    </a:lnTo>
                    <a:lnTo>
                      <a:pt x="1610021" y="1959424"/>
                    </a:lnTo>
                    <a:lnTo>
                      <a:pt x="1923646" y="2273300"/>
                    </a:lnTo>
                    <a:lnTo>
                      <a:pt x="193952" y="2273300"/>
                    </a:lnTo>
                    <a:lnTo>
                      <a:pt x="183794" y="2273300"/>
                    </a:lnTo>
                    <a:lnTo>
                      <a:pt x="173953" y="2272348"/>
                    </a:lnTo>
                    <a:lnTo>
                      <a:pt x="164113" y="2270761"/>
                    </a:lnTo>
                    <a:lnTo>
                      <a:pt x="154908" y="2268857"/>
                    </a:lnTo>
                    <a:lnTo>
                      <a:pt x="145385" y="2266318"/>
                    </a:lnTo>
                    <a:lnTo>
                      <a:pt x="136496" y="2263144"/>
                    </a:lnTo>
                    <a:lnTo>
                      <a:pt x="127291" y="2259336"/>
                    </a:lnTo>
                    <a:lnTo>
                      <a:pt x="118720" y="2255528"/>
                    </a:lnTo>
                    <a:lnTo>
                      <a:pt x="109832" y="2250450"/>
                    </a:lnTo>
                    <a:lnTo>
                      <a:pt x="101579" y="2245689"/>
                    </a:lnTo>
                    <a:lnTo>
                      <a:pt x="93326" y="2240294"/>
                    </a:lnTo>
                    <a:lnTo>
                      <a:pt x="85390" y="2234264"/>
                    </a:lnTo>
                    <a:lnTo>
                      <a:pt x="77771" y="2227917"/>
                    </a:lnTo>
                    <a:lnTo>
                      <a:pt x="70470" y="2220935"/>
                    </a:lnTo>
                    <a:lnTo>
                      <a:pt x="63487" y="2213635"/>
                    </a:lnTo>
                    <a:lnTo>
                      <a:pt x="56821" y="2206018"/>
                    </a:lnTo>
                    <a:lnTo>
                      <a:pt x="50472" y="2198402"/>
                    </a:lnTo>
                    <a:lnTo>
                      <a:pt x="44441" y="2189833"/>
                    </a:lnTo>
                    <a:lnTo>
                      <a:pt x="38727" y="2181264"/>
                    </a:lnTo>
                    <a:lnTo>
                      <a:pt x="33013" y="2172060"/>
                    </a:lnTo>
                    <a:lnTo>
                      <a:pt x="28252" y="2162856"/>
                    </a:lnTo>
                    <a:lnTo>
                      <a:pt x="23490" y="2153335"/>
                    </a:lnTo>
                    <a:lnTo>
                      <a:pt x="19364" y="2143180"/>
                    </a:lnTo>
                    <a:lnTo>
                      <a:pt x="15237" y="2133024"/>
                    </a:lnTo>
                    <a:lnTo>
                      <a:pt x="11745" y="2122551"/>
                    </a:lnTo>
                    <a:lnTo>
                      <a:pt x="8888" y="2112078"/>
                    </a:lnTo>
                    <a:lnTo>
                      <a:pt x="6349" y="2100970"/>
                    </a:lnTo>
                    <a:lnTo>
                      <a:pt x="3809" y="2089862"/>
                    </a:lnTo>
                    <a:lnTo>
                      <a:pt x="2540" y="2078754"/>
                    </a:lnTo>
                    <a:lnTo>
                      <a:pt x="952" y="2067329"/>
                    </a:lnTo>
                    <a:lnTo>
                      <a:pt x="318" y="2055269"/>
                    </a:lnTo>
                    <a:lnTo>
                      <a:pt x="0" y="2043844"/>
                    </a:lnTo>
                    <a:lnTo>
                      <a:pt x="0" y="229774"/>
                    </a:lnTo>
                    <a:lnTo>
                      <a:pt x="318" y="218031"/>
                    </a:lnTo>
                    <a:lnTo>
                      <a:pt x="952" y="205971"/>
                    </a:lnTo>
                    <a:lnTo>
                      <a:pt x="2540" y="194546"/>
                    </a:lnTo>
                    <a:lnTo>
                      <a:pt x="3809" y="183438"/>
                    </a:lnTo>
                    <a:lnTo>
                      <a:pt x="6349" y="172330"/>
                    </a:lnTo>
                    <a:lnTo>
                      <a:pt x="8888" y="161540"/>
                    </a:lnTo>
                    <a:lnTo>
                      <a:pt x="11745" y="150749"/>
                    </a:lnTo>
                    <a:lnTo>
                      <a:pt x="15237" y="140276"/>
                    </a:lnTo>
                    <a:lnTo>
                      <a:pt x="19364" y="130121"/>
                    </a:lnTo>
                    <a:lnTo>
                      <a:pt x="23490" y="119965"/>
                    </a:lnTo>
                    <a:lnTo>
                      <a:pt x="28252" y="110444"/>
                    </a:lnTo>
                    <a:lnTo>
                      <a:pt x="33013" y="101240"/>
                    </a:lnTo>
                    <a:lnTo>
                      <a:pt x="38727" y="92037"/>
                    </a:lnTo>
                    <a:lnTo>
                      <a:pt x="44441" y="83468"/>
                    </a:lnTo>
                    <a:lnTo>
                      <a:pt x="50472" y="74899"/>
                    </a:lnTo>
                    <a:lnTo>
                      <a:pt x="56821" y="67282"/>
                    </a:lnTo>
                    <a:lnTo>
                      <a:pt x="63487" y="59665"/>
                    </a:lnTo>
                    <a:lnTo>
                      <a:pt x="70470" y="52366"/>
                    </a:lnTo>
                    <a:lnTo>
                      <a:pt x="77771" y="45384"/>
                    </a:lnTo>
                    <a:lnTo>
                      <a:pt x="85390" y="39036"/>
                    </a:lnTo>
                    <a:lnTo>
                      <a:pt x="93326" y="33324"/>
                    </a:lnTo>
                    <a:lnTo>
                      <a:pt x="101579" y="27611"/>
                    </a:lnTo>
                    <a:lnTo>
                      <a:pt x="109832" y="22851"/>
                    </a:lnTo>
                    <a:lnTo>
                      <a:pt x="118720" y="17773"/>
                    </a:lnTo>
                    <a:lnTo>
                      <a:pt x="127291" y="13964"/>
                    </a:lnTo>
                    <a:lnTo>
                      <a:pt x="136496" y="10156"/>
                    </a:lnTo>
                    <a:lnTo>
                      <a:pt x="145385" y="6982"/>
                    </a:lnTo>
                    <a:lnTo>
                      <a:pt x="154908" y="4443"/>
                    </a:lnTo>
                    <a:lnTo>
                      <a:pt x="164113" y="2539"/>
                    </a:lnTo>
                    <a:lnTo>
                      <a:pt x="173953" y="952"/>
                    </a:lnTo>
                    <a:lnTo>
                      <a:pt x="183794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46" name="淘宝网Chenying0907出品 45"/>
            <p:cNvGrpSpPr/>
            <p:nvPr/>
          </p:nvGrpSpPr>
          <p:grpSpPr>
            <a:xfrm>
              <a:off x="6461565" y="3301417"/>
              <a:ext cx="465264" cy="465265"/>
              <a:chOff x="6457452" y="3301417"/>
              <a:chExt cx="465264" cy="465265"/>
            </a:xfrm>
          </p:grpSpPr>
          <p:sp>
            <p:nvSpPr>
              <p:cNvPr id="47" name="淘宝网Chenying0907出品 46"/>
              <p:cNvSpPr/>
              <p:nvPr/>
            </p:nvSpPr>
            <p:spPr>
              <a:xfrm flipH="1">
                <a:off x="6457452" y="3301417"/>
                <a:ext cx="465264" cy="465265"/>
              </a:xfrm>
              <a:prstGeom prst="ellipse">
                <a:avLst/>
              </a:prstGeom>
              <a:solidFill>
                <a:srgbClr val="00ACBE"/>
              </a:solidFill>
              <a:ln w="28575" cap="flat">
                <a:noFill/>
                <a:prstDash val="solid"/>
                <a:miter lim="800000"/>
              </a:ln>
              <a:effectLst>
                <a:outerShdw blurRad="228600" dist="228600" dir="5400000" algn="t" rotWithShape="0">
                  <a:schemeClr val="tx1">
                    <a:lumMod val="85000"/>
                    <a:lumOff val="15000"/>
                    <a:alpha val="28000"/>
                  </a:schemeClr>
                </a:outerShdw>
              </a:effec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8" name="KSO_Shape"/>
              <p:cNvSpPr/>
              <p:nvPr/>
            </p:nvSpPr>
            <p:spPr bwMode="auto">
              <a:xfrm>
                <a:off x="6553927" y="3450804"/>
                <a:ext cx="280594" cy="192206"/>
              </a:xfrm>
              <a:custGeom>
                <a:avLst/>
                <a:gdLst>
                  <a:gd name="T0" fmla="*/ 533764 w 2262188"/>
                  <a:gd name="T1" fmla="*/ 1493837 h 1547812"/>
                  <a:gd name="T2" fmla="*/ 547137 w 2262188"/>
                  <a:gd name="T3" fmla="*/ 1258660 h 1547812"/>
                  <a:gd name="T4" fmla="*/ 385081 w 2262188"/>
                  <a:gd name="T5" fmla="*/ 1488848 h 1547812"/>
                  <a:gd name="T6" fmla="*/ 417039 w 2262188"/>
                  <a:gd name="T7" fmla="*/ 1265237 h 1547812"/>
                  <a:gd name="T8" fmla="*/ 240931 w 2262188"/>
                  <a:gd name="T9" fmla="*/ 1479777 h 1547812"/>
                  <a:gd name="T10" fmla="*/ 283994 w 2262188"/>
                  <a:gd name="T11" fmla="*/ 1275669 h 1547812"/>
                  <a:gd name="T12" fmla="*/ 100407 w 2262188"/>
                  <a:gd name="T13" fmla="*/ 1280432 h 1547812"/>
                  <a:gd name="T14" fmla="*/ 145057 w 2262188"/>
                  <a:gd name="T15" fmla="*/ 1475241 h 1547812"/>
                  <a:gd name="T16" fmla="*/ 847904 w 2262188"/>
                  <a:gd name="T17" fmla="*/ 1322387 h 1547812"/>
                  <a:gd name="T18" fmla="*/ 15186 w 2262188"/>
                  <a:gd name="T19" fmla="*/ 1538060 h 1547812"/>
                  <a:gd name="T20" fmla="*/ 527304 w 2262188"/>
                  <a:gd name="T21" fmla="*/ 859744 h 1547812"/>
                  <a:gd name="T22" fmla="*/ 544745 w 2262188"/>
                  <a:gd name="T23" fmla="*/ 1093334 h 1547812"/>
                  <a:gd name="T24" fmla="*/ 535684 w 2262188"/>
                  <a:gd name="T25" fmla="*/ 857023 h 1547812"/>
                  <a:gd name="T26" fmla="*/ 394798 w 2262188"/>
                  <a:gd name="T27" fmla="*/ 1094014 h 1547812"/>
                  <a:gd name="T28" fmla="*/ 407936 w 2262188"/>
                  <a:gd name="T29" fmla="*/ 858837 h 1547812"/>
                  <a:gd name="T30" fmla="*/ 247117 w 2262188"/>
                  <a:gd name="T31" fmla="*/ 1089025 h 1547812"/>
                  <a:gd name="T32" fmla="*/ 278828 w 2262188"/>
                  <a:gd name="T33" fmla="*/ 865414 h 1547812"/>
                  <a:gd name="T34" fmla="*/ 102154 w 2262188"/>
                  <a:gd name="T35" fmla="*/ 1079953 h 1547812"/>
                  <a:gd name="T36" fmla="*/ 144963 w 2262188"/>
                  <a:gd name="T37" fmla="*/ 875846 h 1547812"/>
                  <a:gd name="T38" fmla="*/ 689708 w 2262188"/>
                  <a:gd name="T39" fmla="*/ 1045935 h 1547812"/>
                  <a:gd name="T40" fmla="*/ 12231 w 2262188"/>
                  <a:gd name="T41" fmla="*/ 814160 h 1547812"/>
                  <a:gd name="T42" fmla="*/ 519151 w 2262188"/>
                  <a:gd name="T43" fmla="*/ 682357 h 1547812"/>
                  <a:gd name="T44" fmla="*/ 558563 w 2262188"/>
                  <a:gd name="T45" fmla="*/ 469492 h 1547812"/>
                  <a:gd name="T46" fmla="*/ 376679 w 2262188"/>
                  <a:gd name="T47" fmla="*/ 671237 h 1547812"/>
                  <a:gd name="T48" fmla="*/ 421980 w 2262188"/>
                  <a:gd name="T49" fmla="*/ 668967 h 1547812"/>
                  <a:gd name="T50" fmla="*/ 240096 w 2262188"/>
                  <a:gd name="T51" fmla="*/ 471761 h 1547812"/>
                  <a:gd name="T52" fmla="*/ 281547 w 2262188"/>
                  <a:gd name="T53" fmla="*/ 680314 h 1547812"/>
                  <a:gd name="T54" fmla="*/ 107137 w 2262188"/>
                  <a:gd name="T55" fmla="*/ 462003 h 1547812"/>
                  <a:gd name="T56" fmla="*/ 135677 w 2262188"/>
                  <a:gd name="T57" fmla="*/ 688711 h 1547812"/>
                  <a:gd name="T58" fmla="*/ 733425 w 2262188"/>
                  <a:gd name="T59" fmla="*/ 400050 h 1547812"/>
                  <a:gd name="T60" fmla="*/ 4983 w 2262188"/>
                  <a:gd name="T61" fmla="*/ 724113 h 1547812"/>
                  <a:gd name="T62" fmla="*/ 1304533 w 2262188"/>
                  <a:gd name="T63" fmla="*/ 388484 h 1547812"/>
                  <a:gd name="T64" fmla="*/ 1151318 w 2262188"/>
                  <a:gd name="T65" fmla="*/ 606198 h 1547812"/>
                  <a:gd name="T66" fmla="*/ 1324281 w 2262188"/>
                  <a:gd name="T67" fmla="*/ 788987 h 1547812"/>
                  <a:gd name="T68" fmla="*/ 1530839 w 2262188"/>
                  <a:gd name="T69" fmla="*/ 996723 h 1547812"/>
                  <a:gd name="T70" fmla="*/ 1435731 w 2262188"/>
                  <a:gd name="T71" fmla="*/ 1033235 h 1547812"/>
                  <a:gd name="T72" fmla="*/ 1175605 w 2262188"/>
                  <a:gd name="T73" fmla="*/ 1040039 h 1547812"/>
                  <a:gd name="T74" fmla="*/ 1426198 w 2262188"/>
                  <a:gd name="T75" fmla="*/ 1168626 h 1547812"/>
                  <a:gd name="T76" fmla="*/ 1804130 w 2262188"/>
                  <a:gd name="T77" fmla="*/ 1049564 h 1547812"/>
                  <a:gd name="T78" fmla="*/ 1811621 w 2262188"/>
                  <a:gd name="T79" fmla="*/ 824593 h 1547812"/>
                  <a:gd name="T80" fmla="*/ 1472730 w 2262188"/>
                  <a:gd name="T81" fmla="*/ 618898 h 1547812"/>
                  <a:gd name="T82" fmla="*/ 1456387 w 2262188"/>
                  <a:gd name="T83" fmla="*/ 489403 h 1547812"/>
                  <a:gd name="T84" fmla="*/ 1803903 w 2262188"/>
                  <a:gd name="T85" fmla="*/ 592364 h 1547812"/>
                  <a:gd name="T86" fmla="*/ 1611873 w 2262188"/>
                  <a:gd name="T87" fmla="*/ 375103 h 1547812"/>
                  <a:gd name="T88" fmla="*/ 522331 w 2262188"/>
                  <a:gd name="T89" fmla="*/ 285711 h 1547812"/>
                  <a:gd name="T90" fmla="*/ 556775 w 2262188"/>
                  <a:gd name="T91" fmla="*/ 65584 h 1547812"/>
                  <a:gd name="T92" fmla="*/ 377982 w 2262188"/>
                  <a:gd name="T93" fmla="*/ 276179 h 1547812"/>
                  <a:gd name="T94" fmla="*/ 421717 w 2262188"/>
                  <a:gd name="T95" fmla="*/ 76477 h 1547812"/>
                  <a:gd name="T96" fmla="*/ 239298 w 2262188"/>
                  <a:gd name="T97" fmla="*/ 76477 h 1547812"/>
                  <a:gd name="T98" fmla="*/ 283487 w 2262188"/>
                  <a:gd name="T99" fmla="*/ 276179 h 1547812"/>
                  <a:gd name="T100" fmla="*/ 104240 w 2262188"/>
                  <a:gd name="T101" fmla="*/ 65584 h 1547812"/>
                  <a:gd name="T102" fmla="*/ 139137 w 2262188"/>
                  <a:gd name="T103" fmla="*/ 285711 h 1547812"/>
                  <a:gd name="T104" fmla="*/ 1570334 w 2262188"/>
                  <a:gd name="T105" fmla="*/ 8617 h 1547812"/>
                  <a:gd name="T106" fmla="*/ 2074244 w 2262188"/>
                  <a:gd name="T107" fmla="*/ 271009 h 1547812"/>
                  <a:gd name="T108" fmla="*/ 2261053 w 2262188"/>
                  <a:gd name="T109" fmla="*/ 814387 h 1547812"/>
                  <a:gd name="T110" fmla="*/ 2023172 w 2262188"/>
                  <a:gd name="T111" fmla="*/ 1332139 h 1547812"/>
                  <a:gd name="T112" fmla="*/ 1491343 w 2262188"/>
                  <a:gd name="T113" fmla="*/ 1544637 h 1547812"/>
                  <a:gd name="T114" fmla="*/ 959515 w 2262188"/>
                  <a:gd name="T115" fmla="*/ 1332139 h 1547812"/>
                  <a:gd name="T116" fmla="*/ 721633 w 2262188"/>
                  <a:gd name="T117" fmla="*/ 814387 h 1547812"/>
                  <a:gd name="T118" fmla="*/ 908670 w 2262188"/>
                  <a:gd name="T119" fmla="*/ 271009 h 1547812"/>
                  <a:gd name="T120" fmla="*/ 1412579 w 2262188"/>
                  <a:gd name="T121" fmla="*/ 8617 h 1547812"/>
                  <a:gd name="T122" fmla="*/ 840035 w 2262188"/>
                  <a:gd name="T123" fmla="*/ 237374 h 1547812"/>
                  <a:gd name="T124" fmla="*/ 4985 w 2262188"/>
                  <a:gd name="T125" fmla="*/ 21786 h 15478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2262188" h="1547812">
                    <a:moveTo>
                      <a:pt x="536031" y="1256846"/>
                    </a:moveTo>
                    <a:lnTo>
                      <a:pt x="533764" y="1257300"/>
                    </a:lnTo>
                    <a:lnTo>
                      <a:pt x="531498" y="1257753"/>
                    </a:lnTo>
                    <a:lnTo>
                      <a:pt x="529458" y="1258660"/>
                    </a:lnTo>
                    <a:lnTo>
                      <a:pt x="527645" y="1259567"/>
                    </a:lnTo>
                    <a:lnTo>
                      <a:pt x="525831" y="1260701"/>
                    </a:lnTo>
                    <a:lnTo>
                      <a:pt x="524018" y="1262289"/>
                    </a:lnTo>
                    <a:lnTo>
                      <a:pt x="522432" y="1263876"/>
                    </a:lnTo>
                    <a:lnTo>
                      <a:pt x="520845" y="1265237"/>
                    </a:lnTo>
                    <a:lnTo>
                      <a:pt x="519485" y="1267051"/>
                    </a:lnTo>
                    <a:lnTo>
                      <a:pt x="518579" y="1269092"/>
                    </a:lnTo>
                    <a:lnTo>
                      <a:pt x="517446" y="1271360"/>
                    </a:lnTo>
                    <a:lnTo>
                      <a:pt x="516765" y="1273401"/>
                    </a:lnTo>
                    <a:lnTo>
                      <a:pt x="516312" y="1275669"/>
                    </a:lnTo>
                    <a:lnTo>
                      <a:pt x="515632" y="1277937"/>
                    </a:lnTo>
                    <a:lnTo>
                      <a:pt x="515632" y="1280432"/>
                    </a:lnTo>
                    <a:lnTo>
                      <a:pt x="515632" y="1470705"/>
                    </a:lnTo>
                    <a:lnTo>
                      <a:pt x="515632" y="1472973"/>
                    </a:lnTo>
                    <a:lnTo>
                      <a:pt x="516312" y="1475241"/>
                    </a:lnTo>
                    <a:lnTo>
                      <a:pt x="516765" y="1477509"/>
                    </a:lnTo>
                    <a:lnTo>
                      <a:pt x="517446" y="1479777"/>
                    </a:lnTo>
                    <a:lnTo>
                      <a:pt x="518579" y="1482044"/>
                    </a:lnTo>
                    <a:lnTo>
                      <a:pt x="519485" y="1483859"/>
                    </a:lnTo>
                    <a:lnTo>
                      <a:pt x="520845" y="1485446"/>
                    </a:lnTo>
                    <a:lnTo>
                      <a:pt x="522432" y="1487260"/>
                    </a:lnTo>
                    <a:lnTo>
                      <a:pt x="524018" y="1488848"/>
                    </a:lnTo>
                    <a:lnTo>
                      <a:pt x="525831" y="1490209"/>
                    </a:lnTo>
                    <a:lnTo>
                      <a:pt x="527645" y="1491569"/>
                    </a:lnTo>
                    <a:lnTo>
                      <a:pt x="529458" y="1492477"/>
                    </a:lnTo>
                    <a:lnTo>
                      <a:pt x="531498" y="1493384"/>
                    </a:lnTo>
                    <a:lnTo>
                      <a:pt x="533764" y="1493837"/>
                    </a:lnTo>
                    <a:lnTo>
                      <a:pt x="536031" y="1494064"/>
                    </a:lnTo>
                    <a:lnTo>
                      <a:pt x="538071" y="1494291"/>
                    </a:lnTo>
                    <a:lnTo>
                      <a:pt x="540564" y="1494064"/>
                    </a:lnTo>
                    <a:lnTo>
                      <a:pt x="542830" y="1493837"/>
                    </a:lnTo>
                    <a:lnTo>
                      <a:pt x="545097" y="1493384"/>
                    </a:lnTo>
                    <a:lnTo>
                      <a:pt x="547137" y="1492477"/>
                    </a:lnTo>
                    <a:lnTo>
                      <a:pt x="548950" y="1491569"/>
                    </a:lnTo>
                    <a:lnTo>
                      <a:pt x="550990" y="1490209"/>
                    </a:lnTo>
                    <a:lnTo>
                      <a:pt x="552576" y="1488848"/>
                    </a:lnTo>
                    <a:lnTo>
                      <a:pt x="554390" y="1487260"/>
                    </a:lnTo>
                    <a:lnTo>
                      <a:pt x="555750" y="1485446"/>
                    </a:lnTo>
                    <a:lnTo>
                      <a:pt x="556883" y="1483859"/>
                    </a:lnTo>
                    <a:lnTo>
                      <a:pt x="558243" y="1482044"/>
                    </a:lnTo>
                    <a:lnTo>
                      <a:pt x="558923" y="1479777"/>
                    </a:lnTo>
                    <a:lnTo>
                      <a:pt x="559829" y="1477509"/>
                    </a:lnTo>
                    <a:lnTo>
                      <a:pt x="560283" y="1475241"/>
                    </a:lnTo>
                    <a:lnTo>
                      <a:pt x="560736" y="1472973"/>
                    </a:lnTo>
                    <a:lnTo>
                      <a:pt x="560736" y="1470705"/>
                    </a:lnTo>
                    <a:lnTo>
                      <a:pt x="560736" y="1280432"/>
                    </a:lnTo>
                    <a:lnTo>
                      <a:pt x="560736" y="1277937"/>
                    </a:lnTo>
                    <a:lnTo>
                      <a:pt x="560283" y="1275669"/>
                    </a:lnTo>
                    <a:lnTo>
                      <a:pt x="559829" y="1273401"/>
                    </a:lnTo>
                    <a:lnTo>
                      <a:pt x="558923" y="1271360"/>
                    </a:lnTo>
                    <a:lnTo>
                      <a:pt x="558243" y="1269092"/>
                    </a:lnTo>
                    <a:lnTo>
                      <a:pt x="556883" y="1267051"/>
                    </a:lnTo>
                    <a:lnTo>
                      <a:pt x="555750" y="1265237"/>
                    </a:lnTo>
                    <a:lnTo>
                      <a:pt x="554390" y="1263876"/>
                    </a:lnTo>
                    <a:lnTo>
                      <a:pt x="552576" y="1262289"/>
                    </a:lnTo>
                    <a:lnTo>
                      <a:pt x="550990" y="1260701"/>
                    </a:lnTo>
                    <a:lnTo>
                      <a:pt x="548950" y="1259567"/>
                    </a:lnTo>
                    <a:lnTo>
                      <a:pt x="547137" y="1258660"/>
                    </a:lnTo>
                    <a:lnTo>
                      <a:pt x="545097" y="1257753"/>
                    </a:lnTo>
                    <a:lnTo>
                      <a:pt x="542830" y="1257300"/>
                    </a:lnTo>
                    <a:lnTo>
                      <a:pt x="540564" y="1256846"/>
                    </a:lnTo>
                    <a:lnTo>
                      <a:pt x="538071" y="1256846"/>
                    </a:lnTo>
                    <a:lnTo>
                      <a:pt x="536031" y="1256846"/>
                    </a:lnTo>
                    <a:close/>
                    <a:moveTo>
                      <a:pt x="397093" y="1256846"/>
                    </a:moveTo>
                    <a:lnTo>
                      <a:pt x="395054" y="1257300"/>
                    </a:lnTo>
                    <a:lnTo>
                      <a:pt x="392787" y="1257753"/>
                    </a:lnTo>
                    <a:lnTo>
                      <a:pt x="390747" y="1258660"/>
                    </a:lnTo>
                    <a:lnTo>
                      <a:pt x="388707" y="1259567"/>
                    </a:lnTo>
                    <a:lnTo>
                      <a:pt x="386894" y="1260701"/>
                    </a:lnTo>
                    <a:lnTo>
                      <a:pt x="385081" y="1262289"/>
                    </a:lnTo>
                    <a:lnTo>
                      <a:pt x="383494" y="1263876"/>
                    </a:lnTo>
                    <a:lnTo>
                      <a:pt x="382135" y="1265237"/>
                    </a:lnTo>
                    <a:lnTo>
                      <a:pt x="381001" y="1267051"/>
                    </a:lnTo>
                    <a:lnTo>
                      <a:pt x="379641" y="1269092"/>
                    </a:lnTo>
                    <a:lnTo>
                      <a:pt x="378508" y="1271360"/>
                    </a:lnTo>
                    <a:lnTo>
                      <a:pt x="378055" y="1273401"/>
                    </a:lnTo>
                    <a:lnTo>
                      <a:pt x="377375" y="1275669"/>
                    </a:lnTo>
                    <a:lnTo>
                      <a:pt x="376922" y="1277937"/>
                    </a:lnTo>
                    <a:lnTo>
                      <a:pt x="376922" y="1280432"/>
                    </a:lnTo>
                    <a:lnTo>
                      <a:pt x="376922" y="1470705"/>
                    </a:lnTo>
                    <a:lnTo>
                      <a:pt x="376922" y="1472973"/>
                    </a:lnTo>
                    <a:lnTo>
                      <a:pt x="377375" y="1475241"/>
                    </a:lnTo>
                    <a:lnTo>
                      <a:pt x="378055" y="1477509"/>
                    </a:lnTo>
                    <a:lnTo>
                      <a:pt x="378508" y="1479777"/>
                    </a:lnTo>
                    <a:lnTo>
                      <a:pt x="379641" y="1482044"/>
                    </a:lnTo>
                    <a:lnTo>
                      <a:pt x="381001" y="1483859"/>
                    </a:lnTo>
                    <a:lnTo>
                      <a:pt x="382135" y="1485446"/>
                    </a:lnTo>
                    <a:lnTo>
                      <a:pt x="383494" y="1487260"/>
                    </a:lnTo>
                    <a:lnTo>
                      <a:pt x="385081" y="1488848"/>
                    </a:lnTo>
                    <a:lnTo>
                      <a:pt x="386894" y="1490209"/>
                    </a:lnTo>
                    <a:lnTo>
                      <a:pt x="388707" y="1491569"/>
                    </a:lnTo>
                    <a:lnTo>
                      <a:pt x="390747" y="1492477"/>
                    </a:lnTo>
                    <a:lnTo>
                      <a:pt x="392787" y="1493384"/>
                    </a:lnTo>
                    <a:lnTo>
                      <a:pt x="395054" y="1493837"/>
                    </a:lnTo>
                    <a:lnTo>
                      <a:pt x="397093" y="1494064"/>
                    </a:lnTo>
                    <a:lnTo>
                      <a:pt x="399360" y="1494291"/>
                    </a:lnTo>
                    <a:lnTo>
                      <a:pt x="401853" y="1494064"/>
                    </a:lnTo>
                    <a:lnTo>
                      <a:pt x="404120" y="1493837"/>
                    </a:lnTo>
                    <a:lnTo>
                      <a:pt x="406160" y="1493384"/>
                    </a:lnTo>
                    <a:lnTo>
                      <a:pt x="408199" y="1492477"/>
                    </a:lnTo>
                    <a:lnTo>
                      <a:pt x="410239" y="1491569"/>
                    </a:lnTo>
                    <a:lnTo>
                      <a:pt x="412052" y="1490209"/>
                    </a:lnTo>
                    <a:lnTo>
                      <a:pt x="413866" y="1488848"/>
                    </a:lnTo>
                    <a:lnTo>
                      <a:pt x="415452" y="1487260"/>
                    </a:lnTo>
                    <a:lnTo>
                      <a:pt x="417039" y="1485446"/>
                    </a:lnTo>
                    <a:lnTo>
                      <a:pt x="418172" y="1483859"/>
                    </a:lnTo>
                    <a:lnTo>
                      <a:pt x="419305" y="1482044"/>
                    </a:lnTo>
                    <a:lnTo>
                      <a:pt x="420439" y="1479777"/>
                    </a:lnTo>
                    <a:lnTo>
                      <a:pt x="421119" y="1477509"/>
                    </a:lnTo>
                    <a:lnTo>
                      <a:pt x="421572" y="1475241"/>
                    </a:lnTo>
                    <a:lnTo>
                      <a:pt x="421799" y="1472973"/>
                    </a:lnTo>
                    <a:lnTo>
                      <a:pt x="422252" y="1470705"/>
                    </a:lnTo>
                    <a:lnTo>
                      <a:pt x="422252" y="1280432"/>
                    </a:lnTo>
                    <a:lnTo>
                      <a:pt x="421799" y="1277937"/>
                    </a:lnTo>
                    <a:lnTo>
                      <a:pt x="421572" y="1275669"/>
                    </a:lnTo>
                    <a:lnTo>
                      <a:pt x="421119" y="1273401"/>
                    </a:lnTo>
                    <a:lnTo>
                      <a:pt x="420439" y="1271360"/>
                    </a:lnTo>
                    <a:lnTo>
                      <a:pt x="419305" y="1269092"/>
                    </a:lnTo>
                    <a:lnTo>
                      <a:pt x="418172" y="1267051"/>
                    </a:lnTo>
                    <a:lnTo>
                      <a:pt x="417039" y="1265237"/>
                    </a:lnTo>
                    <a:lnTo>
                      <a:pt x="415452" y="1263876"/>
                    </a:lnTo>
                    <a:lnTo>
                      <a:pt x="413866" y="1262289"/>
                    </a:lnTo>
                    <a:lnTo>
                      <a:pt x="412052" y="1260701"/>
                    </a:lnTo>
                    <a:lnTo>
                      <a:pt x="410239" y="1259567"/>
                    </a:lnTo>
                    <a:lnTo>
                      <a:pt x="408199" y="1258660"/>
                    </a:lnTo>
                    <a:lnTo>
                      <a:pt x="406160" y="1257753"/>
                    </a:lnTo>
                    <a:lnTo>
                      <a:pt x="404120" y="1257300"/>
                    </a:lnTo>
                    <a:lnTo>
                      <a:pt x="401853" y="1256846"/>
                    </a:lnTo>
                    <a:lnTo>
                      <a:pt x="399360" y="1256846"/>
                    </a:lnTo>
                    <a:lnTo>
                      <a:pt x="397093" y="1256846"/>
                    </a:lnTo>
                    <a:close/>
                    <a:moveTo>
                      <a:pt x="259516" y="1256846"/>
                    </a:moveTo>
                    <a:lnTo>
                      <a:pt x="257250" y="1257300"/>
                    </a:lnTo>
                    <a:lnTo>
                      <a:pt x="255210" y="1257753"/>
                    </a:lnTo>
                    <a:lnTo>
                      <a:pt x="252943" y="1258660"/>
                    </a:lnTo>
                    <a:lnTo>
                      <a:pt x="250903" y="1259567"/>
                    </a:lnTo>
                    <a:lnTo>
                      <a:pt x="249090" y="1260701"/>
                    </a:lnTo>
                    <a:lnTo>
                      <a:pt x="247277" y="1262289"/>
                    </a:lnTo>
                    <a:lnTo>
                      <a:pt x="245917" y="1263876"/>
                    </a:lnTo>
                    <a:lnTo>
                      <a:pt x="244330" y="1265237"/>
                    </a:lnTo>
                    <a:lnTo>
                      <a:pt x="242970" y="1267051"/>
                    </a:lnTo>
                    <a:lnTo>
                      <a:pt x="242064" y="1269092"/>
                    </a:lnTo>
                    <a:lnTo>
                      <a:pt x="240931" y="1271360"/>
                    </a:lnTo>
                    <a:lnTo>
                      <a:pt x="240251" y="1273401"/>
                    </a:lnTo>
                    <a:lnTo>
                      <a:pt x="239571" y="1275669"/>
                    </a:lnTo>
                    <a:lnTo>
                      <a:pt x="239344" y="1277937"/>
                    </a:lnTo>
                    <a:lnTo>
                      <a:pt x="239117" y="1280432"/>
                    </a:lnTo>
                    <a:lnTo>
                      <a:pt x="239117" y="1470705"/>
                    </a:lnTo>
                    <a:lnTo>
                      <a:pt x="239344" y="1472973"/>
                    </a:lnTo>
                    <a:lnTo>
                      <a:pt x="239571" y="1475241"/>
                    </a:lnTo>
                    <a:lnTo>
                      <a:pt x="240251" y="1477509"/>
                    </a:lnTo>
                    <a:lnTo>
                      <a:pt x="240931" y="1479777"/>
                    </a:lnTo>
                    <a:lnTo>
                      <a:pt x="242064" y="1482044"/>
                    </a:lnTo>
                    <a:lnTo>
                      <a:pt x="242970" y="1483859"/>
                    </a:lnTo>
                    <a:lnTo>
                      <a:pt x="244330" y="1485446"/>
                    </a:lnTo>
                    <a:lnTo>
                      <a:pt x="245917" y="1487260"/>
                    </a:lnTo>
                    <a:lnTo>
                      <a:pt x="247277" y="1488848"/>
                    </a:lnTo>
                    <a:lnTo>
                      <a:pt x="249090" y="1490209"/>
                    </a:lnTo>
                    <a:lnTo>
                      <a:pt x="250903" y="1491569"/>
                    </a:lnTo>
                    <a:lnTo>
                      <a:pt x="252943" y="1492477"/>
                    </a:lnTo>
                    <a:lnTo>
                      <a:pt x="255210" y="1493384"/>
                    </a:lnTo>
                    <a:lnTo>
                      <a:pt x="257250" y="1493837"/>
                    </a:lnTo>
                    <a:lnTo>
                      <a:pt x="259516" y="1494064"/>
                    </a:lnTo>
                    <a:lnTo>
                      <a:pt x="261782" y="1494291"/>
                    </a:lnTo>
                    <a:lnTo>
                      <a:pt x="264049" y="1494064"/>
                    </a:lnTo>
                    <a:lnTo>
                      <a:pt x="266542" y="1493837"/>
                    </a:lnTo>
                    <a:lnTo>
                      <a:pt x="268582" y="1493384"/>
                    </a:lnTo>
                    <a:lnTo>
                      <a:pt x="270622" y="1492477"/>
                    </a:lnTo>
                    <a:lnTo>
                      <a:pt x="272662" y="1491569"/>
                    </a:lnTo>
                    <a:lnTo>
                      <a:pt x="274475" y="1490209"/>
                    </a:lnTo>
                    <a:lnTo>
                      <a:pt x="276288" y="1488848"/>
                    </a:lnTo>
                    <a:lnTo>
                      <a:pt x="277875" y="1487260"/>
                    </a:lnTo>
                    <a:lnTo>
                      <a:pt x="279008" y="1485446"/>
                    </a:lnTo>
                    <a:lnTo>
                      <a:pt x="280368" y="1483859"/>
                    </a:lnTo>
                    <a:lnTo>
                      <a:pt x="281728" y="1482044"/>
                    </a:lnTo>
                    <a:lnTo>
                      <a:pt x="282635" y="1479777"/>
                    </a:lnTo>
                    <a:lnTo>
                      <a:pt x="283541" y="1477509"/>
                    </a:lnTo>
                    <a:lnTo>
                      <a:pt x="283994" y="1475241"/>
                    </a:lnTo>
                    <a:lnTo>
                      <a:pt x="284221" y="1472973"/>
                    </a:lnTo>
                    <a:lnTo>
                      <a:pt x="284221" y="1470705"/>
                    </a:lnTo>
                    <a:lnTo>
                      <a:pt x="284221" y="1280432"/>
                    </a:lnTo>
                    <a:lnTo>
                      <a:pt x="284221" y="1277937"/>
                    </a:lnTo>
                    <a:lnTo>
                      <a:pt x="283994" y="1275669"/>
                    </a:lnTo>
                    <a:lnTo>
                      <a:pt x="283541" y="1273401"/>
                    </a:lnTo>
                    <a:lnTo>
                      <a:pt x="282635" y="1271360"/>
                    </a:lnTo>
                    <a:lnTo>
                      <a:pt x="281728" y="1269092"/>
                    </a:lnTo>
                    <a:lnTo>
                      <a:pt x="280368" y="1267051"/>
                    </a:lnTo>
                    <a:lnTo>
                      <a:pt x="279008" y="1265237"/>
                    </a:lnTo>
                    <a:lnTo>
                      <a:pt x="277875" y="1263876"/>
                    </a:lnTo>
                    <a:lnTo>
                      <a:pt x="276288" y="1262289"/>
                    </a:lnTo>
                    <a:lnTo>
                      <a:pt x="274475" y="1260701"/>
                    </a:lnTo>
                    <a:lnTo>
                      <a:pt x="272662" y="1259567"/>
                    </a:lnTo>
                    <a:lnTo>
                      <a:pt x="270622" y="1258660"/>
                    </a:lnTo>
                    <a:lnTo>
                      <a:pt x="268582" y="1257753"/>
                    </a:lnTo>
                    <a:lnTo>
                      <a:pt x="266542" y="1257300"/>
                    </a:lnTo>
                    <a:lnTo>
                      <a:pt x="264049" y="1256846"/>
                    </a:lnTo>
                    <a:lnTo>
                      <a:pt x="261782" y="1256846"/>
                    </a:lnTo>
                    <a:lnTo>
                      <a:pt x="259516" y="1256846"/>
                    </a:lnTo>
                    <a:close/>
                    <a:moveTo>
                      <a:pt x="120805" y="1256846"/>
                    </a:moveTo>
                    <a:lnTo>
                      <a:pt x="118539" y="1257300"/>
                    </a:lnTo>
                    <a:lnTo>
                      <a:pt x="116499" y="1257753"/>
                    </a:lnTo>
                    <a:lnTo>
                      <a:pt x="114006" y="1258660"/>
                    </a:lnTo>
                    <a:lnTo>
                      <a:pt x="112192" y="1259567"/>
                    </a:lnTo>
                    <a:lnTo>
                      <a:pt x="110606" y="1260701"/>
                    </a:lnTo>
                    <a:lnTo>
                      <a:pt x="108793" y="1262289"/>
                    </a:lnTo>
                    <a:lnTo>
                      <a:pt x="107206" y="1263876"/>
                    </a:lnTo>
                    <a:lnTo>
                      <a:pt x="105620" y="1265237"/>
                    </a:lnTo>
                    <a:lnTo>
                      <a:pt x="104260" y="1267051"/>
                    </a:lnTo>
                    <a:lnTo>
                      <a:pt x="103353" y="1269092"/>
                    </a:lnTo>
                    <a:lnTo>
                      <a:pt x="102220" y="1271360"/>
                    </a:lnTo>
                    <a:lnTo>
                      <a:pt x="101540" y="1273401"/>
                    </a:lnTo>
                    <a:lnTo>
                      <a:pt x="100860" y="1275669"/>
                    </a:lnTo>
                    <a:lnTo>
                      <a:pt x="100633" y="1277937"/>
                    </a:lnTo>
                    <a:lnTo>
                      <a:pt x="100407" y="1280432"/>
                    </a:lnTo>
                    <a:lnTo>
                      <a:pt x="100407" y="1470705"/>
                    </a:lnTo>
                    <a:lnTo>
                      <a:pt x="100633" y="1472973"/>
                    </a:lnTo>
                    <a:lnTo>
                      <a:pt x="100860" y="1475241"/>
                    </a:lnTo>
                    <a:lnTo>
                      <a:pt x="101540" y="1477509"/>
                    </a:lnTo>
                    <a:lnTo>
                      <a:pt x="102220" y="1479777"/>
                    </a:lnTo>
                    <a:lnTo>
                      <a:pt x="103353" y="1482044"/>
                    </a:lnTo>
                    <a:lnTo>
                      <a:pt x="104260" y="1483859"/>
                    </a:lnTo>
                    <a:lnTo>
                      <a:pt x="105620" y="1485446"/>
                    </a:lnTo>
                    <a:lnTo>
                      <a:pt x="107206" y="1487260"/>
                    </a:lnTo>
                    <a:lnTo>
                      <a:pt x="108793" y="1488848"/>
                    </a:lnTo>
                    <a:lnTo>
                      <a:pt x="110606" y="1490209"/>
                    </a:lnTo>
                    <a:lnTo>
                      <a:pt x="112192" y="1491569"/>
                    </a:lnTo>
                    <a:lnTo>
                      <a:pt x="114006" y="1492477"/>
                    </a:lnTo>
                    <a:lnTo>
                      <a:pt x="116499" y="1493384"/>
                    </a:lnTo>
                    <a:lnTo>
                      <a:pt x="118539" y="1493837"/>
                    </a:lnTo>
                    <a:lnTo>
                      <a:pt x="120805" y="1494064"/>
                    </a:lnTo>
                    <a:lnTo>
                      <a:pt x="123072" y="1494291"/>
                    </a:lnTo>
                    <a:lnTo>
                      <a:pt x="125338" y="1494064"/>
                    </a:lnTo>
                    <a:lnTo>
                      <a:pt x="127605" y="1493837"/>
                    </a:lnTo>
                    <a:lnTo>
                      <a:pt x="129871" y="1493384"/>
                    </a:lnTo>
                    <a:lnTo>
                      <a:pt x="131911" y="1492477"/>
                    </a:lnTo>
                    <a:lnTo>
                      <a:pt x="133724" y="1491569"/>
                    </a:lnTo>
                    <a:lnTo>
                      <a:pt x="135764" y="1490209"/>
                    </a:lnTo>
                    <a:lnTo>
                      <a:pt x="137351" y="1488848"/>
                    </a:lnTo>
                    <a:lnTo>
                      <a:pt x="139164" y="1487260"/>
                    </a:lnTo>
                    <a:lnTo>
                      <a:pt x="140297" y="1485446"/>
                    </a:lnTo>
                    <a:lnTo>
                      <a:pt x="141657" y="1483859"/>
                    </a:lnTo>
                    <a:lnTo>
                      <a:pt x="143017" y="1482044"/>
                    </a:lnTo>
                    <a:lnTo>
                      <a:pt x="143697" y="1479777"/>
                    </a:lnTo>
                    <a:lnTo>
                      <a:pt x="144604" y="1477509"/>
                    </a:lnTo>
                    <a:lnTo>
                      <a:pt x="145057" y="1475241"/>
                    </a:lnTo>
                    <a:lnTo>
                      <a:pt x="145510" y="1472973"/>
                    </a:lnTo>
                    <a:lnTo>
                      <a:pt x="145510" y="1470705"/>
                    </a:lnTo>
                    <a:lnTo>
                      <a:pt x="145510" y="1280432"/>
                    </a:lnTo>
                    <a:lnTo>
                      <a:pt x="145510" y="1277937"/>
                    </a:lnTo>
                    <a:lnTo>
                      <a:pt x="145057" y="1275669"/>
                    </a:lnTo>
                    <a:lnTo>
                      <a:pt x="144604" y="1273401"/>
                    </a:lnTo>
                    <a:lnTo>
                      <a:pt x="143697" y="1271360"/>
                    </a:lnTo>
                    <a:lnTo>
                      <a:pt x="143017" y="1269092"/>
                    </a:lnTo>
                    <a:lnTo>
                      <a:pt x="141657" y="1267051"/>
                    </a:lnTo>
                    <a:lnTo>
                      <a:pt x="140297" y="1265237"/>
                    </a:lnTo>
                    <a:lnTo>
                      <a:pt x="139164" y="1263876"/>
                    </a:lnTo>
                    <a:lnTo>
                      <a:pt x="137351" y="1262289"/>
                    </a:lnTo>
                    <a:lnTo>
                      <a:pt x="135764" y="1260701"/>
                    </a:lnTo>
                    <a:lnTo>
                      <a:pt x="133724" y="1259567"/>
                    </a:lnTo>
                    <a:lnTo>
                      <a:pt x="131911" y="1258660"/>
                    </a:lnTo>
                    <a:lnTo>
                      <a:pt x="129871" y="1257753"/>
                    </a:lnTo>
                    <a:lnTo>
                      <a:pt x="127605" y="1257300"/>
                    </a:lnTo>
                    <a:lnTo>
                      <a:pt x="125338" y="1256846"/>
                    </a:lnTo>
                    <a:lnTo>
                      <a:pt x="123072" y="1256846"/>
                    </a:lnTo>
                    <a:lnTo>
                      <a:pt x="120805" y="1256846"/>
                    </a:lnTo>
                    <a:close/>
                    <a:moveTo>
                      <a:pt x="41704" y="1201737"/>
                    </a:moveTo>
                    <a:lnTo>
                      <a:pt x="762229" y="1201737"/>
                    </a:lnTo>
                    <a:lnTo>
                      <a:pt x="770615" y="1215798"/>
                    </a:lnTo>
                    <a:lnTo>
                      <a:pt x="779455" y="1230085"/>
                    </a:lnTo>
                    <a:lnTo>
                      <a:pt x="788521" y="1243692"/>
                    </a:lnTo>
                    <a:lnTo>
                      <a:pt x="797814" y="1257300"/>
                    </a:lnTo>
                    <a:lnTo>
                      <a:pt x="807333" y="1270680"/>
                    </a:lnTo>
                    <a:lnTo>
                      <a:pt x="817079" y="1283834"/>
                    </a:lnTo>
                    <a:lnTo>
                      <a:pt x="827052" y="1296987"/>
                    </a:lnTo>
                    <a:lnTo>
                      <a:pt x="837478" y="1309687"/>
                    </a:lnTo>
                    <a:lnTo>
                      <a:pt x="847904" y="1322387"/>
                    </a:lnTo>
                    <a:lnTo>
                      <a:pt x="858783" y="1334860"/>
                    </a:lnTo>
                    <a:lnTo>
                      <a:pt x="869889" y="1347107"/>
                    </a:lnTo>
                    <a:lnTo>
                      <a:pt x="880995" y="1358900"/>
                    </a:lnTo>
                    <a:lnTo>
                      <a:pt x="892554" y="1370693"/>
                    </a:lnTo>
                    <a:lnTo>
                      <a:pt x="904113" y="1382485"/>
                    </a:lnTo>
                    <a:lnTo>
                      <a:pt x="916352" y="1393598"/>
                    </a:lnTo>
                    <a:lnTo>
                      <a:pt x="928365" y="1404484"/>
                    </a:lnTo>
                    <a:lnTo>
                      <a:pt x="940831" y="1415369"/>
                    </a:lnTo>
                    <a:lnTo>
                      <a:pt x="953070" y="1426255"/>
                    </a:lnTo>
                    <a:lnTo>
                      <a:pt x="965989" y="1436460"/>
                    </a:lnTo>
                    <a:lnTo>
                      <a:pt x="978908" y="1446666"/>
                    </a:lnTo>
                    <a:lnTo>
                      <a:pt x="992281" y="1456418"/>
                    </a:lnTo>
                    <a:lnTo>
                      <a:pt x="1005426" y="1466169"/>
                    </a:lnTo>
                    <a:lnTo>
                      <a:pt x="1019025" y="1475468"/>
                    </a:lnTo>
                    <a:lnTo>
                      <a:pt x="1032851" y="1484539"/>
                    </a:lnTo>
                    <a:lnTo>
                      <a:pt x="1046677" y="1493610"/>
                    </a:lnTo>
                    <a:lnTo>
                      <a:pt x="1060956" y="1502002"/>
                    </a:lnTo>
                    <a:lnTo>
                      <a:pt x="1075235" y="1510393"/>
                    </a:lnTo>
                    <a:lnTo>
                      <a:pt x="1089741" y="1518330"/>
                    </a:lnTo>
                    <a:lnTo>
                      <a:pt x="1104473" y="1526041"/>
                    </a:lnTo>
                    <a:lnTo>
                      <a:pt x="1119205" y="1533525"/>
                    </a:lnTo>
                    <a:lnTo>
                      <a:pt x="1134164" y="1540782"/>
                    </a:lnTo>
                    <a:lnTo>
                      <a:pt x="1149350" y="1547812"/>
                    </a:lnTo>
                    <a:lnTo>
                      <a:pt x="41704" y="1547812"/>
                    </a:lnTo>
                    <a:lnTo>
                      <a:pt x="37397" y="1547359"/>
                    </a:lnTo>
                    <a:lnTo>
                      <a:pt x="33091" y="1546905"/>
                    </a:lnTo>
                    <a:lnTo>
                      <a:pt x="29238" y="1545998"/>
                    </a:lnTo>
                    <a:lnTo>
                      <a:pt x="25385" y="1544410"/>
                    </a:lnTo>
                    <a:lnTo>
                      <a:pt x="21759" y="1542596"/>
                    </a:lnTo>
                    <a:lnTo>
                      <a:pt x="18359" y="1540555"/>
                    </a:lnTo>
                    <a:lnTo>
                      <a:pt x="15186" y="1538060"/>
                    </a:lnTo>
                    <a:lnTo>
                      <a:pt x="12239" y="1535339"/>
                    </a:lnTo>
                    <a:lnTo>
                      <a:pt x="9519" y="1532391"/>
                    </a:lnTo>
                    <a:lnTo>
                      <a:pt x="7026" y="1529443"/>
                    </a:lnTo>
                    <a:lnTo>
                      <a:pt x="4986" y="1525814"/>
                    </a:lnTo>
                    <a:lnTo>
                      <a:pt x="3173" y="1522185"/>
                    </a:lnTo>
                    <a:lnTo>
                      <a:pt x="2040" y="1518330"/>
                    </a:lnTo>
                    <a:lnTo>
                      <a:pt x="907" y="1514475"/>
                    </a:lnTo>
                    <a:lnTo>
                      <a:pt x="227" y="1510393"/>
                    </a:lnTo>
                    <a:lnTo>
                      <a:pt x="0" y="1505857"/>
                    </a:lnTo>
                    <a:lnTo>
                      <a:pt x="0" y="1243466"/>
                    </a:lnTo>
                    <a:lnTo>
                      <a:pt x="227" y="1238930"/>
                    </a:lnTo>
                    <a:lnTo>
                      <a:pt x="907" y="1234848"/>
                    </a:lnTo>
                    <a:lnTo>
                      <a:pt x="2040" y="1230992"/>
                    </a:lnTo>
                    <a:lnTo>
                      <a:pt x="3173" y="1227137"/>
                    </a:lnTo>
                    <a:lnTo>
                      <a:pt x="4986" y="1223509"/>
                    </a:lnTo>
                    <a:lnTo>
                      <a:pt x="7026" y="1220107"/>
                    </a:lnTo>
                    <a:lnTo>
                      <a:pt x="9519" y="1216932"/>
                    </a:lnTo>
                    <a:lnTo>
                      <a:pt x="12239" y="1213984"/>
                    </a:lnTo>
                    <a:lnTo>
                      <a:pt x="15186" y="1211262"/>
                    </a:lnTo>
                    <a:lnTo>
                      <a:pt x="18359" y="1208767"/>
                    </a:lnTo>
                    <a:lnTo>
                      <a:pt x="21759" y="1206726"/>
                    </a:lnTo>
                    <a:lnTo>
                      <a:pt x="25385" y="1204912"/>
                    </a:lnTo>
                    <a:lnTo>
                      <a:pt x="29238" y="1203778"/>
                    </a:lnTo>
                    <a:lnTo>
                      <a:pt x="33091" y="1202644"/>
                    </a:lnTo>
                    <a:lnTo>
                      <a:pt x="37397" y="1201964"/>
                    </a:lnTo>
                    <a:lnTo>
                      <a:pt x="41704" y="1201737"/>
                    </a:lnTo>
                    <a:close/>
                    <a:moveTo>
                      <a:pt x="535684" y="857023"/>
                    </a:moveTo>
                    <a:lnTo>
                      <a:pt x="533419" y="857476"/>
                    </a:lnTo>
                    <a:lnTo>
                      <a:pt x="531154" y="857930"/>
                    </a:lnTo>
                    <a:lnTo>
                      <a:pt x="529116" y="858837"/>
                    </a:lnTo>
                    <a:lnTo>
                      <a:pt x="527304" y="859744"/>
                    </a:lnTo>
                    <a:lnTo>
                      <a:pt x="525492" y="860878"/>
                    </a:lnTo>
                    <a:lnTo>
                      <a:pt x="523680" y="862466"/>
                    </a:lnTo>
                    <a:lnTo>
                      <a:pt x="522094" y="863826"/>
                    </a:lnTo>
                    <a:lnTo>
                      <a:pt x="520509" y="865414"/>
                    </a:lnTo>
                    <a:lnTo>
                      <a:pt x="519150" y="867228"/>
                    </a:lnTo>
                    <a:lnTo>
                      <a:pt x="518244" y="869269"/>
                    </a:lnTo>
                    <a:lnTo>
                      <a:pt x="517111" y="871310"/>
                    </a:lnTo>
                    <a:lnTo>
                      <a:pt x="516432" y="873351"/>
                    </a:lnTo>
                    <a:lnTo>
                      <a:pt x="515979" y="875846"/>
                    </a:lnTo>
                    <a:lnTo>
                      <a:pt x="515299" y="878114"/>
                    </a:lnTo>
                    <a:lnTo>
                      <a:pt x="515299" y="880609"/>
                    </a:lnTo>
                    <a:lnTo>
                      <a:pt x="515299" y="1070655"/>
                    </a:lnTo>
                    <a:lnTo>
                      <a:pt x="515299" y="1073150"/>
                    </a:lnTo>
                    <a:lnTo>
                      <a:pt x="515979" y="1075417"/>
                    </a:lnTo>
                    <a:lnTo>
                      <a:pt x="516432" y="1077685"/>
                    </a:lnTo>
                    <a:lnTo>
                      <a:pt x="517111" y="1079953"/>
                    </a:lnTo>
                    <a:lnTo>
                      <a:pt x="518244" y="1081994"/>
                    </a:lnTo>
                    <a:lnTo>
                      <a:pt x="519150" y="1083809"/>
                    </a:lnTo>
                    <a:lnTo>
                      <a:pt x="520509" y="1085623"/>
                    </a:lnTo>
                    <a:lnTo>
                      <a:pt x="522094" y="1087437"/>
                    </a:lnTo>
                    <a:lnTo>
                      <a:pt x="523680" y="1089025"/>
                    </a:lnTo>
                    <a:lnTo>
                      <a:pt x="525492" y="1090385"/>
                    </a:lnTo>
                    <a:lnTo>
                      <a:pt x="527304" y="1091519"/>
                    </a:lnTo>
                    <a:lnTo>
                      <a:pt x="529116" y="1092653"/>
                    </a:lnTo>
                    <a:lnTo>
                      <a:pt x="531154" y="1093334"/>
                    </a:lnTo>
                    <a:lnTo>
                      <a:pt x="533419" y="1094014"/>
                    </a:lnTo>
                    <a:lnTo>
                      <a:pt x="535684" y="1094241"/>
                    </a:lnTo>
                    <a:lnTo>
                      <a:pt x="537723" y="1094467"/>
                    </a:lnTo>
                    <a:lnTo>
                      <a:pt x="540215" y="1094241"/>
                    </a:lnTo>
                    <a:lnTo>
                      <a:pt x="542480" y="1094014"/>
                    </a:lnTo>
                    <a:lnTo>
                      <a:pt x="544745" y="1093334"/>
                    </a:lnTo>
                    <a:lnTo>
                      <a:pt x="546783" y="1092653"/>
                    </a:lnTo>
                    <a:lnTo>
                      <a:pt x="548595" y="1091519"/>
                    </a:lnTo>
                    <a:lnTo>
                      <a:pt x="550634" y="1090385"/>
                    </a:lnTo>
                    <a:lnTo>
                      <a:pt x="552219" y="1089025"/>
                    </a:lnTo>
                    <a:lnTo>
                      <a:pt x="554031" y="1087437"/>
                    </a:lnTo>
                    <a:lnTo>
                      <a:pt x="555390" y="1085623"/>
                    </a:lnTo>
                    <a:lnTo>
                      <a:pt x="556523" y="1083809"/>
                    </a:lnTo>
                    <a:lnTo>
                      <a:pt x="557882" y="1081994"/>
                    </a:lnTo>
                    <a:lnTo>
                      <a:pt x="558561" y="1079953"/>
                    </a:lnTo>
                    <a:lnTo>
                      <a:pt x="559468" y="1077685"/>
                    </a:lnTo>
                    <a:lnTo>
                      <a:pt x="559921" y="1075417"/>
                    </a:lnTo>
                    <a:lnTo>
                      <a:pt x="560374" y="1073150"/>
                    </a:lnTo>
                    <a:lnTo>
                      <a:pt x="560374" y="1070655"/>
                    </a:lnTo>
                    <a:lnTo>
                      <a:pt x="560374" y="880609"/>
                    </a:lnTo>
                    <a:lnTo>
                      <a:pt x="560374" y="878114"/>
                    </a:lnTo>
                    <a:lnTo>
                      <a:pt x="559921" y="875846"/>
                    </a:lnTo>
                    <a:lnTo>
                      <a:pt x="559468" y="873351"/>
                    </a:lnTo>
                    <a:lnTo>
                      <a:pt x="558561" y="871310"/>
                    </a:lnTo>
                    <a:lnTo>
                      <a:pt x="557882" y="869269"/>
                    </a:lnTo>
                    <a:lnTo>
                      <a:pt x="556523" y="867228"/>
                    </a:lnTo>
                    <a:lnTo>
                      <a:pt x="555390" y="865414"/>
                    </a:lnTo>
                    <a:lnTo>
                      <a:pt x="554031" y="863826"/>
                    </a:lnTo>
                    <a:lnTo>
                      <a:pt x="552219" y="862466"/>
                    </a:lnTo>
                    <a:lnTo>
                      <a:pt x="550634" y="860878"/>
                    </a:lnTo>
                    <a:lnTo>
                      <a:pt x="548595" y="859744"/>
                    </a:lnTo>
                    <a:lnTo>
                      <a:pt x="546783" y="858837"/>
                    </a:lnTo>
                    <a:lnTo>
                      <a:pt x="544745" y="857930"/>
                    </a:lnTo>
                    <a:lnTo>
                      <a:pt x="542480" y="857476"/>
                    </a:lnTo>
                    <a:lnTo>
                      <a:pt x="540215" y="857023"/>
                    </a:lnTo>
                    <a:lnTo>
                      <a:pt x="537723" y="857023"/>
                    </a:lnTo>
                    <a:lnTo>
                      <a:pt x="535684" y="857023"/>
                    </a:lnTo>
                    <a:close/>
                    <a:moveTo>
                      <a:pt x="396837" y="857023"/>
                    </a:moveTo>
                    <a:lnTo>
                      <a:pt x="394798" y="857476"/>
                    </a:lnTo>
                    <a:lnTo>
                      <a:pt x="392533" y="857930"/>
                    </a:lnTo>
                    <a:lnTo>
                      <a:pt x="390495" y="858837"/>
                    </a:lnTo>
                    <a:lnTo>
                      <a:pt x="388456" y="859744"/>
                    </a:lnTo>
                    <a:lnTo>
                      <a:pt x="386644" y="860878"/>
                    </a:lnTo>
                    <a:lnTo>
                      <a:pt x="384832" y="862466"/>
                    </a:lnTo>
                    <a:lnTo>
                      <a:pt x="383247" y="863826"/>
                    </a:lnTo>
                    <a:lnTo>
                      <a:pt x="381888" y="865414"/>
                    </a:lnTo>
                    <a:lnTo>
                      <a:pt x="380755" y="867228"/>
                    </a:lnTo>
                    <a:lnTo>
                      <a:pt x="379396" y="869269"/>
                    </a:lnTo>
                    <a:lnTo>
                      <a:pt x="378264" y="871310"/>
                    </a:lnTo>
                    <a:lnTo>
                      <a:pt x="377810" y="873351"/>
                    </a:lnTo>
                    <a:lnTo>
                      <a:pt x="377131" y="875846"/>
                    </a:lnTo>
                    <a:lnTo>
                      <a:pt x="376678" y="878114"/>
                    </a:lnTo>
                    <a:lnTo>
                      <a:pt x="376678" y="880609"/>
                    </a:lnTo>
                    <a:lnTo>
                      <a:pt x="376678" y="1070655"/>
                    </a:lnTo>
                    <a:lnTo>
                      <a:pt x="376678" y="1073150"/>
                    </a:lnTo>
                    <a:lnTo>
                      <a:pt x="377131" y="1075417"/>
                    </a:lnTo>
                    <a:lnTo>
                      <a:pt x="377810" y="1077685"/>
                    </a:lnTo>
                    <a:lnTo>
                      <a:pt x="378264" y="1079953"/>
                    </a:lnTo>
                    <a:lnTo>
                      <a:pt x="379396" y="1081994"/>
                    </a:lnTo>
                    <a:lnTo>
                      <a:pt x="380755" y="1083809"/>
                    </a:lnTo>
                    <a:lnTo>
                      <a:pt x="381888" y="1085623"/>
                    </a:lnTo>
                    <a:lnTo>
                      <a:pt x="383247" y="1087437"/>
                    </a:lnTo>
                    <a:lnTo>
                      <a:pt x="384832" y="1089025"/>
                    </a:lnTo>
                    <a:lnTo>
                      <a:pt x="386644" y="1090385"/>
                    </a:lnTo>
                    <a:lnTo>
                      <a:pt x="388456" y="1091519"/>
                    </a:lnTo>
                    <a:lnTo>
                      <a:pt x="390495" y="1092653"/>
                    </a:lnTo>
                    <a:lnTo>
                      <a:pt x="392533" y="1093334"/>
                    </a:lnTo>
                    <a:lnTo>
                      <a:pt x="394798" y="1094014"/>
                    </a:lnTo>
                    <a:lnTo>
                      <a:pt x="396837" y="1094241"/>
                    </a:lnTo>
                    <a:lnTo>
                      <a:pt x="399102" y="1094467"/>
                    </a:lnTo>
                    <a:lnTo>
                      <a:pt x="401594" y="1094241"/>
                    </a:lnTo>
                    <a:lnTo>
                      <a:pt x="403859" y="1094014"/>
                    </a:lnTo>
                    <a:lnTo>
                      <a:pt x="405897" y="1093334"/>
                    </a:lnTo>
                    <a:lnTo>
                      <a:pt x="407936" y="1092653"/>
                    </a:lnTo>
                    <a:lnTo>
                      <a:pt x="409974" y="1091519"/>
                    </a:lnTo>
                    <a:lnTo>
                      <a:pt x="411786" y="1090385"/>
                    </a:lnTo>
                    <a:lnTo>
                      <a:pt x="413598" y="1089025"/>
                    </a:lnTo>
                    <a:lnTo>
                      <a:pt x="415184" y="1087437"/>
                    </a:lnTo>
                    <a:lnTo>
                      <a:pt x="416769" y="1085623"/>
                    </a:lnTo>
                    <a:lnTo>
                      <a:pt x="417902" y="1083809"/>
                    </a:lnTo>
                    <a:lnTo>
                      <a:pt x="419034" y="1081994"/>
                    </a:lnTo>
                    <a:lnTo>
                      <a:pt x="420167" y="1079953"/>
                    </a:lnTo>
                    <a:lnTo>
                      <a:pt x="420846" y="1077685"/>
                    </a:lnTo>
                    <a:lnTo>
                      <a:pt x="421300" y="1075417"/>
                    </a:lnTo>
                    <a:lnTo>
                      <a:pt x="421526" y="1073150"/>
                    </a:lnTo>
                    <a:lnTo>
                      <a:pt x="421979" y="1070655"/>
                    </a:lnTo>
                    <a:lnTo>
                      <a:pt x="421979" y="880609"/>
                    </a:lnTo>
                    <a:lnTo>
                      <a:pt x="421526" y="878114"/>
                    </a:lnTo>
                    <a:lnTo>
                      <a:pt x="421300" y="875846"/>
                    </a:lnTo>
                    <a:lnTo>
                      <a:pt x="420846" y="873351"/>
                    </a:lnTo>
                    <a:lnTo>
                      <a:pt x="420167" y="871310"/>
                    </a:lnTo>
                    <a:lnTo>
                      <a:pt x="419034" y="869269"/>
                    </a:lnTo>
                    <a:lnTo>
                      <a:pt x="417902" y="867228"/>
                    </a:lnTo>
                    <a:lnTo>
                      <a:pt x="416769" y="865414"/>
                    </a:lnTo>
                    <a:lnTo>
                      <a:pt x="415184" y="863826"/>
                    </a:lnTo>
                    <a:lnTo>
                      <a:pt x="413598" y="862466"/>
                    </a:lnTo>
                    <a:lnTo>
                      <a:pt x="411786" y="860878"/>
                    </a:lnTo>
                    <a:lnTo>
                      <a:pt x="409974" y="859744"/>
                    </a:lnTo>
                    <a:lnTo>
                      <a:pt x="407936" y="858837"/>
                    </a:lnTo>
                    <a:lnTo>
                      <a:pt x="405897" y="857930"/>
                    </a:lnTo>
                    <a:lnTo>
                      <a:pt x="403859" y="857476"/>
                    </a:lnTo>
                    <a:lnTo>
                      <a:pt x="401594" y="857023"/>
                    </a:lnTo>
                    <a:lnTo>
                      <a:pt x="399102" y="857023"/>
                    </a:lnTo>
                    <a:lnTo>
                      <a:pt x="396837" y="857023"/>
                    </a:lnTo>
                    <a:close/>
                    <a:moveTo>
                      <a:pt x="259348" y="857023"/>
                    </a:moveTo>
                    <a:lnTo>
                      <a:pt x="257083" y="857476"/>
                    </a:lnTo>
                    <a:lnTo>
                      <a:pt x="255045" y="857930"/>
                    </a:lnTo>
                    <a:lnTo>
                      <a:pt x="252780" y="858837"/>
                    </a:lnTo>
                    <a:lnTo>
                      <a:pt x="250741" y="859744"/>
                    </a:lnTo>
                    <a:lnTo>
                      <a:pt x="248929" y="860878"/>
                    </a:lnTo>
                    <a:lnTo>
                      <a:pt x="247117" y="862466"/>
                    </a:lnTo>
                    <a:lnTo>
                      <a:pt x="245758" y="863826"/>
                    </a:lnTo>
                    <a:lnTo>
                      <a:pt x="244172" y="865414"/>
                    </a:lnTo>
                    <a:lnTo>
                      <a:pt x="242813" y="867228"/>
                    </a:lnTo>
                    <a:lnTo>
                      <a:pt x="241907" y="869269"/>
                    </a:lnTo>
                    <a:lnTo>
                      <a:pt x="240775" y="871310"/>
                    </a:lnTo>
                    <a:lnTo>
                      <a:pt x="240095" y="873351"/>
                    </a:lnTo>
                    <a:lnTo>
                      <a:pt x="239416" y="875846"/>
                    </a:lnTo>
                    <a:lnTo>
                      <a:pt x="239189" y="878114"/>
                    </a:lnTo>
                    <a:lnTo>
                      <a:pt x="238963" y="880609"/>
                    </a:lnTo>
                    <a:lnTo>
                      <a:pt x="238963" y="1070655"/>
                    </a:lnTo>
                    <a:lnTo>
                      <a:pt x="239189" y="1073150"/>
                    </a:lnTo>
                    <a:lnTo>
                      <a:pt x="239416" y="1075417"/>
                    </a:lnTo>
                    <a:lnTo>
                      <a:pt x="240095" y="1077685"/>
                    </a:lnTo>
                    <a:lnTo>
                      <a:pt x="240775" y="1079953"/>
                    </a:lnTo>
                    <a:lnTo>
                      <a:pt x="241907" y="1081994"/>
                    </a:lnTo>
                    <a:lnTo>
                      <a:pt x="242813" y="1083809"/>
                    </a:lnTo>
                    <a:lnTo>
                      <a:pt x="244172" y="1085623"/>
                    </a:lnTo>
                    <a:lnTo>
                      <a:pt x="245758" y="1087437"/>
                    </a:lnTo>
                    <a:lnTo>
                      <a:pt x="247117" y="1089025"/>
                    </a:lnTo>
                    <a:lnTo>
                      <a:pt x="248929" y="1090385"/>
                    </a:lnTo>
                    <a:lnTo>
                      <a:pt x="250741" y="1091519"/>
                    </a:lnTo>
                    <a:lnTo>
                      <a:pt x="252780" y="1092653"/>
                    </a:lnTo>
                    <a:lnTo>
                      <a:pt x="255045" y="1093334"/>
                    </a:lnTo>
                    <a:lnTo>
                      <a:pt x="257083" y="1094014"/>
                    </a:lnTo>
                    <a:lnTo>
                      <a:pt x="259348" y="1094241"/>
                    </a:lnTo>
                    <a:lnTo>
                      <a:pt x="261613" y="1094467"/>
                    </a:lnTo>
                    <a:lnTo>
                      <a:pt x="263878" y="1094241"/>
                    </a:lnTo>
                    <a:lnTo>
                      <a:pt x="266370" y="1094014"/>
                    </a:lnTo>
                    <a:lnTo>
                      <a:pt x="268409" y="1093334"/>
                    </a:lnTo>
                    <a:lnTo>
                      <a:pt x="270447" y="1092653"/>
                    </a:lnTo>
                    <a:lnTo>
                      <a:pt x="272486" y="1091519"/>
                    </a:lnTo>
                    <a:lnTo>
                      <a:pt x="274298" y="1090385"/>
                    </a:lnTo>
                    <a:lnTo>
                      <a:pt x="276110" y="1089025"/>
                    </a:lnTo>
                    <a:lnTo>
                      <a:pt x="277695" y="1087437"/>
                    </a:lnTo>
                    <a:lnTo>
                      <a:pt x="278828" y="1085623"/>
                    </a:lnTo>
                    <a:lnTo>
                      <a:pt x="280187" y="1083809"/>
                    </a:lnTo>
                    <a:lnTo>
                      <a:pt x="281546" y="1081994"/>
                    </a:lnTo>
                    <a:lnTo>
                      <a:pt x="282452" y="1079953"/>
                    </a:lnTo>
                    <a:lnTo>
                      <a:pt x="283358" y="1077685"/>
                    </a:lnTo>
                    <a:lnTo>
                      <a:pt x="283811" y="1075417"/>
                    </a:lnTo>
                    <a:lnTo>
                      <a:pt x="284037" y="1073150"/>
                    </a:lnTo>
                    <a:lnTo>
                      <a:pt x="284037" y="1070655"/>
                    </a:lnTo>
                    <a:lnTo>
                      <a:pt x="284037" y="880609"/>
                    </a:lnTo>
                    <a:lnTo>
                      <a:pt x="284037" y="878114"/>
                    </a:lnTo>
                    <a:lnTo>
                      <a:pt x="283811" y="875846"/>
                    </a:lnTo>
                    <a:lnTo>
                      <a:pt x="283358" y="873351"/>
                    </a:lnTo>
                    <a:lnTo>
                      <a:pt x="282452" y="871310"/>
                    </a:lnTo>
                    <a:lnTo>
                      <a:pt x="281546" y="869269"/>
                    </a:lnTo>
                    <a:lnTo>
                      <a:pt x="280187" y="867228"/>
                    </a:lnTo>
                    <a:lnTo>
                      <a:pt x="278828" y="865414"/>
                    </a:lnTo>
                    <a:lnTo>
                      <a:pt x="277695" y="863826"/>
                    </a:lnTo>
                    <a:lnTo>
                      <a:pt x="276110" y="862466"/>
                    </a:lnTo>
                    <a:lnTo>
                      <a:pt x="274298" y="860878"/>
                    </a:lnTo>
                    <a:lnTo>
                      <a:pt x="272486" y="859744"/>
                    </a:lnTo>
                    <a:lnTo>
                      <a:pt x="270447" y="858837"/>
                    </a:lnTo>
                    <a:lnTo>
                      <a:pt x="268409" y="857930"/>
                    </a:lnTo>
                    <a:lnTo>
                      <a:pt x="266370" y="857476"/>
                    </a:lnTo>
                    <a:lnTo>
                      <a:pt x="263878" y="857023"/>
                    </a:lnTo>
                    <a:lnTo>
                      <a:pt x="261613" y="857023"/>
                    </a:lnTo>
                    <a:lnTo>
                      <a:pt x="259348" y="857023"/>
                    </a:lnTo>
                    <a:close/>
                    <a:moveTo>
                      <a:pt x="120727" y="857023"/>
                    </a:moveTo>
                    <a:lnTo>
                      <a:pt x="118462" y="857476"/>
                    </a:lnTo>
                    <a:lnTo>
                      <a:pt x="116424" y="857930"/>
                    </a:lnTo>
                    <a:lnTo>
                      <a:pt x="113932" y="858837"/>
                    </a:lnTo>
                    <a:lnTo>
                      <a:pt x="112120" y="859744"/>
                    </a:lnTo>
                    <a:lnTo>
                      <a:pt x="110535" y="860878"/>
                    </a:lnTo>
                    <a:lnTo>
                      <a:pt x="108722" y="862466"/>
                    </a:lnTo>
                    <a:lnTo>
                      <a:pt x="107137" y="863826"/>
                    </a:lnTo>
                    <a:lnTo>
                      <a:pt x="105551" y="865414"/>
                    </a:lnTo>
                    <a:lnTo>
                      <a:pt x="104192" y="867228"/>
                    </a:lnTo>
                    <a:lnTo>
                      <a:pt x="103286" y="869269"/>
                    </a:lnTo>
                    <a:lnTo>
                      <a:pt x="102154" y="871310"/>
                    </a:lnTo>
                    <a:lnTo>
                      <a:pt x="101474" y="873351"/>
                    </a:lnTo>
                    <a:lnTo>
                      <a:pt x="100795" y="875846"/>
                    </a:lnTo>
                    <a:lnTo>
                      <a:pt x="100568" y="878114"/>
                    </a:lnTo>
                    <a:lnTo>
                      <a:pt x="100342" y="880609"/>
                    </a:lnTo>
                    <a:lnTo>
                      <a:pt x="100342" y="1070655"/>
                    </a:lnTo>
                    <a:lnTo>
                      <a:pt x="100568" y="1073150"/>
                    </a:lnTo>
                    <a:lnTo>
                      <a:pt x="100795" y="1075417"/>
                    </a:lnTo>
                    <a:lnTo>
                      <a:pt x="101474" y="1077685"/>
                    </a:lnTo>
                    <a:lnTo>
                      <a:pt x="102154" y="1079953"/>
                    </a:lnTo>
                    <a:lnTo>
                      <a:pt x="103286" y="1081994"/>
                    </a:lnTo>
                    <a:lnTo>
                      <a:pt x="104192" y="1083809"/>
                    </a:lnTo>
                    <a:lnTo>
                      <a:pt x="105551" y="1085623"/>
                    </a:lnTo>
                    <a:lnTo>
                      <a:pt x="107137" y="1087437"/>
                    </a:lnTo>
                    <a:lnTo>
                      <a:pt x="108722" y="1089025"/>
                    </a:lnTo>
                    <a:lnTo>
                      <a:pt x="110535" y="1090385"/>
                    </a:lnTo>
                    <a:lnTo>
                      <a:pt x="112120" y="1091519"/>
                    </a:lnTo>
                    <a:lnTo>
                      <a:pt x="113932" y="1092653"/>
                    </a:lnTo>
                    <a:lnTo>
                      <a:pt x="116424" y="1093334"/>
                    </a:lnTo>
                    <a:lnTo>
                      <a:pt x="118462" y="1094014"/>
                    </a:lnTo>
                    <a:lnTo>
                      <a:pt x="120727" y="1094241"/>
                    </a:lnTo>
                    <a:lnTo>
                      <a:pt x="122992" y="1094467"/>
                    </a:lnTo>
                    <a:lnTo>
                      <a:pt x="125257" y="1094241"/>
                    </a:lnTo>
                    <a:lnTo>
                      <a:pt x="127522" y="1094014"/>
                    </a:lnTo>
                    <a:lnTo>
                      <a:pt x="129787" y="1093334"/>
                    </a:lnTo>
                    <a:lnTo>
                      <a:pt x="131826" y="1092653"/>
                    </a:lnTo>
                    <a:lnTo>
                      <a:pt x="133638" y="1091519"/>
                    </a:lnTo>
                    <a:lnTo>
                      <a:pt x="135677" y="1090385"/>
                    </a:lnTo>
                    <a:lnTo>
                      <a:pt x="137262" y="1089025"/>
                    </a:lnTo>
                    <a:lnTo>
                      <a:pt x="139074" y="1087437"/>
                    </a:lnTo>
                    <a:lnTo>
                      <a:pt x="140207" y="1085623"/>
                    </a:lnTo>
                    <a:lnTo>
                      <a:pt x="141566" y="1083809"/>
                    </a:lnTo>
                    <a:lnTo>
                      <a:pt x="142925" y="1081994"/>
                    </a:lnTo>
                    <a:lnTo>
                      <a:pt x="143604" y="1079953"/>
                    </a:lnTo>
                    <a:lnTo>
                      <a:pt x="144510" y="1077685"/>
                    </a:lnTo>
                    <a:lnTo>
                      <a:pt x="144963" y="1075417"/>
                    </a:lnTo>
                    <a:lnTo>
                      <a:pt x="145416" y="1073150"/>
                    </a:lnTo>
                    <a:lnTo>
                      <a:pt x="145416" y="1070655"/>
                    </a:lnTo>
                    <a:lnTo>
                      <a:pt x="145416" y="880609"/>
                    </a:lnTo>
                    <a:lnTo>
                      <a:pt x="145416" y="878114"/>
                    </a:lnTo>
                    <a:lnTo>
                      <a:pt x="144963" y="875846"/>
                    </a:lnTo>
                    <a:lnTo>
                      <a:pt x="144510" y="873351"/>
                    </a:lnTo>
                    <a:lnTo>
                      <a:pt x="143604" y="871310"/>
                    </a:lnTo>
                    <a:lnTo>
                      <a:pt x="142925" y="869269"/>
                    </a:lnTo>
                    <a:lnTo>
                      <a:pt x="141566" y="867228"/>
                    </a:lnTo>
                    <a:lnTo>
                      <a:pt x="140207" y="865414"/>
                    </a:lnTo>
                    <a:lnTo>
                      <a:pt x="139074" y="863826"/>
                    </a:lnTo>
                    <a:lnTo>
                      <a:pt x="137262" y="862466"/>
                    </a:lnTo>
                    <a:lnTo>
                      <a:pt x="135677" y="860878"/>
                    </a:lnTo>
                    <a:lnTo>
                      <a:pt x="133638" y="859744"/>
                    </a:lnTo>
                    <a:lnTo>
                      <a:pt x="131826" y="858837"/>
                    </a:lnTo>
                    <a:lnTo>
                      <a:pt x="129787" y="857930"/>
                    </a:lnTo>
                    <a:lnTo>
                      <a:pt x="127522" y="857476"/>
                    </a:lnTo>
                    <a:lnTo>
                      <a:pt x="125257" y="857023"/>
                    </a:lnTo>
                    <a:lnTo>
                      <a:pt x="122992" y="857023"/>
                    </a:lnTo>
                    <a:lnTo>
                      <a:pt x="120727" y="857023"/>
                    </a:lnTo>
                    <a:close/>
                    <a:moveTo>
                      <a:pt x="41677" y="801687"/>
                    </a:moveTo>
                    <a:lnTo>
                      <a:pt x="646219" y="801687"/>
                    </a:lnTo>
                    <a:lnTo>
                      <a:pt x="646445" y="813480"/>
                    </a:lnTo>
                    <a:lnTo>
                      <a:pt x="647352" y="825046"/>
                    </a:lnTo>
                    <a:lnTo>
                      <a:pt x="648031" y="836612"/>
                    </a:lnTo>
                    <a:lnTo>
                      <a:pt x="648711" y="847951"/>
                    </a:lnTo>
                    <a:lnTo>
                      <a:pt x="649843" y="859291"/>
                    </a:lnTo>
                    <a:lnTo>
                      <a:pt x="651202" y="870857"/>
                    </a:lnTo>
                    <a:lnTo>
                      <a:pt x="653920" y="893309"/>
                    </a:lnTo>
                    <a:lnTo>
                      <a:pt x="657318" y="915760"/>
                    </a:lnTo>
                    <a:lnTo>
                      <a:pt x="661395" y="937985"/>
                    </a:lnTo>
                    <a:lnTo>
                      <a:pt x="665925" y="960210"/>
                    </a:lnTo>
                    <a:lnTo>
                      <a:pt x="670908" y="981982"/>
                    </a:lnTo>
                    <a:lnTo>
                      <a:pt x="676797" y="1003526"/>
                    </a:lnTo>
                    <a:lnTo>
                      <a:pt x="683139" y="1024844"/>
                    </a:lnTo>
                    <a:lnTo>
                      <a:pt x="689708" y="1045935"/>
                    </a:lnTo>
                    <a:lnTo>
                      <a:pt x="697183" y="1066800"/>
                    </a:lnTo>
                    <a:lnTo>
                      <a:pt x="705337" y="1087437"/>
                    </a:lnTo>
                    <a:lnTo>
                      <a:pt x="713491" y="1107848"/>
                    </a:lnTo>
                    <a:lnTo>
                      <a:pt x="722551" y="1128032"/>
                    </a:lnTo>
                    <a:lnTo>
                      <a:pt x="731838" y="1147762"/>
                    </a:lnTo>
                    <a:lnTo>
                      <a:pt x="41677" y="1147762"/>
                    </a:lnTo>
                    <a:lnTo>
                      <a:pt x="37373" y="1147535"/>
                    </a:lnTo>
                    <a:lnTo>
                      <a:pt x="33070" y="1147082"/>
                    </a:lnTo>
                    <a:lnTo>
                      <a:pt x="29219" y="1145948"/>
                    </a:lnTo>
                    <a:lnTo>
                      <a:pt x="25369" y="1144587"/>
                    </a:lnTo>
                    <a:lnTo>
                      <a:pt x="21745" y="1142773"/>
                    </a:lnTo>
                    <a:lnTo>
                      <a:pt x="18347" y="1140505"/>
                    </a:lnTo>
                    <a:lnTo>
                      <a:pt x="15176" y="1138237"/>
                    </a:lnTo>
                    <a:lnTo>
                      <a:pt x="12231" y="1135742"/>
                    </a:lnTo>
                    <a:lnTo>
                      <a:pt x="9513" y="1132567"/>
                    </a:lnTo>
                    <a:lnTo>
                      <a:pt x="7022" y="1129619"/>
                    </a:lnTo>
                    <a:lnTo>
                      <a:pt x="4983" y="1125991"/>
                    </a:lnTo>
                    <a:lnTo>
                      <a:pt x="3171" y="1122362"/>
                    </a:lnTo>
                    <a:lnTo>
                      <a:pt x="2039" y="1118507"/>
                    </a:lnTo>
                    <a:lnTo>
                      <a:pt x="906" y="1114651"/>
                    </a:lnTo>
                    <a:lnTo>
                      <a:pt x="226" y="1110342"/>
                    </a:lnTo>
                    <a:lnTo>
                      <a:pt x="0" y="1106034"/>
                    </a:lnTo>
                    <a:lnTo>
                      <a:pt x="0" y="843642"/>
                    </a:lnTo>
                    <a:lnTo>
                      <a:pt x="226" y="839334"/>
                    </a:lnTo>
                    <a:lnTo>
                      <a:pt x="906" y="835025"/>
                    </a:lnTo>
                    <a:lnTo>
                      <a:pt x="2039" y="831169"/>
                    </a:lnTo>
                    <a:lnTo>
                      <a:pt x="3171" y="827314"/>
                    </a:lnTo>
                    <a:lnTo>
                      <a:pt x="4983" y="823685"/>
                    </a:lnTo>
                    <a:lnTo>
                      <a:pt x="7022" y="820284"/>
                    </a:lnTo>
                    <a:lnTo>
                      <a:pt x="9513" y="816882"/>
                    </a:lnTo>
                    <a:lnTo>
                      <a:pt x="12231" y="814160"/>
                    </a:lnTo>
                    <a:lnTo>
                      <a:pt x="15176" y="811212"/>
                    </a:lnTo>
                    <a:lnTo>
                      <a:pt x="18347" y="808944"/>
                    </a:lnTo>
                    <a:lnTo>
                      <a:pt x="21745" y="806903"/>
                    </a:lnTo>
                    <a:lnTo>
                      <a:pt x="25369" y="805089"/>
                    </a:lnTo>
                    <a:lnTo>
                      <a:pt x="29219" y="803728"/>
                    </a:lnTo>
                    <a:lnTo>
                      <a:pt x="33070" y="802821"/>
                    </a:lnTo>
                    <a:lnTo>
                      <a:pt x="37373" y="801914"/>
                    </a:lnTo>
                    <a:lnTo>
                      <a:pt x="41677" y="801687"/>
                    </a:lnTo>
                    <a:close/>
                    <a:moveTo>
                      <a:pt x="535686" y="454968"/>
                    </a:moveTo>
                    <a:lnTo>
                      <a:pt x="533420" y="455649"/>
                    </a:lnTo>
                    <a:lnTo>
                      <a:pt x="531155" y="456103"/>
                    </a:lnTo>
                    <a:lnTo>
                      <a:pt x="529117" y="456784"/>
                    </a:lnTo>
                    <a:lnTo>
                      <a:pt x="527305" y="457918"/>
                    </a:lnTo>
                    <a:lnTo>
                      <a:pt x="525493" y="459280"/>
                    </a:lnTo>
                    <a:lnTo>
                      <a:pt x="523681" y="460415"/>
                    </a:lnTo>
                    <a:lnTo>
                      <a:pt x="522095" y="462003"/>
                    </a:lnTo>
                    <a:lnTo>
                      <a:pt x="520510" y="463592"/>
                    </a:lnTo>
                    <a:lnTo>
                      <a:pt x="519151" y="465634"/>
                    </a:lnTo>
                    <a:lnTo>
                      <a:pt x="518245" y="467450"/>
                    </a:lnTo>
                    <a:lnTo>
                      <a:pt x="517112" y="469492"/>
                    </a:lnTo>
                    <a:lnTo>
                      <a:pt x="516433" y="471761"/>
                    </a:lnTo>
                    <a:lnTo>
                      <a:pt x="515980" y="473804"/>
                    </a:lnTo>
                    <a:lnTo>
                      <a:pt x="515300" y="476527"/>
                    </a:lnTo>
                    <a:lnTo>
                      <a:pt x="515300" y="478796"/>
                    </a:lnTo>
                    <a:lnTo>
                      <a:pt x="515300" y="668967"/>
                    </a:lnTo>
                    <a:lnTo>
                      <a:pt x="515300" y="671237"/>
                    </a:lnTo>
                    <a:lnTo>
                      <a:pt x="515980" y="673960"/>
                    </a:lnTo>
                    <a:lnTo>
                      <a:pt x="516433" y="676002"/>
                    </a:lnTo>
                    <a:lnTo>
                      <a:pt x="517112" y="678272"/>
                    </a:lnTo>
                    <a:lnTo>
                      <a:pt x="518245" y="680314"/>
                    </a:lnTo>
                    <a:lnTo>
                      <a:pt x="519151" y="682357"/>
                    </a:lnTo>
                    <a:lnTo>
                      <a:pt x="520510" y="684172"/>
                    </a:lnTo>
                    <a:lnTo>
                      <a:pt x="522095" y="685761"/>
                    </a:lnTo>
                    <a:lnTo>
                      <a:pt x="523681" y="687349"/>
                    </a:lnTo>
                    <a:lnTo>
                      <a:pt x="525493" y="688711"/>
                    </a:lnTo>
                    <a:lnTo>
                      <a:pt x="527305" y="689845"/>
                    </a:lnTo>
                    <a:lnTo>
                      <a:pt x="529117" y="690980"/>
                    </a:lnTo>
                    <a:lnTo>
                      <a:pt x="531155" y="691661"/>
                    </a:lnTo>
                    <a:lnTo>
                      <a:pt x="533420" y="692115"/>
                    </a:lnTo>
                    <a:lnTo>
                      <a:pt x="535686" y="692796"/>
                    </a:lnTo>
                    <a:lnTo>
                      <a:pt x="537724" y="692796"/>
                    </a:lnTo>
                    <a:lnTo>
                      <a:pt x="540216" y="692796"/>
                    </a:lnTo>
                    <a:lnTo>
                      <a:pt x="542481" y="692115"/>
                    </a:lnTo>
                    <a:lnTo>
                      <a:pt x="544746" y="691661"/>
                    </a:lnTo>
                    <a:lnTo>
                      <a:pt x="546784" y="690980"/>
                    </a:lnTo>
                    <a:lnTo>
                      <a:pt x="548596" y="689845"/>
                    </a:lnTo>
                    <a:lnTo>
                      <a:pt x="550635" y="688711"/>
                    </a:lnTo>
                    <a:lnTo>
                      <a:pt x="552220" y="687349"/>
                    </a:lnTo>
                    <a:lnTo>
                      <a:pt x="554033" y="685761"/>
                    </a:lnTo>
                    <a:lnTo>
                      <a:pt x="555392" y="684172"/>
                    </a:lnTo>
                    <a:lnTo>
                      <a:pt x="556524" y="682357"/>
                    </a:lnTo>
                    <a:lnTo>
                      <a:pt x="557883" y="680314"/>
                    </a:lnTo>
                    <a:lnTo>
                      <a:pt x="558563" y="678272"/>
                    </a:lnTo>
                    <a:lnTo>
                      <a:pt x="559469" y="676002"/>
                    </a:lnTo>
                    <a:lnTo>
                      <a:pt x="559922" y="673960"/>
                    </a:lnTo>
                    <a:lnTo>
                      <a:pt x="560375" y="671237"/>
                    </a:lnTo>
                    <a:lnTo>
                      <a:pt x="560375" y="668967"/>
                    </a:lnTo>
                    <a:lnTo>
                      <a:pt x="560375" y="478796"/>
                    </a:lnTo>
                    <a:lnTo>
                      <a:pt x="560375" y="476527"/>
                    </a:lnTo>
                    <a:lnTo>
                      <a:pt x="559922" y="473804"/>
                    </a:lnTo>
                    <a:lnTo>
                      <a:pt x="559469" y="471761"/>
                    </a:lnTo>
                    <a:lnTo>
                      <a:pt x="558563" y="469492"/>
                    </a:lnTo>
                    <a:lnTo>
                      <a:pt x="557883" y="467450"/>
                    </a:lnTo>
                    <a:lnTo>
                      <a:pt x="556524" y="465634"/>
                    </a:lnTo>
                    <a:lnTo>
                      <a:pt x="555392" y="463592"/>
                    </a:lnTo>
                    <a:lnTo>
                      <a:pt x="554033" y="462003"/>
                    </a:lnTo>
                    <a:lnTo>
                      <a:pt x="552220" y="460415"/>
                    </a:lnTo>
                    <a:lnTo>
                      <a:pt x="550635" y="459280"/>
                    </a:lnTo>
                    <a:lnTo>
                      <a:pt x="548596" y="457918"/>
                    </a:lnTo>
                    <a:lnTo>
                      <a:pt x="546784" y="456784"/>
                    </a:lnTo>
                    <a:lnTo>
                      <a:pt x="544746" y="456103"/>
                    </a:lnTo>
                    <a:lnTo>
                      <a:pt x="542481" y="455649"/>
                    </a:lnTo>
                    <a:lnTo>
                      <a:pt x="540216" y="454968"/>
                    </a:lnTo>
                    <a:lnTo>
                      <a:pt x="537724" y="454968"/>
                    </a:lnTo>
                    <a:lnTo>
                      <a:pt x="535686" y="454968"/>
                    </a:lnTo>
                    <a:close/>
                    <a:moveTo>
                      <a:pt x="396838" y="454968"/>
                    </a:moveTo>
                    <a:lnTo>
                      <a:pt x="394799" y="455649"/>
                    </a:lnTo>
                    <a:lnTo>
                      <a:pt x="392534" y="456103"/>
                    </a:lnTo>
                    <a:lnTo>
                      <a:pt x="390496" y="456784"/>
                    </a:lnTo>
                    <a:lnTo>
                      <a:pt x="388457" y="457918"/>
                    </a:lnTo>
                    <a:lnTo>
                      <a:pt x="386645" y="459280"/>
                    </a:lnTo>
                    <a:lnTo>
                      <a:pt x="384833" y="460415"/>
                    </a:lnTo>
                    <a:lnTo>
                      <a:pt x="383247" y="462003"/>
                    </a:lnTo>
                    <a:lnTo>
                      <a:pt x="381888" y="463592"/>
                    </a:lnTo>
                    <a:lnTo>
                      <a:pt x="380756" y="465634"/>
                    </a:lnTo>
                    <a:lnTo>
                      <a:pt x="379397" y="467450"/>
                    </a:lnTo>
                    <a:lnTo>
                      <a:pt x="378264" y="469492"/>
                    </a:lnTo>
                    <a:lnTo>
                      <a:pt x="377811" y="471761"/>
                    </a:lnTo>
                    <a:lnTo>
                      <a:pt x="377132" y="473804"/>
                    </a:lnTo>
                    <a:lnTo>
                      <a:pt x="376679" y="476527"/>
                    </a:lnTo>
                    <a:lnTo>
                      <a:pt x="376679" y="478796"/>
                    </a:lnTo>
                    <a:lnTo>
                      <a:pt x="376679" y="668967"/>
                    </a:lnTo>
                    <a:lnTo>
                      <a:pt x="376679" y="671237"/>
                    </a:lnTo>
                    <a:lnTo>
                      <a:pt x="377132" y="673960"/>
                    </a:lnTo>
                    <a:lnTo>
                      <a:pt x="377811" y="676002"/>
                    </a:lnTo>
                    <a:lnTo>
                      <a:pt x="378264" y="678272"/>
                    </a:lnTo>
                    <a:lnTo>
                      <a:pt x="379397" y="680314"/>
                    </a:lnTo>
                    <a:lnTo>
                      <a:pt x="380756" y="682357"/>
                    </a:lnTo>
                    <a:lnTo>
                      <a:pt x="381888" y="684172"/>
                    </a:lnTo>
                    <a:lnTo>
                      <a:pt x="383247" y="685761"/>
                    </a:lnTo>
                    <a:lnTo>
                      <a:pt x="384833" y="687349"/>
                    </a:lnTo>
                    <a:lnTo>
                      <a:pt x="386645" y="688711"/>
                    </a:lnTo>
                    <a:lnTo>
                      <a:pt x="388457" y="689845"/>
                    </a:lnTo>
                    <a:lnTo>
                      <a:pt x="390496" y="690980"/>
                    </a:lnTo>
                    <a:lnTo>
                      <a:pt x="392534" y="691661"/>
                    </a:lnTo>
                    <a:lnTo>
                      <a:pt x="394799" y="692115"/>
                    </a:lnTo>
                    <a:lnTo>
                      <a:pt x="396838" y="692796"/>
                    </a:lnTo>
                    <a:lnTo>
                      <a:pt x="399103" y="692796"/>
                    </a:lnTo>
                    <a:lnTo>
                      <a:pt x="401595" y="692796"/>
                    </a:lnTo>
                    <a:lnTo>
                      <a:pt x="403859" y="692115"/>
                    </a:lnTo>
                    <a:lnTo>
                      <a:pt x="405898" y="691661"/>
                    </a:lnTo>
                    <a:lnTo>
                      <a:pt x="407937" y="690980"/>
                    </a:lnTo>
                    <a:lnTo>
                      <a:pt x="409975" y="689845"/>
                    </a:lnTo>
                    <a:lnTo>
                      <a:pt x="411787" y="688711"/>
                    </a:lnTo>
                    <a:lnTo>
                      <a:pt x="413599" y="687349"/>
                    </a:lnTo>
                    <a:lnTo>
                      <a:pt x="415185" y="685761"/>
                    </a:lnTo>
                    <a:lnTo>
                      <a:pt x="416770" y="684172"/>
                    </a:lnTo>
                    <a:lnTo>
                      <a:pt x="417903" y="682357"/>
                    </a:lnTo>
                    <a:lnTo>
                      <a:pt x="419035" y="680314"/>
                    </a:lnTo>
                    <a:lnTo>
                      <a:pt x="420168" y="678272"/>
                    </a:lnTo>
                    <a:lnTo>
                      <a:pt x="420847" y="676002"/>
                    </a:lnTo>
                    <a:lnTo>
                      <a:pt x="421300" y="673960"/>
                    </a:lnTo>
                    <a:lnTo>
                      <a:pt x="421527" y="671237"/>
                    </a:lnTo>
                    <a:lnTo>
                      <a:pt x="421980" y="668967"/>
                    </a:lnTo>
                    <a:lnTo>
                      <a:pt x="421980" y="478796"/>
                    </a:lnTo>
                    <a:lnTo>
                      <a:pt x="421527" y="476527"/>
                    </a:lnTo>
                    <a:lnTo>
                      <a:pt x="421300" y="473804"/>
                    </a:lnTo>
                    <a:lnTo>
                      <a:pt x="420847" y="471761"/>
                    </a:lnTo>
                    <a:lnTo>
                      <a:pt x="420168" y="469492"/>
                    </a:lnTo>
                    <a:lnTo>
                      <a:pt x="419035" y="467450"/>
                    </a:lnTo>
                    <a:lnTo>
                      <a:pt x="417903" y="465634"/>
                    </a:lnTo>
                    <a:lnTo>
                      <a:pt x="416770" y="463592"/>
                    </a:lnTo>
                    <a:lnTo>
                      <a:pt x="415185" y="462003"/>
                    </a:lnTo>
                    <a:lnTo>
                      <a:pt x="413599" y="460415"/>
                    </a:lnTo>
                    <a:lnTo>
                      <a:pt x="411787" y="459280"/>
                    </a:lnTo>
                    <a:lnTo>
                      <a:pt x="409975" y="457918"/>
                    </a:lnTo>
                    <a:lnTo>
                      <a:pt x="407937" y="456784"/>
                    </a:lnTo>
                    <a:lnTo>
                      <a:pt x="405898" y="456103"/>
                    </a:lnTo>
                    <a:lnTo>
                      <a:pt x="403859" y="455649"/>
                    </a:lnTo>
                    <a:lnTo>
                      <a:pt x="401595" y="454968"/>
                    </a:lnTo>
                    <a:lnTo>
                      <a:pt x="399103" y="454968"/>
                    </a:lnTo>
                    <a:lnTo>
                      <a:pt x="396838" y="454968"/>
                    </a:lnTo>
                    <a:close/>
                    <a:moveTo>
                      <a:pt x="259349" y="454968"/>
                    </a:moveTo>
                    <a:lnTo>
                      <a:pt x="257084" y="455649"/>
                    </a:lnTo>
                    <a:lnTo>
                      <a:pt x="255045" y="456103"/>
                    </a:lnTo>
                    <a:lnTo>
                      <a:pt x="252780" y="456784"/>
                    </a:lnTo>
                    <a:lnTo>
                      <a:pt x="250742" y="457918"/>
                    </a:lnTo>
                    <a:lnTo>
                      <a:pt x="248930" y="459280"/>
                    </a:lnTo>
                    <a:lnTo>
                      <a:pt x="247118" y="460415"/>
                    </a:lnTo>
                    <a:lnTo>
                      <a:pt x="245759" y="462003"/>
                    </a:lnTo>
                    <a:lnTo>
                      <a:pt x="244173" y="463592"/>
                    </a:lnTo>
                    <a:lnTo>
                      <a:pt x="242814" y="465634"/>
                    </a:lnTo>
                    <a:lnTo>
                      <a:pt x="241908" y="467450"/>
                    </a:lnTo>
                    <a:lnTo>
                      <a:pt x="240775" y="469492"/>
                    </a:lnTo>
                    <a:lnTo>
                      <a:pt x="240096" y="471761"/>
                    </a:lnTo>
                    <a:lnTo>
                      <a:pt x="239417" y="473804"/>
                    </a:lnTo>
                    <a:lnTo>
                      <a:pt x="239190" y="476527"/>
                    </a:lnTo>
                    <a:lnTo>
                      <a:pt x="238963" y="478796"/>
                    </a:lnTo>
                    <a:lnTo>
                      <a:pt x="238963" y="668967"/>
                    </a:lnTo>
                    <a:lnTo>
                      <a:pt x="239190" y="671237"/>
                    </a:lnTo>
                    <a:lnTo>
                      <a:pt x="239417" y="673960"/>
                    </a:lnTo>
                    <a:lnTo>
                      <a:pt x="240096" y="676002"/>
                    </a:lnTo>
                    <a:lnTo>
                      <a:pt x="240775" y="678272"/>
                    </a:lnTo>
                    <a:lnTo>
                      <a:pt x="241908" y="680314"/>
                    </a:lnTo>
                    <a:lnTo>
                      <a:pt x="242814" y="682357"/>
                    </a:lnTo>
                    <a:lnTo>
                      <a:pt x="244173" y="684172"/>
                    </a:lnTo>
                    <a:lnTo>
                      <a:pt x="245759" y="685761"/>
                    </a:lnTo>
                    <a:lnTo>
                      <a:pt x="247118" y="687349"/>
                    </a:lnTo>
                    <a:lnTo>
                      <a:pt x="248930" y="688711"/>
                    </a:lnTo>
                    <a:lnTo>
                      <a:pt x="250742" y="689845"/>
                    </a:lnTo>
                    <a:lnTo>
                      <a:pt x="252780" y="690980"/>
                    </a:lnTo>
                    <a:lnTo>
                      <a:pt x="255045" y="691661"/>
                    </a:lnTo>
                    <a:lnTo>
                      <a:pt x="257084" y="692115"/>
                    </a:lnTo>
                    <a:lnTo>
                      <a:pt x="259349" y="692796"/>
                    </a:lnTo>
                    <a:lnTo>
                      <a:pt x="261614" y="692796"/>
                    </a:lnTo>
                    <a:lnTo>
                      <a:pt x="263879" y="692796"/>
                    </a:lnTo>
                    <a:lnTo>
                      <a:pt x="266371" y="692115"/>
                    </a:lnTo>
                    <a:lnTo>
                      <a:pt x="268409" y="691661"/>
                    </a:lnTo>
                    <a:lnTo>
                      <a:pt x="270448" y="690980"/>
                    </a:lnTo>
                    <a:lnTo>
                      <a:pt x="272486" y="689845"/>
                    </a:lnTo>
                    <a:lnTo>
                      <a:pt x="274298" y="688711"/>
                    </a:lnTo>
                    <a:lnTo>
                      <a:pt x="276110" y="687349"/>
                    </a:lnTo>
                    <a:lnTo>
                      <a:pt x="277696" y="685761"/>
                    </a:lnTo>
                    <a:lnTo>
                      <a:pt x="278828" y="684172"/>
                    </a:lnTo>
                    <a:lnTo>
                      <a:pt x="280187" y="682357"/>
                    </a:lnTo>
                    <a:lnTo>
                      <a:pt x="281547" y="680314"/>
                    </a:lnTo>
                    <a:lnTo>
                      <a:pt x="282453" y="678272"/>
                    </a:lnTo>
                    <a:lnTo>
                      <a:pt x="283358" y="676002"/>
                    </a:lnTo>
                    <a:lnTo>
                      <a:pt x="283812" y="673960"/>
                    </a:lnTo>
                    <a:lnTo>
                      <a:pt x="284038" y="671237"/>
                    </a:lnTo>
                    <a:lnTo>
                      <a:pt x="284038" y="668967"/>
                    </a:lnTo>
                    <a:lnTo>
                      <a:pt x="284038" y="478796"/>
                    </a:lnTo>
                    <a:lnTo>
                      <a:pt x="284038" y="476527"/>
                    </a:lnTo>
                    <a:lnTo>
                      <a:pt x="283812" y="473804"/>
                    </a:lnTo>
                    <a:lnTo>
                      <a:pt x="283358" y="471761"/>
                    </a:lnTo>
                    <a:lnTo>
                      <a:pt x="282453" y="469492"/>
                    </a:lnTo>
                    <a:lnTo>
                      <a:pt x="281547" y="467450"/>
                    </a:lnTo>
                    <a:lnTo>
                      <a:pt x="280187" y="465634"/>
                    </a:lnTo>
                    <a:lnTo>
                      <a:pt x="278828" y="463592"/>
                    </a:lnTo>
                    <a:lnTo>
                      <a:pt x="277696" y="462003"/>
                    </a:lnTo>
                    <a:lnTo>
                      <a:pt x="276110" y="460415"/>
                    </a:lnTo>
                    <a:lnTo>
                      <a:pt x="274298" y="459280"/>
                    </a:lnTo>
                    <a:lnTo>
                      <a:pt x="272486" y="457918"/>
                    </a:lnTo>
                    <a:lnTo>
                      <a:pt x="270448" y="456784"/>
                    </a:lnTo>
                    <a:lnTo>
                      <a:pt x="268409" y="456103"/>
                    </a:lnTo>
                    <a:lnTo>
                      <a:pt x="266371" y="455649"/>
                    </a:lnTo>
                    <a:lnTo>
                      <a:pt x="263879" y="454968"/>
                    </a:lnTo>
                    <a:lnTo>
                      <a:pt x="261614" y="454968"/>
                    </a:lnTo>
                    <a:lnTo>
                      <a:pt x="259349" y="454968"/>
                    </a:lnTo>
                    <a:close/>
                    <a:moveTo>
                      <a:pt x="120728" y="454968"/>
                    </a:moveTo>
                    <a:lnTo>
                      <a:pt x="118463" y="455649"/>
                    </a:lnTo>
                    <a:lnTo>
                      <a:pt x="116424" y="456103"/>
                    </a:lnTo>
                    <a:lnTo>
                      <a:pt x="113932" y="456784"/>
                    </a:lnTo>
                    <a:lnTo>
                      <a:pt x="112120" y="457918"/>
                    </a:lnTo>
                    <a:lnTo>
                      <a:pt x="110535" y="459280"/>
                    </a:lnTo>
                    <a:lnTo>
                      <a:pt x="108723" y="460415"/>
                    </a:lnTo>
                    <a:lnTo>
                      <a:pt x="107137" y="462003"/>
                    </a:lnTo>
                    <a:lnTo>
                      <a:pt x="105552" y="463592"/>
                    </a:lnTo>
                    <a:lnTo>
                      <a:pt x="104193" y="465634"/>
                    </a:lnTo>
                    <a:lnTo>
                      <a:pt x="103286" y="467450"/>
                    </a:lnTo>
                    <a:lnTo>
                      <a:pt x="102154" y="469492"/>
                    </a:lnTo>
                    <a:lnTo>
                      <a:pt x="101475" y="471761"/>
                    </a:lnTo>
                    <a:lnTo>
                      <a:pt x="100795" y="473804"/>
                    </a:lnTo>
                    <a:lnTo>
                      <a:pt x="100569" y="476527"/>
                    </a:lnTo>
                    <a:lnTo>
                      <a:pt x="100342" y="478796"/>
                    </a:lnTo>
                    <a:lnTo>
                      <a:pt x="100342" y="668967"/>
                    </a:lnTo>
                    <a:lnTo>
                      <a:pt x="100569" y="671237"/>
                    </a:lnTo>
                    <a:lnTo>
                      <a:pt x="100795" y="673960"/>
                    </a:lnTo>
                    <a:lnTo>
                      <a:pt x="101475" y="676002"/>
                    </a:lnTo>
                    <a:lnTo>
                      <a:pt x="102154" y="678272"/>
                    </a:lnTo>
                    <a:lnTo>
                      <a:pt x="103286" y="680314"/>
                    </a:lnTo>
                    <a:lnTo>
                      <a:pt x="104193" y="682357"/>
                    </a:lnTo>
                    <a:lnTo>
                      <a:pt x="105552" y="684172"/>
                    </a:lnTo>
                    <a:lnTo>
                      <a:pt x="107137" y="685761"/>
                    </a:lnTo>
                    <a:lnTo>
                      <a:pt x="108723" y="687349"/>
                    </a:lnTo>
                    <a:lnTo>
                      <a:pt x="110535" y="688711"/>
                    </a:lnTo>
                    <a:lnTo>
                      <a:pt x="112120" y="689845"/>
                    </a:lnTo>
                    <a:lnTo>
                      <a:pt x="113932" y="690980"/>
                    </a:lnTo>
                    <a:lnTo>
                      <a:pt x="116424" y="691661"/>
                    </a:lnTo>
                    <a:lnTo>
                      <a:pt x="118463" y="692115"/>
                    </a:lnTo>
                    <a:lnTo>
                      <a:pt x="120728" y="692796"/>
                    </a:lnTo>
                    <a:lnTo>
                      <a:pt x="122992" y="692796"/>
                    </a:lnTo>
                    <a:lnTo>
                      <a:pt x="125258" y="692796"/>
                    </a:lnTo>
                    <a:lnTo>
                      <a:pt x="127523" y="692115"/>
                    </a:lnTo>
                    <a:lnTo>
                      <a:pt x="129788" y="691661"/>
                    </a:lnTo>
                    <a:lnTo>
                      <a:pt x="131826" y="690980"/>
                    </a:lnTo>
                    <a:lnTo>
                      <a:pt x="133638" y="689845"/>
                    </a:lnTo>
                    <a:lnTo>
                      <a:pt x="135677" y="688711"/>
                    </a:lnTo>
                    <a:lnTo>
                      <a:pt x="137262" y="687349"/>
                    </a:lnTo>
                    <a:lnTo>
                      <a:pt x="139074" y="685761"/>
                    </a:lnTo>
                    <a:lnTo>
                      <a:pt x="140207" y="684172"/>
                    </a:lnTo>
                    <a:lnTo>
                      <a:pt x="141566" y="682357"/>
                    </a:lnTo>
                    <a:lnTo>
                      <a:pt x="142925" y="680314"/>
                    </a:lnTo>
                    <a:lnTo>
                      <a:pt x="143605" y="678272"/>
                    </a:lnTo>
                    <a:lnTo>
                      <a:pt x="144511" y="676002"/>
                    </a:lnTo>
                    <a:lnTo>
                      <a:pt x="144964" y="673960"/>
                    </a:lnTo>
                    <a:lnTo>
                      <a:pt x="145417" y="671237"/>
                    </a:lnTo>
                    <a:lnTo>
                      <a:pt x="145417" y="668967"/>
                    </a:lnTo>
                    <a:lnTo>
                      <a:pt x="145417" y="478796"/>
                    </a:lnTo>
                    <a:lnTo>
                      <a:pt x="145417" y="476527"/>
                    </a:lnTo>
                    <a:lnTo>
                      <a:pt x="144964" y="473804"/>
                    </a:lnTo>
                    <a:lnTo>
                      <a:pt x="144511" y="471761"/>
                    </a:lnTo>
                    <a:lnTo>
                      <a:pt x="143605" y="469492"/>
                    </a:lnTo>
                    <a:lnTo>
                      <a:pt x="142925" y="467450"/>
                    </a:lnTo>
                    <a:lnTo>
                      <a:pt x="141566" y="465634"/>
                    </a:lnTo>
                    <a:lnTo>
                      <a:pt x="140207" y="463592"/>
                    </a:lnTo>
                    <a:lnTo>
                      <a:pt x="139074" y="462003"/>
                    </a:lnTo>
                    <a:lnTo>
                      <a:pt x="137262" y="460415"/>
                    </a:lnTo>
                    <a:lnTo>
                      <a:pt x="135677" y="459280"/>
                    </a:lnTo>
                    <a:lnTo>
                      <a:pt x="133638" y="457918"/>
                    </a:lnTo>
                    <a:lnTo>
                      <a:pt x="131826" y="456784"/>
                    </a:lnTo>
                    <a:lnTo>
                      <a:pt x="129788" y="456103"/>
                    </a:lnTo>
                    <a:lnTo>
                      <a:pt x="127523" y="455649"/>
                    </a:lnTo>
                    <a:lnTo>
                      <a:pt x="125258" y="454968"/>
                    </a:lnTo>
                    <a:lnTo>
                      <a:pt x="122992" y="454968"/>
                    </a:lnTo>
                    <a:lnTo>
                      <a:pt x="120728" y="454968"/>
                    </a:lnTo>
                    <a:close/>
                    <a:moveTo>
                      <a:pt x="37374" y="400050"/>
                    </a:moveTo>
                    <a:lnTo>
                      <a:pt x="41677" y="400050"/>
                    </a:lnTo>
                    <a:lnTo>
                      <a:pt x="733425" y="400050"/>
                    </a:lnTo>
                    <a:lnTo>
                      <a:pt x="723685" y="419793"/>
                    </a:lnTo>
                    <a:lnTo>
                      <a:pt x="714851" y="439764"/>
                    </a:lnTo>
                    <a:lnTo>
                      <a:pt x="706244" y="460188"/>
                    </a:lnTo>
                    <a:lnTo>
                      <a:pt x="698317" y="480839"/>
                    </a:lnTo>
                    <a:lnTo>
                      <a:pt x="691068" y="501717"/>
                    </a:lnTo>
                    <a:lnTo>
                      <a:pt x="684047" y="523049"/>
                    </a:lnTo>
                    <a:lnTo>
                      <a:pt x="677705" y="544380"/>
                    </a:lnTo>
                    <a:lnTo>
                      <a:pt x="671815" y="565939"/>
                    </a:lnTo>
                    <a:lnTo>
                      <a:pt x="666606" y="587725"/>
                    </a:lnTo>
                    <a:lnTo>
                      <a:pt x="661849" y="609964"/>
                    </a:lnTo>
                    <a:lnTo>
                      <a:pt x="657772" y="632204"/>
                    </a:lnTo>
                    <a:lnTo>
                      <a:pt x="654148" y="654444"/>
                    </a:lnTo>
                    <a:lnTo>
                      <a:pt x="651430" y="677364"/>
                    </a:lnTo>
                    <a:lnTo>
                      <a:pt x="650071" y="688711"/>
                    </a:lnTo>
                    <a:lnTo>
                      <a:pt x="649165" y="700057"/>
                    </a:lnTo>
                    <a:lnTo>
                      <a:pt x="648032" y="711631"/>
                    </a:lnTo>
                    <a:lnTo>
                      <a:pt x="647353" y="722978"/>
                    </a:lnTo>
                    <a:lnTo>
                      <a:pt x="646673" y="734551"/>
                    </a:lnTo>
                    <a:lnTo>
                      <a:pt x="646220" y="746125"/>
                    </a:lnTo>
                    <a:lnTo>
                      <a:pt x="41677" y="746125"/>
                    </a:lnTo>
                    <a:lnTo>
                      <a:pt x="37374" y="745898"/>
                    </a:lnTo>
                    <a:lnTo>
                      <a:pt x="33070" y="745444"/>
                    </a:lnTo>
                    <a:lnTo>
                      <a:pt x="29219" y="744310"/>
                    </a:lnTo>
                    <a:lnTo>
                      <a:pt x="25369" y="742721"/>
                    </a:lnTo>
                    <a:lnTo>
                      <a:pt x="21745" y="741360"/>
                    </a:lnTo>
                    <a:lnTo>
                      <a:pt x="18347" y="738863"/>
                    </a:lnTo>
                    <a:lnTo>
                      <a:pt x="15176" y="736594"/>
                    </a:lnTo>
                    <a:lnTo>
                      <a:pt x="12231" y="734098"/>
                    </a:lnTo>
                    <a:lnTo>
                      <a:pt x="9513" y="730921"/>
                    </a:lnTo>
                    <a:lnTo>
                      <a:pt x="7022" y="727743"/>
                    </a:lnTo>
                    <a:lnTo>
                      <a:pt x="4983" y="724113"/>
                    </a:lnTo>
                    <a:lnTo>
                      <a:pt x="3171" y="720708"/>
                    </a:lnTo>
                    <a:lnTo>
                      <a:pt x="2039" y="716851"/>
                    </a:lnTo>
                    <a:lnTo>
                      <a:pt x="906" y="712766"/>
                    </a:lnTo>
                    <a:lnTo>
                      <a:pt x="226" y="708681"/>
                    </a:lnTo>
                    <a:lnTo>
                      <a:pt x="0" y="704369"/>
                    </a:lnTo>
                    <a:lnTo>
                      <a:pt x="0" y="441579"/>
                    </a:lnTo>
                    <a:lnTo>
                      <a:pt x="226" y="437494"/>
                    </a:lnTo>
                    <a:lnTo>
                      <a:pt x="906" y="433409"/>
                    </a:lnTo>
                    <a:lnTo>
                      <a:pt x="2039" y="429325"/>
                    </a:lnTo>
                    <a:lnTo>
                      <a:pt x="3171" y="425467"/>
                    </a:lnTo>
                    <a:lnTo>
                      <a:pt x="4983" y="421836"/>
                    </a:lnTo>
                    <a:lnTo>
                      <a:pt x="7022" y="418432"/>
                    </a:lnTo>
                    <a:lnTo>
                      <a:pt x="9513" y="415028"/>
                    </a:lnTo>
                    <a:lnTo>
                      <a:pt x="12231" y="412305"/>
                    </a:lnTo>
                    <a:lnTo>
                      <a:pt x="15176" y="409354"/>
                    </a:lnTo>
                    <a:lnTo>
                      <a:pt x="18347" y="407085"/>
                    </a:lnTo>
                    <a:lnTo>
                      <a:pt x="21745" y="405043"/>
                    </a:lnTo>
                    <a:lnTo>
                      <a:pt x="25369" y="403227"/>
                    </a:lnTo>
                    <a:lnTo>
                      <a:pt x="29219" y="401866"/>
                    </a:lnTo>
                    <a:lnTo>
                      <a:pt x="33070" y="400958"/>
                    </a:lnTo>
                    <a:lnTo>
                      <a:pt x="37374" y="400050"/>
                    </a:lnTo>
                    <a:close/>
                    <a:moveTo>
                      <a:pt x="1426198" y="303439"/>
                    </a:moveTo>
                    <a:lnTo>
                      <a:pt x="1426198" y="366939"/>
                    </a:lnTo>
                    <a:lnTo>
                      <a:pt x="1409174" y="368753"/>
                    </a:lnTo>
                    <a:lnTo>
                      <a:pt x="1392604" y="370567"/>
                    </a:lnTo>
                    <a:lnTo>
                      <a:pt x="1376715" y="372835"/>
                    </a:lnTo>
                    <a:lnTo>
                      <a:pt x="1361280" y="375330"/>
                    </a:lnTo>
                    <a:lnTo>
                      <a:pt x="1346299" y="378278"/>
                    </a:lnTo>
                    <a:lnTo>
                      <a:pt x="1331772" y="381226"/>
                    </a:lnTo>
                    <a:lnTo>
                      <a:pt x="1317699" y="384628"/>
                    </a:lnTo>
                    <a:lnTo>
                      <a:pt x="1304533" y="388484"/>
                    </a:lnTo>
                    <a:lnTo>
                      <a:pt x="1291822" y="392339"/>
                    </a:lnTo>
                    <a:lnTo>
                      <a:pt x="1279565" y="396875"/>
                    </a:lnTo>
                    <a:lnTo>
                      <a:pt x="1267989" y="401410"/>
                    </a:lnTo>
                    <a:lnTo>
                      <a:pt x="1256866" y="406626"/>
                    </a:lnTo>
                    <a:lnTo>
                      <a:pt x="1246198" y="411842"/>
                    </a:lnTo>
                    <a:lnTo>
                      <a:pt x="1236211" y="417512"/>
                    </a:lnTo>
                    <a:lnTo>
                      <a:pt x="1226677" y="423182"/>
                    </a:lnTo>
                    <a:lnTo>
                      <a:pt x="1217598" y="429305"/>
                    </a:lnTo>
                    <a:lnTo>
                      <a:pt x="1209426" y="435655"/>
                    </a:lnTo>
                    <a:lnTo>
                      <a:pt x="1201482" y="442685"/>
                    </a:lnTo>
                    <a:lnTo>
                      <a:pt x="1194218" y="449716"/>
                    </a:lnTo>
                    <a:lnTo>
                      <a:pt x="1187182" y="457200"/>
                    </a:lnTo>
                    <a:lnTo>
                      <a:pt x="1181053" y="464910"/>
                    </a:lnTo>
                    <a:lnTo>
                      <a:pt x="1175378" y="472848"/>
                    </a:lnTo>
                    <a:lnTo>
                      <a:pt x="1172655" y="476703"/>
                    </a:lnTo>
                    <a:lnTo>
                      <a:pt x="1170158" y="481012"/>
                    </a:lnTo>
                    <a:lnTo>
                      <a:pt x="1167888" y="485321"/>
                    </a:lnTo>
                    <a:lnTo>
                      <a:pt x="1165391" y="489630"/>
                    </a:lnTo>
                    <a:lnTo>
                      <a:pt x="1161532" y="498475"/>
                    </a:lnTo>
                    <a:lnTo>
                      <a:pt x="1158127" y="507773"/>
                    </a:lnTo>
                    <a:lnTo>
                      <a:pt x="1154950" y="517298"/>
                    </a:lnTo>
                    <a:lnTo>
                      <a:pt x="1152680" y="527050"/>
                    </a:lnTo>
                    <a:lnTo>
                      <a:pt x="1150637" y="537028"/>
                    </a:lnTo>
                    <a:lnTo>
                      <a:pt x="1149275" y="547460"/>
                    </a:lnTo>
                    <a:lnTo>
                      <a:pt x="1148367" y="557893"/>
                    </a:lnTo>
                    <a:lnTo>
                      <a:pt x="1148140" y="569005"/>
                    </a:lnTo>
                    <a:lnTo>
                      <a:pt x="1148140" y="576489"/>
                    </a:lnTo>
                    <a:lnTo>
                      <a:pt x="1148821" y="584200"/>
                    </a:lnTo>
                    <a:lnTo>
                      <a:pt x="1149275" y="591457"/>
                    </a:lnTo>
                    <a:lnTo>
                      <a:pt x="1150183" y="598941"/>
                    </a:lnTo>
                    <a:lnTo>
                      <a:pt x="1151318" y="606198"/>
                    </a:lnTo>
                    <a:lnTo>
                      <a:pt x="1152907" y="613455"/>
                    </a:lnTo>
                    <a:lnTo>
                      <a:pt x="1154496" y="620485"/>
                    </a:lnTo>
                    <a:lnTo>
                      <a:pt x="1156539" y="627289"/>
                    </a:lnTo>
                    <a:lnTo>
                      <a:pt x="1158581" y="634093"/>
                    </a:lnTo>
                    <a:lnTo>
                      <a:pt x="1161078" y="640669"/>
                    </a:lnTo>
                    <a:lnTo>
                      <a:pt x="1163802" y="647473"/>
                    </a:lnTo>
                    <a:lnTo>
                      <a:pt x="1166753" y="653823"/>
                    </a:lnTo>
                    <a:lnTo>
                      <a:pt x="1169931" y="660400"/>
                    </a:lnTo>
                    <a:lnTo>
                      <a:pt x="1173562" y="666750"/>
                    </a:lnTo>
                    <a:lnTo>
                      <a:pt x="1177194" y="672873"/>
                    </a:lnTo>
                    <a:lnTo>
                      <a:pt x="1181053" y="679223"/>
                    </a:lnTo>
                    <a:lnTo>
                      <a:pt x="1185366" y="685119"/>
                    </a:lnTo>
                    <a:lnTo>
                      <a:pt x="1189451" y="691016"/>
                    </a:lnTo>
                    <a:lnTo>
                      <a:pt x="1193991" y="696685"/>
                    </a:lnTo>
                    <a:lnTo>
                      <a:pt x="1198304" y="702128"/>
                    </a:lnTo>
                    <a:lnTo>
                      <a:pt x="1202844" y="707344"/>
                    </a:lnTo>
                    <a:lnTo>
                      <a:pt x="1207610" y="712334"/>
                    </a:lnTo>
                    <a:lnTo>
                      <a:pt x="1212150" y="717550"/>
                    </a:lnTo>
                    <a:lnTo>
                      <a:pt x="1217144" y="722312"/>
                    </a:lnTo>
                    <a:lnTo>
                      <a:pt x="1222138" y="726848"/>
                    </a:lnTo>
                    <a:lnTo>
                      <a:pt x="1226904" y="731610"/>
                    </a:lnTo>
                    <a:lnTo>
                      <a:pt x="1232125" y="735693"/>
                    </a:lnTo>
                    <a:lnTo>
                      <a:pt x="1237346" y="739775"/>
                    </a:lnTo>
                    <a:lnTo>
                      <a:pt x="1242793" y="743630"/>
                    </a:lnTo>
                    <a:lnTo>
                      <a:pt x="1248014" y="747485"/>
                    </a:lnTo>
                    <a:lnTo>
                      <a:pt x="1253462" y="751114"/>
                    </a:lnTo>
                    <a:lnTo>
                      <a:pt x="1259136" y="754516"/>
                    </a:lnTo>
                    <a:lnTo>
                      <a:pt x="1271620" y="761773"/>
                    </a:lnTo>
                    <a:lnTo>
                      <a:pt x="1286602" y="769937"/>
                    </a:lnTo>
                    <a:lnTo>
                      <a:pt x="1304080" y="779009"/>
                    </a:lnTo>
                    <a:lnTo>
                      <a:pt x="1324281" y="788987"/>
                    </a:lnTo>
                    <a:lnTo>
                      <a:pt x="1346980" y="799873"/>
                    </a:lnTo>
                    <a:lnTo>
                      <a:pt x="1371948" y="811666"/>
                    </a:lnTo>
                    <a:lnTo>
                      <a:pt x="1399641" y="824593"/>
                    </a:lnTo>
                    <a:lnTo>
                      <a:pt x="1429603" y="838200"/>
                    </a:lnTo>
                    <a:lnTo>
                      <a:pt x="1438909" y="842735"/>
                    </a:lnTo>
                    <a:lnTo>
                      <a:pt x="1447308" y="846818"/>
                    </a:lnTo>
                    <a:lnTo>
                      <a:pt x="1455706" y="850900"/>
                    </a:lnTo>
                    <a:lnTo>
                      <a:pt x="1463424" y="854982"/>
                    </a:lnTo>
                    <a:lnTo>
                      <a:pt x="1470687" y="859064"/>
                    </a:lnTo>
                    <a:lnTo>
                      <a:pt x="1477270" y="863146"/>
                    </a:lnTo>
                    <a:lnTo>
                      <a:pt x="1483626" y="867228"/>
                    </a:lnTo>
                    <a:lnTo>
                      <a:pt x="1489300" y="871084"/>
                    </a:lnTo>
                    <a:lnTo>
                      <a:pt x="1494748" y="874939"/>
                    </a:lnTo>
                    <a:lnTo>
                      <a:pt x="1499288" y="878794"/>
                    </a:lnTo>
                    <a:lnTo>
                      <a:pt x="1503600" y="882650"/>
                    </a:lnTo>
                    <a:lnTo>
                      <a:pt x="1507459" y="886278"/>
                    </a:lnTo>
                    <a:lnTo>
                      <a:pt x="1510864" y="890134"/>
                    </a:lnTo>
                    <a:lnTo>
                      <a:pt x="1513815" y="893762"/>
                    </a:lnTo>
                    <a:lnTo>
                      <a:pt x="1516085" y="897391"/>
                    </a:lnTo>
                    <a:lnTo>
                      <a:pt x="1517900" y="901019"/>
                    </a:lnTo>
                    <a:lnTo>
                      <a:pt x="1519489" y="904875"/>
                    </a:lnTo>
                    <a:lnTo>
                      <a:pt x="1520624" y="908957"/>
                    </a:lnTo>
                    <a:lnTo>
                      <a:pt x="1522213" y="913039"/>
                    </a:lnTo>
                    <a:lnTo>
                      <a:pt x="1523575" y="917801"/>
                    </a:lnTo>
                    <a:lnTo>
                      <a:pt x="1524483" y="922564"/>
                    </a:lnTo>
                    <a:lnTo>
                      <a:pt x="1525618" y="928007"/>
                    </a:lnTo>
                    <a:lnTo>
                      <a:pt x="1527434" y="939346"/>
                    </a:lnTo>
                    <a:lnTo>
                      <a:pt x="1529023" y="951819"/>
                    </a:lnTo>
                    <a:lnTo>
                      <a:pt x="1529931" y="965653"/>
                    </a:lnTo>
                    <a:lnTo>
                      <a:pt x="1530612" y="980621"/>
                    </a:lnTo>
                    <a:lnTo>
                      <a:pt x="1530839" y="996723"/>
                    </a:lnTo>
                    <a:lnTo>
                      <a:pt x="1530612" y="1003073"/>
                    </a:lnTo>
                    <a:lnTo>
                      <a:pt x="1529704" y="1008969"/>
                    </a:lnTo>
                    <a:lnTo>
                      <a:pt x="1528796" y="1014639"/>
                    </a:lnTo>
                    <a:lnTo>
                      <a:pt x="1527434" y="1019855"/>
                    </a:lnTo>
                    <a:lnTo>
                      <a:pt x="1525391" y="1024618"/>
                    </a:lnTo>
                    <a:lnTo>
                      <a:pt x="1523121" y="1029153"/>
                    </a:lnTo>
                    <a:lnTo>
                      <a:pt x="1520170" y="1033235"/>
                    </a:lnTo>
                    <a:lnTo>
                      <a:pt x="1516993" y="1036637"/>
                    </a:lnTo>
                    <a:lnTo>
                      <a:pt x="1513588" y="1040039"/>
                    </a:lnTo>
                    <a:lnTo>
                      <a:pt x="1509275" y="1042534"/>
                    </a:lnTo>
                    <a:lnTo>
                      <a:pt x="1504962" y="1044801"/>
                    </a:lnTo>
                    <a:lnTo>
                      <a:pt x="1499969" y="1046843"/>
                    </a:lnTo>
                    <a:lnTo>
                      <a:pt x="1494748" y="1048430"/>
                    </a:lnTo>
                    <a:lnTo>
                      <a:pt x="1488619" y="1049564"/>
                    </a:lnTo>
                    <a:lnTo>
                      <a:pt x="1482491" y="1050018"/>
                    </a:lnTo>
                    <a:lnTo>
                      <a:pt x="1475908" y="1050244"/>
                    </a:lnTo>
                    <a:lnTo>
                      <a:pt x="1471595" y="1050244"/>
                    </a:lnTo>
                    <a:lnTo>
                      <a:pt x="1467964" y="1050018"/>
                    </a:lnTo>
                    <a:lnTo>
                      <a:pt x="1464332" y="1049564"/>
                    </a:lnTo>
                    <a:lnTo>
                      <a:pt x="1461154" y="1048884"/>
                    </a:lnTo>
                    <a:lnTo>
                      <a:pt x="1457749" y="1048430"/>
                    </a:lnTo>
                    <a:lnTo>
                      <a:pt x="1454571" y="1047523"/>
                    </a:lnTo>
                    <a:lnTo>
                      <a:pt x="1451848" y="1046389"/>
                    </a:lnTo>
                    <a:lnTo>
                      <a:pt x="1449124" y="1045255"/>
                    </a:lnTo>
                    <a:lnTo>
                      <a:pt x="1446854" y="1044121"/>
                    </a:lnTo>
                    <a:lnTo>
                      <a:pt x="1444584" y="1042534"/>
                    </a:lnTo>
                    <a:lnTo>
                      <a:pt x="1442541" y="1040946"/>
                    </a:lnTo>
                    <a:lnTo>
                      <a:pt x="1440498" y="1039132"/>
                    </a:lnTo>
                    <a:lnTo>
                      <a:pt x="1438909" y="1037318"/>
                    </a:lnTo>
                    <a:lnTo>
                      <a:pt x="1437320" y="1035276"/>
                    </a:lnTo>
                    <a:lnTo>
                      <a:pt x="1435731" y="1033235"/>
                    </a:lnTo>
                    <a:lnTo>
                      <a:pt x="1434824" y="1030968"/>
                    </a:lnTo>
                    <a:lnTo>
                      <a:pt x="1433689" y="1028019"/>
                    </a:lnTo>
                    <a:lnTo>
                      <a:pt x="1432781" y="1025071"/>
                    </a:lnTo>
                    <a:lnTo>
                      <a:pt x="1431873" y="1021443"/>
                    </a:lnTo>
                    <a:lnTo>
                      <a:pt x="1431192" y="1017134"/>
                    </a:lnTo>
                    <a:lnTo>
                      <a:pt x="1429603" y="1007609"/>
                    </a:lnTo>
                    <a:lnTo>
                      <a:pt x="1428241" y="996043"/>
                    </a:lnTo>
                    <a:lnTo>
                      <a:pt x="1427560" y="982662"/>
                    </a:lnTo>
                    <a:lnTo>
                      <a:pt x="1426652" y="967468"/>
                    </a:lnTo>
                    <a:lnTo>
                      <a:pt x="1426425" y="950459"/>
                    </a:lnTo>
                    <a:lnTo>
                      <a:pt x="1426198" y="931182"/>
                    </a:lnTo>
                    <a:lnTo>
                      <a:pt x="1426198" y="882650"/>
                    </a:lnTo>
                    <a:lnTo>
                      <a:pt x="1152226" y="882650"/>
                    </a:lnTo>
                    <a:lnTo>
                      <a:pt x="1152226" y="921203"/>
                    </a:lnTo>
                    <a:lnTo>
                      <a:pt x="1152226" y="929594"/>
                    </a:lnTo>
                    <a:lnTo>
                      <a:pt x="1152680" y="937759"/>
                    </a:lnTo>
                    <a:lnTo>
                      <a:pt x="1153134" y="945469"/>
                    </a:lnTo>
                    <a:lnTo>
                      <a:pt x="1153588" y="953180"/>
                    </a:lnTo>
                    <a:lnTo>
                      <a:pt x="1154496" y="961118"/>
                    </a:lnTo>
                    <a:lnTo>
                      <a:pt x="1155177" y="968601"/>
                    </a:lnTo>
                    <a:lnTo>
                      <a:pt x="1156312" y="975632"/>
                    </a:lnTo>
                    <a:lnTo>
                      <a:pt x="1157446" y="982889"/>
                    </a:lnTo>
                    <a:lnTo>
                      <a:pt x="1158808" y="989919"/>
                    </a:lnTo>
                    <a:lnTo>
                      <a:pt x="1160397" y="996723"/>
                    </a:lnTo>
                    <a:lnTo>
                      <a:pt x="1161986" y="1003300"/>
                    </a:lnTo>
                    <a:lnTo>
                      <a:pt x="1164029" y="1009876"/>
                    </a:lnTo>
                    <a:lnTo>
                      <a:pt x="1165845" y="1016226"/>
                    </a:lnTo>
                    <a:lnTo>
                      <a:pt x="1168115" y="1022350"/>
                    </a:lnTo>
                    <a:lnTo>
                      <a:pt x="1170385" y="1028246"/>
                    </a:lnTo>
                    <a:lnTo>
                      <a:pt x="1172655" y="1034369"/>
                    </a:lnTo>
                    <a:lnTo>
                      <a:pt x="1175605" y="1040039"/>
                    </a:lnTo>
                    <a:lnTo>
                      <a:pt x="1178102" y="1045709"/>
                    </a:lnTo>
                    <a:lnTo>
                      <a:pt x="1181280" y="1050925"/>
                    </a:lnTo>
                    <a:lnTo>
                      <a:pt x="1184458" y="1056368"/>
                    </a:lnTo>
                    <a:lnTo>
                      <a:pt x="1187636" y="1061357"/>
                    </a:lnTo>
                    <a:lnTo>
                      <a:pt x="1191040" y="1066573"/>
                    </a:lnTo>
                    <a:lnTo>
                      <a:pt x="1194672" y="1071109"/>
                    </a:lnTo>
                    <a:lnTo>
                      <a:pt x="1198531" y="1075871"/>
                    </a:lnTo>
                    <a:lnTo>
                      <a:pt x="1202390" y="1080407"/>
                    </a:lnTo>
                    <a:lnTo>
                      <a:pt x="1206475" y="1084716"/>
                    </a:lnTo>
                    <a:lnTo>
                      <a:pt x="1210788" y="1089025"/>
                    </a:lnTo>
                    <a:lnTo>
                      <a:pt x="1215101" y="1092880"/>
                    </a:lnTo>
                    <a:lnTo>
                      <a:pt x="1219641" y="1096735"/>
                    </a:lnTo>
                    <a:lnTo>
                      <a:pt x="1224407" y="1100591"/>
                    </a:lnTo>
                    <a:lnTo>
                      <a:pt x="1229174" y="1104219"/>
                    </a:lnTo>
                    <a:lnTo>
                      <a:pt x="1234395" y="1107394"/>
                    </a:lnTo>
                    <a:lnTo>
                      <a:pt x="1244836" y="1113971"/>
                    </a:lnTo>
                    <a:lnTo>
                      <a:pt x="1255277" y="1120094"/>
                    </a:lnTo>
                    <a:lnTo>
                      <a:pt x="1266173" y="1125764"/>
                    </a:lnTo>
                    <a:lnTo>
                      <a:pt x="1277068" y="1131207"/>
                    </a:lnTo>
                    <a:lnTo>
                      <a:pt x="1288417" y="1136423"/>
                    </a:lnTo>
                    <a:lnTo>
                      <a:pt x="1299767" y="1140959"/>
                    </a:lnTo>
                    <a:lnTo>
                      <a:pt x="1311343" y="1145494"/>
                    </a:lnTo>
                    <a:lnTo>
                      <a:pt x="1323146" y="1149576"/>
                    </a:lnTo>
                    <a:lnTo>
                      <a:pt x="1335404" y="1153205"/>
                    </a:lnTo>
                    <a:lnTo>
                      <a:pt x="1347661" y="1156607"/>
                    </a:lnTo>
                    <a:lnTo>
                      <a:pt x="1360372" y="1159328"/>
                    </a:lnTo>
                    <a:lnTo>
                      <a:pt x="1373083" y="1161823"/>
                    </a:lnTo>
                    <a:lnTo>
                      <a:pt x="1386022" y="1164318"/>
                    </a:lnTo>
                    <a:lnTo>
                      <a:pt x="1399187" y="1166132"/>
                    </a:lnTo>
                    <a:lnTo>
                      <a:pt x="1412579" y="1167493"/>
                    </a:lnTo>
                    <a:lnTo>
                      <a:pt x="1426198" y="1168626"/>
                    </a:lnTo>
                    <a:lnTo>
                      <a:pt x="1426198" y="1245734"/>
                    </a:lnTo>
                    <a:lnTo>
                      <a:pt x="1552402" y="1245734"/>
                    </a:lnTo>
                    <a:lnTo>
                      <a:pt x="1552402" y="1171121"/>
                    </a:lnTo>
                    <a:lnTo>
                      <a:pt x="1569880" y="1169080"/>
                    </a:lnTo>
                    <a:lnTo>
                      <a:pt x="1586450" y="1166812"/>
                    </a:lnTo>
                    <a:lnTo>
                      <a:pt x="1602793" y="1164318"/>
                    </a:lnTo>
                    <a:lnTo>
                      <a:pt x="1618455" y="1161143"/>
                    </a:lnTo>
                    <a:lnTo>
                      <a:pt x="1633890" y="1157741"/>
                    </a:lnTo>
                    <a:lnTo>
                      <a:pt x="1648191" y="1153885"/>
                    </a:lnTo>
                    <a:lnTo>
                      <a:pt x="1662491" y="1149803"/>
                    </a:lnTo>
                    <a:lnTo>
                      <a:pt x="1675883" y="1145494"/>
                    </a:lnTo>
                    <a:lnTo>
                      <a:pt x="1688821" y="1140505"/>
                    </a:lnTo>
                    <a:lnTo>
                      <a:pt x="1701078" y="1135289"/>
                    </a:lnTo>
                    <a:lnTo>
                      <a:pt x="1713109" y="1129619"/>
                    </a:lnTo>
                    <a:lnTo>
                      <a:pt x="1724458" y="1123723"/>
                    </a:lnTo>
                    <a:lnTo>
                      <a:pt x="1734899" y="1117600"/>
                    </a:lnTo>
                    <a:lnTo>
                      <a:pt x="1745341" y="1110796"/>
                    </a:lnTo>
                    <a:lnTo>
                      <a:pt x="1754874" y="1103993"/>
                    </a:lnTo>
                    <a:lnTo>
                      <a:pt x="1759414" y="1100137"/>
                    </a:lnTo>
                    <a:lnTo>
                      <a:pt x="1763954" y="1096509"/>
                    </a:lnTo>
                    <a:lnTo>
                      <a:pt x="1768266" y="1092653"/>
                    </a:lnTo>
                    <a:lnTo>
                      <a:pt x="1772352" y="1088571"/>
                    </a:lnTo>
                    <a:lnTo>
                      <a:pt x="1776438" y="1084489"/>
                    </a:lnTo>
                    <a:lnTo>
                      <a:pt x="1780524" y="1080634"/>
                    </a:lnTo>
                    <a:lnTo>
                      <a:pt x="1784382" y="1076325"/>
                    </a:lnTo>
                    <a:lnTo>
                      <a:pt x="1788014" y="1072243"/>
                    </a:lnTo>
                    <a:lnTo>
                      <a:pt x="1791419" y="1067707"/>
                    </a:lnTo>
                    <a:lnTo>
                      <a:pt x="1794824" y="1063398"/>
                    </a:lnTo>
                    <a:lnTo>
                      <a:pt x="1798001" y="1058862"/>
                    </a:lnTo>
                    <a:lnTo>
                      <a:pt x="1801179" y="1054100"/>
                    </a:lnTo>
                    <a:lnTo>
                      <a:pt x="1804130" y="1049564"/>
                    </a:lnTo>
                    <a:lnTo>
                      <a:pt x="1807081" y="1044575"/>
                    </a:lnTo>
                    <a:lnTo>
                      <a:pt x="1809578" y="1039585"/>
                    </a:lnTo>
                    <a:lnTo>
                      <a:pt x="1812075" y="1034823"/>
                    </a:lnTo>
                    <a:lnTo>
                      <a:pt x="1814798" y="1029607"/>
                    </a:lnTo>
                    <a:lnTo>
                      <a:pt x="1816841" y="1024391"/>
                    </a:lnTo>
                    <a:lnTo>
                      <a:pt x="1819111" y="1019401"/>
                    </a:lnTo>
                    <a:lnTo>
                      <a:pt x="1820927" y="1013959"/>
                    </a:lnTo>
                    <a:lnTo>
                      <a:pt x="1822970" y="1008516"/>
                    </a:lnTo>
                    <a:lnTo>
                      <a:pt x="1824559" y="1003073"/>
                    </a:lnTo>
                    <a:lnTo>
                      <a:pt x="1826148" y="997403"/>
                    </a:lnTo>
                    <a:lnTo>
                      <a:pt x="1827737" y="991734"/>
                    </a:lnTo>
                    <a:lnTo>
                      <a:pt x="1830234" y="980168"/>
                    </a:lnTo>
                    <a:lnTo>
                      <a:pt x="1832049" y="967921"/>
                    </a:lnTo>
                    <a:lnTo>
                      <a:pt x="1833411" y="955675"/>
                    </a:lnTo>
                    <a:lnTo>
                      <a:pt x="1834319" y="942975"/>
                    </a:lnTo>
                    <a:lnTo>
                      <a:pt x="1834546" y="929821"/>
                    </a:lnTo>
                    <a:lnTo>
                      <a:pt x="1834319" y="921657"/>
                    </a:lnTo>
                    <a:lnTo>
                      <a:pt x="1834092" y="913493"/>
                    </a:lnTo>
                    <a:lnTo>
                      <a:pt x="1833638" y="905555"/>
                    </a:lnTo>
                    <a:lnTo>
                      <a:pt x="1832730" y="897844"/>
                    </a:lnTo>
                    <a:lnTo>
                      <a:pt x="1832049" y="890360"/>
                    </a:lnTo>
                    <a:lnTo>
                      <a:pt x="1830688" y="883103"/>
                    </a:lnTo>
                    <a:lnTo>
                      <a:pt x="1829553" y="875846"/>
                    </a:lnTo>
                    <a:lnTo>
                      <a:pt x="1827964" y="869043"/>
                    </a:lnTo>
                    <a:lnTo>
                      <a:pt x="1826375" y="862012"/>
                    </a:lnTo>
                    <a:lnTo>
                      <a:pt x="1824332" y="855209"/>
                    </a:lnTo>
                    <a:lnTo>
                      <a:pt x="1822289" y="848859"/>
                    </a:lnTo>
                    <a:lnTo>
                      <a:pt x="1820019" y="842735"/>
                    </a:lnTo>
                    <a:lnTo>
                      <a:pt x="1817295" y="836385"/>
                    </a:lnTo>
                    <a:lnTo>
                      <a:pt x="1814571" y="830489"/>
                    </a:lnTo>
                    <a:lnTo>
                      <a:pt x="1811621" y="824593"/>
                    </a:lnTo>
                    <a:lnTo>
                      <a:pt x="1808670" y="818923"/>
                    </a:lnTo>
                    <a:lnTo>
                      <a:pt x="1805265" y="813480"/>
                    </a:lnTo>
                    <a:lnTo>
                      <a:pt x="1801860" y="808037"/>
                    </a:lnTo>
                    <a:lnTo>
                      <a:pt x="1798228" y="803048"/>
                    </a:lnTo>
                    <a:lnTo>
                      <a:pt x="1794597" y="798059"/>
                    </a:lnTo>
                    <a:lnTo>
                      <a:pt x="1790965" y="793069"/>
                    </a:lnTo>
                    <a:lnTo>
                      <a:pt x="1787106" y="788534"/>
                    </a:lnTo>
                    <a:lnTo>
                      <a:pt x="1783247" y="783771"/>
                    </a:lnTo>
                    <a:lnTo>
                      <a:pt x="1779389" y="779462"/>
                    </a:lnTo>
                    <a:lnTo>
                      <a:pt x="1775303" y="775380"/>
                    </a:lnTo>
                    <a:lnTo>
                      <a:pt x="1771217" y="771298"/>
                    </a:lnTo>
                    <a:lnTo>
                      <a:pt x="1766904" y="767443"/>
                    </a:lnTo>
                    <a:lnTo>
                      <a:pt x="1762592" y="763587"/>
                    </a:lnTo>
                    <a:lnTo>
                      <a:pt x="1758279" y="759959"/>
                    </a:lnTo>
                    <a:lnTo>
                      <a:pt x="1753512" y="756557"/>
                    </a:lnTo>
                    <a:lnTo>
                      <a:pt x="1748972" y="753155"/>
                    </a:lnTo>
                    <a:lnTo>
                      <a:pt x="1744206" y="749980"/>
                    </a:lnTo>
                    <a:lnTo>
                      <a:pt x="1733764" y="743630"/>
                    </a:lnTo>
                    <a:lnTo>
                      <a:pt x="1721053" y="736600"/>
                    </a:lnTo>
                    <a:lnTo>
                      <a:pt x="1706526" y="728889"/>
                    </a:lnTo>
                    <a:lnTo>
                      <a:pt x="1689729" y="720498"/>
                    </a:lnTo>
                    <a:lnTo>
                      <a:pt x="1670889" y="711426"/>
                    </a:lnTo>
                    <a:lnTo>
                      <a:pt x="1650006" y="701675"/>
                    </a:lnTo>
                    <a:lnTo>
                      <a:pt x="1627081" y="691243"/>
                    </a:lnTo>
                    <a:lnTo>
                      <a:pt x="1602112" y="680130"/>
                    </a:lnTo>
                    <a:lnTo>
                      <a:pt x="1572831" y="666976"/>
                    </a:lnTo>
                    <a:lnTo>
                      <a:pt x="1546501" y="655184"/>
                    </a:lnTo>
                    <a:lnTo>
                      <a:pt x="1523575" y="644525"/>
                    </a:lnTo>
                    <a:lnTo>
                      <a:pt x="1503600" y="634773"/>
                    </a:lnTo>
                    <a:lnTo>
                      <a:pt x="1486576" y="626382"/>
                    </a:lnTo>
                    <a:lnTo>
                      <a:pt x="1472730" y="618898"/>
                    </a:lnTo>
                    <a:lnTo>
                      <a:pt x="1461835" y="612548"/>
                    </a:lnTo>
                    <a:lnTo>
                      <a:pt x="1457522" y="609826"/>
                    </a:lnTo>
                    <a:lnTo>
                      <a:pt x="1454117" y="607332"/>
                    </a:lnTo>
                    <a:lnTo>
                      <a:pt x="1450940" y="604837"/>
                    </a:lnTo>
                    <a:lnTo>
                      <a:pt x="1447989" y="602343"/>
                    </a:lnTo>
                    <a:lnTo>
                      <a:pt x="1445265" y="599168"/>
                    </a:lnTo>
                    <a:lnTo>
                      <a:pt x="1442768" y="596219"/>
                    </a:lnTo>
                    <a:lnTo>
                      <a:pt x="1440498" y="593044"/>
                    </a:lnTo>
                    <a:lnTo>
                      <a:pt x="1438455" y="589416"/>
                    </a:lnTo>
                    <a:lnTo>
                      <a:pt x="1436639" y="585560"/>
                    </a:lnTo>
                    <a:lnTo>
                      <a:pt x="1434824" y="581705"/>
                    </a:lnTo>
                    <a:lnTo>
                      <a:pt x="1433235" y="577623"/>
                    </a:lnTo>
                    <a:lnTo>
                      <a:pt x="1431873" y="572860"/>
                    </a:lnTo>
                    <a:lnTo>
                      <a:pt x="1430965" y="568325"/>
                    </a:lnTo>
                    <a:lnTo>
                      <a:pt x="1429830" y="563562"/>
                    </a:lnTo>
                    <a:lnTo>
                      <a:pt x="1429149" y="558573"/>
                    </a:lnTo>
                    <a:lnTo>
                      <a:pt x="1428468" y="553130"/>
                    </a:lnTo>
                    <a:lnTo>
                      <a:pt x="1428241" y="547687"/>
                    </a:lnTo>
                    <a:lnTo>
                      <a:pt x="1428241" y="542018"/>
                    </a:lnTo>
                    <a:lnTo>
                      <a:pt x="1428468" y="535214"/>
                    </a:lnTo>
                    <a:lnTo>
                      <a:pt x="1429149" y="528864"/>
                    </a:lnTo>
                    <a:lnTo>
                      <a:pt x="1430057" y="522967"/>
                    </a:lnTo>
                    <a:lnTo>
                      <a:pt x="1431419" y="517525"/>
                    </a:lnTo>
                    <a:lnTo>
                      <a:pt x="1433235" y="512309"/>
                    </a:lnTo>
                    <a:lnTo>
                      <a:pt x="1435278" y="508000"/>
                    </a:lnTo>
                    <a:lnTo>
                      <a:pt x="1437774" y="503464"/>
                    </a:lnTo>
                    <a:lnTo>
                      <a:pt x="1440952" y="499835"/>
                    </a:lnTo>
                    <a:lnTo>
                      <a:pt x="1444130" y="496660"/>
                    </a:lnTo>
                    <a:lnTo>
                      <a:pt x="1447989" y="493712"/>
                    </a:lnTo>
                    <a:lnTo>
                      <a:pt x="1452074" y="491444"/>
                    </a:lnTo>
                    <a:lnTo>
                      <a:pt x="1456387" y="489403"/>
                    </a:lnTo>
                    <a:lnTo>
                      <a:pt x="1461381" y="487816"/>
                    </a:lnTo>
                    <a:lnTo>
                      <a:pt x="1466829" y="486682"/>
                    </a:lnTo>
                    <a:lnTo>
                      <a:pt x="1472503" y="486228"/>
                    </a:lnTo>
                    <a:lnTo>
                      <a:pt x="1478405" y="486001"/>
                    </a:lnTo>
                    <a:lnTo>
                      <a:pt x="1485895" y="486228"/>
                    </a:lnTo>
                    <a:lnTo>
                      <a:pt x="1492932" y="487135"/>
                    </a:lnTo>
                    <a:lnTo>
                      <a:pt x="1495883" y="487589"/>
                    </a:lnTo>
                    <a:lnTo>
                      <a:pt x="1498834" y="488269"/>
                    </a:lnTo>
                    <a:lnTo>
                      <a:pt x="1501557" y="489176"/>
                    </a:lnTo>
                    <a:lnTo>
                      <a:pt x="1504281" y="489857"/>
                    </a:lnTo>
                    <a:lnTo>
                      <a:pt x="1506778" y="491217"/>
                    </a:lnTo>
                    <a:lnTo>
                      <a:pt x="1509048" y="492125"/>
                    </a:lnTo>
                    <a:lnTo>
                      <a:pt x="1511091" y="493485"/>
                    </a:lnTo>
                    <a:lnTo>
                      <a:pt x="1512907" y="495073"/>
                    </a:lnTo>
                    <a:lnTo>
                      <a:pt x="1514723" y="496660"/>
                    </a:lnTo>
                    <a:lnTo>
                      <a:pt x="1516312" y="498475"/>
                    </a:lnTo>
                    <a:lnTo>
                      <a:pt x="1517900" y="500289"/>
                    </a:lnTo>
                    <a:lnTo>
                      <a:pt x="1519262" y="502103"/>
                    </a:lnTo>
                    <a:lnTo>
                      <a:pt x="1520170" y="504371"/>
                    </a:lnTo>
                    <a:lnTo>
                      <a:pt x="1521532" y="506639"/>
                    </a:lnTo>
                    <a:lnTo>
                      <a:pt x="1522213" y="509587"/>
                    </a:lnTo>
                    <a:lnTo>
                      <a:pt x="1523348" y="512535"/>
                    </a:lnTo>
                    <a:lnTo>
                      <a:pt x="1524937" y="519339"/>
                    </a:lnTo>
                    <a:lnTo>
                      <a:pt x="1526299" y="527503"/>
                    </a:lnTo>
                    <a:lnTo>
                      <a:pt x="1527434" y="536575"/>
                    </a:lnTo>
                    <a:lnTo>
                      <a:pt x="1527888" y="546780"/>
                    </a:lnTo>
                    <a:lnTo>
                      <a:pt x="1528569" y="558573"/>
                    </a:lnTo>
                    <a:lnTo>
                      <a:pt x="1528796" y="570819"/>
                    </a:lnTo>
                    <a:lnTo>
                      <a:pt x="1528796" y="603930"/>
                    </a:lnTo>
                    <a:lnTo>
                      <a:pt x="1802541" y="603930"/>
                    </a:lnTo>
                    <a:lnTo>
                      <a:pt x="1803903" y="592364"/>
                    </a:lnTo>
                    <a:lnTo>
                      <a:pt x="1804584" y="581932"/>
                    </a:lnTo>
                    <a:lnTo>
                      <a:pt x="1805265" y="573541"/>
                    </a:lnTo>
                    <a:lnTo>
                      <a:pt x="1805492" y="566510"/>
                    </a:lnTo>
                    <a:lnTo>
                      <a:pt x="1805265" y="555625"/>
                    </a:lnTo>
                    <a:lnTo>
                      <a:pt x="1804357" y="544966"/>
                    </a:lnTo>
                    <a:lnTo>
                      <a:pt x="1803222" y="534987"/>
                    </a:lnTo>
                    <a:lnTo>
                      <a:pt x="1801406" y="525009"/>
                    </a:lnTo>
                    <a:lnTo>
                      <a:pt x="1799363" y="515257"/>
                    </a:lnTo>
                    <a:lnTo>
                      <a:pt x="1796413" y="505959"/>
                    </a:lnTo>
                    <a:lnTo>
                      <a:pt x="1793235" y="496887"/>
                    </a:lnTo>
                    <a:lnTo>
                      <a:pt x="1789603" y="488042"/>
                    </a:lnTo>
                    <a:lnTo>
                      <a:pt x="1785290" y="479651"/>
                    </a:lnTo>
                    <a:lnTo>
                      <a:pt x="1780751" y="471260"/>
                    </a:lnTo>
                    <a:lnTo>
                      <a:pt x="1775530" y="463550"/>
                    </a:lnTo>
                    <a:lnTo>
                      <a:pt x="1769855" y="456066"/>
                    </a:lnTo>
                    <a:lnTo>
                      <a:pt x="1763727" y="448582"/>
                    </a:lnTo>
                    <a:lnTo>
                      <a:pt x="1757144" y="441551"/>
                    </a:lnTo>
                    <a:lnTo>
                      <a:pt x="1749880" y="434975"/>
                    </a:lnTo>
                    <a:lnTo>
                      <a:pt x="1742163" y="428851"/>
                    </a:lnTo>
                    <a:lnTo>
                      <a:pt x="1734218" y="422501"/>
                    </a:lnTo>
                    <a:lnTo>
                      <a:pt x="1725366" y="416832"/>
                    </a:lnTo>
                    <a:lnTo>
                      <a:pt x="1716286" y="411162"/>
                    </a:lnTo>
                    <a:lnTo>
                      <a:pt x="1706753" y="406173"/>
                    </a:lnTo>
                    <a:lnTo>
                      <a:pt x="1696766" y="401184"/>
                    </a:lnTo>
                    <a:lnTo>
                      <a:pt x="1685870" y="396421"/>
                    </a:lnTo>
                    <a:lnTo>
                      <a:pt x="1674748" y="392339"/>
                    </a:lnTo>
                    <a:lnTo>
                      <a:pt x="1663172" y="388257"/>
                    </a:lnTo>
                    <a:lnTo>
                      <a:pt x="1651141" y="384628"/>
                    </a:lnTo>
                    <a:lnTo>
                      <a:pt x="1638430" y="381000"/>
                    </a:lnTo>
                    <a:lnTo>
                      <a:pt x="1625492" y="378051"/>
                    </a:lnTo>
                    <a:lnTo>
                      <a:pt x="1611873" y="375103"/>
                    </a:lnTo>
                    <a:lnTo>
                      <a:pt x="1597573" y="372835"/>
                    </a:lnTo>
                    <a:lnTo>
                      <a:pt x="1583273" y="370567"/>
                    </a:lnTo>
                    <a:lnTo>
                      <a:pt x="1568064" y="368753"/>
                    </a:lnTo>
                    <a:lnTo>
                      <a:pt x="1552402" y="366939"/>
                    </a:lnTo>
                    <a:lnTo>
                      <a:pt x="1552402" y="303439"/>
                    </a:lnTo>
                    <a:lnTo>
                      <a:pt x="1426198" y="303439"/>
                    </a:lnTo>
                    <a:close/>
                    <a:moveTo>
                      <a:pt x="535927" y="54918"/>
                    </a:moveTo>
                    <a:lnTo>
                      <a:pt x="533661" y="55599"/>
                    </a:lnTo>
                    <a:lnTo>
                      <a:pt x="531395" y="56053"/>
                    </a:lnTo>
                    <a:lnTo>
                      <a:pt x="529356" y="56734"/>
                    </a:lnTo>
                    <a:lnTo>
                      <a:pt x="527543" y="57868"/>
                    </a:lnTo>
                    <a:lnTo>
                      <a:pt x="525730" y="59003"/>
                    </a:lnTo>
                    <a:lnTo>
                      <a:pt x="523918" y="60365"/>
                    </a:lnTo>
                    <a:lnTo>
                      <a:pt x="522331" y="61953"/>
                    </a:lnTo>
                    <a:lnTo>
                      <a:pt x="520745" y="63542"/>
                    </a:lnTo>
                    <a:lnTo>
                      <a:pt x="519385" y="65584"/>
                    </a:lnTo>
                    <a:lnTo>
                      <a:pt x="518479" y="67400"/>
                    </a:lnTo>
                    <a:lnTo>
                      <a:pt x="517346" y="69442"/>
                    </a:lnTo>
                    <a:lnTo>
                      <a:pt x="516666" y="71711"/>
                    </a:lnTo>
                    <a:lnTo>
                      <a:pt x="516213" y="73754"/>
                    </a:lnTo>
                    <a:lnTo>
                      <a:pt x="515533" y="76477"/>
                    </a:lnTo>
                    <a:lnTo>
                      <a:pt x="515533" y="78746"/>
                    </a:lnTo>
                    <a:lnTo>
                      <a:pt x="515533" y="268917"/>
                    </a:lnTo>
                    <a:lnTo>
                      <a:pt x="515533" y="271414"/>
                    </a:lnTo>
                    <a:lnTo>
                      <a:pt x="516213" y="273910"/>
                    </a:lnTo>
                    <a:lnTo>
                      <a:pt x="516666" y="276179"/>
                    </a:lnTo>
                    <a:lnTo>
                      <a:pt x="517346" y="278222"/>
                    </a:lnTo>
                    <a:lnTo>
                      <a:pt x="518479" y="280264"/>
                    </a:lnTo>
                    <a:lnTo>
                      <a:pt x="519385" y="282307"/>
                    </a:lnTo>
                    <a:lnTo>
                      <a:pt x="520745" y="284122"/>
                    </a:lnTo>
                    <a:lnTo>
                      <a:pt x="522331" y="285711"/>
                    </a:lnTo>
                    <a:lnTo>
                      <a:pt x="523918" y="287299"/>
                    </a:lnTo>
                    <a:lnTo>
                      <a:pt x="525730" y="288888"/>
                    </a:lnTo>
                    <a:lnTo>
                      <a:pt x="527543" y="289795"/>
                    </a:lnTo>
                    <a:lnTo>
                      <a:pt x="529356" y="290930"/>
                    </a:lnTo>
                    <a:lnTo>
                      <a:pt x="531395" y="291611"/>
                    </a:lnTo>
                    <a:lnTo>
                      <a:pt x="533661" y="292065"/>
                    </a:lnTo>
                    <a:lnTo>
                      <a:pt x="535927" y="292746"/>
                    </a:lnTo>
                    <a:lnTo>
                      <a:pt x="537967" y="292746"/>
                    </a:lnTo>
                    <a:lnTo>
                      <a:pt x="540460" y="292746"/>
                    </a:lnTo>
                    <a:lnTo>
                      <a:pt x="542726" y="292065"/>
                    </a:lnTo>
                    <a:lnTo>
                      <a:pt x="544992" y="291611"/>
                    </a:lnTo>
                    <a:lnTo>
                      <a:pt x="547031" y="290930"/>
                    </a:lnTo>
                    <a:lnTo>
                      <a:pt x="548844" y="289795"/>
                    </a:lnTo>
                    <a:lnTo>
                      <a:pt x="550884" y="288888"/>
                    </a:lnTo>
                    <a:lnTo>
                      <a:pt x="552470" y="287299"/>
                    </a:lnTo>
                    <a:lnTo>
                      <a:pt x="554283" y="285711"/>
                    </a:lnTo>
                    <a:lnTo>
                      <a:pt x="555642" y="284122"/>
                    </a:lnTo>
                    <a:lnTo>
                      <a:pt x="556775" y="282307"/>
                    </a:lnTo>
                    <a:lnTo>
                      <a:pt x="558135" y="280264"/>
                    </a:lnTo>
                    <a:lnTo>
                      <a:pt x="558815" y="278222"/>
                    </a:lnTo>
                    <a:lnTo>
                      <a:pt x="559721" y="276179"/>
                    </a:lnTo>
                    <a:lnTo>
                      <a:pt x="560174" y="273910"/>
                    </a:lnTo>
                    <a:lnTo>
                      <a:pt x="560628" y="271414"/>
                    </a:lnTo>
                    <a:lnTo>
                      <a:pt x="560628" y="268917"/>
                    </a:lnTo>
                    <a:lnTo>
                      <a:pt x="560628" y="78746"/>
                    </a:lnTo>
                    <a:lnTo>
                      <a:pt x="560628" y="76477"/>
                    </a:lnTo>
                    <a:lnTo>
                      <a:pt x="560174" y="73754"/>
                    </a:lnTo>
                    <a:lnTo>
                      <a:pt x="559721" y="71711"/>
                    </a:lnTo>
                    <a:lnTo>
                      <a:pt x="558815" y="69442"/>
                    </a:lnTo>
                    <a:lnTo>
                      <a:pt x="558135" y="67400"/>
                    </a:lnTo>
                    <a:lnTo>
                      <a:pt x="556775" y="65584"/>
                    </a:lnTo>
                    <a:lnTo>
                      <a:pt x="555642" y="63542"/>
                    </a:lnTo>
                    <a:lnTo>
                      <a:pt x="554283" y="61953"/>
                    </a:lnTo>
                    <a:lnTo>
                      <a:pt x="552470" y="60365"/>
                    </a:lnTo>
                    <a:lnTo>
                      <a:pt x="550884" y="59003"/>
                    </a:lnTo>
                    <a:lnTo>
                      <a:pt x="548844" y="57868"/>
                    </a:lnTo>
                    <a:lnTo>
                      <a:pt x="547031" y="56734"/>
                    </a:lnTo>
                    <a:lnTo>
                      <a:pt x="544992" y="56053"/>
                    </a:lnTo>
                    <a:lnTo>
                      <a:pt x="542726" y="55599"/>
                    </a:lnTo>
                    <a:lnTo>
                      <a:pt x="540460" y="54918"/>
                    </a:lnTo>
                    <a:lnTo>
                      <a:pt x="537967" y="54918"/>
                    </a:lnTo>
                    <a:lnTo>
                      <a:pt x="535927" y="54918"/>
                    </a:lnTo>
                    <a:close/>
                    <a:moveTo>
                      <a:pt x="397017" y="54918"/>
                    </a:moveTo>
                    <a:lnTo>
                      <a:pt x="394977" y="55599"/>
                    </a:lnTo>
                    <a:lnTo>
                      <a:pt x="392711" y="56053"/>
                    </a:lnTo>
                    <a:lnTo>
                      <a:pt x="390672" y="56734"/>
                    </a:lnTo>
                    <a:lnTo>
                      <a:pt x="388633" y="57868"/>
                    </a:lnTo>
                    <a:lnTo>
                      <a:pt x="386820" y="59003"/>
                    </a:lnTo>
                    <a:lnTo>
                      <a:pt x="385007" y="60365"/>
                    </a:lnTo>
                    <a:lnTo>
                      <a:pt x="383420" y="61953"/>
                    </a:lnTo>
                    <a:lnTo>
                      <a:pt x="382061" y="63542"/>
                    </a:lnTo>
                    <a:lnTo>
                      <a:pt x="380928" y="65584"/>
                    </a:lnTo>
                    <a:lnTo>
                      <a:pt x="379568" y="67400"/>
                    </a:lnTo>
                    <a:lnTo>
                      <a:pt x="378435" y="69442"/>
                    </a:lnTo>
                    <a:lnTo>
                      <a:pt x="377982" y="71711"/>
                    </a:lnTo>
                    <a:lnTo>
                      <a:pt x="377302" y="73754"/>
                    </a:lnTo>
                    <a:lnTo>
                      <a:pt x="376849" y="76477"/>
                    </a:lnTo>
                    <a:lnTo>
                      <a:pt x="376849" y="78746"/>
                    </a:lnTo>
                    <a:lnTo>
                      <a:pt x="376849" y="268917"/>
                    </a:lnTo>
                    <a:lnTo>
                      <a:pt x="376849" y="271414"/>
                    </a:lnTo>
                    <a:lnTo>
                      <a:pt x="377302" y="273910"/>
                    </a:lnTo>
                    <a:lnTo>
                      <a:pt x="377982" y="276179"/>
                    </a:lnTo>
                    <a:lnTo>
                      <a:pt x="378435" y="278222"/>
                    </a:lnTo>
                    <a:lnTo>
                      <a:pt x="379568" y="280264"/>
                    </a:lnTo>
                    <a:lnTo>
                      <a:pt x="380928" y="282307"/>
                    </a:lnTo>
                    <a:lnTo>
                      <a:pt x="382061" y="284122"/>
                    </a:lnTo>
                    <a:lnTo>
                      <a:pt x="383420" y="285711"/>
                    </a:lnTo>
                    <a:lnTo>
                      <a:pt x="385007" y="287299"/>
                    </a:lnTo>
                    <a:lnTo>
                      <a:pt x="386820" y="288888"/>
                    </a:lnTo>
                    <a:lnTo>
                      <a:pt x="388633" y="289795"/>
                    </a:lnTo>
                    <a:lnTo>
                      <a:pt x="390672" y="290930"/>
                    </a:lnTo>
                    <a:lnTo>
                      <a:pt x="392711" y="291611"/>
                    </a:lnTo>
                    <a:lnTo>
                      <a:pt x="394977" y="292065"/>
                    </a:lnTo>
                    <a:lnTo>
                      <a:pt x="397017" y="292746"/>
                    </a:lnTo>
                    <a:lnTo>
                      <a:pt x="399283" y="292746"/>
                    </a:lnTo>
                    <a:lnTo>
                      <a:pt x="401776" y="292746"/>
                    </a:lnTo>
                    <a:lnTo>
                      <a:pt x="404042" y="292065"/>
                    </a:lnTo>
                    <a:lnTo>
                      <a:pt x="406081" y="291611"/>
                    </a:lnTo>
                    <a:lnTo>
                      <a:pt x="408121" y="290930"/>
                    </a:lnTo>
                    <a:lnTo>
                      <a:pt x="410160" y="289795"/>
                    </a:lnTo>
                    <a:lnTo>
                      <a:pt x="411973" y="288888"/>
                    </a:lnTo>
                    <a:lnTo>
                      <a:pt x="413786" y="287299"/>
                    </a:lnTo>
                    <a:lnTo>
                      <a:pt x="415372" y="285711"/>
                    </a:lnTo>
                    <a:lnTo>
                      <a:pt x="416959" y="284122"/>
                    </a:lnTo>
                    <a:lnTo>
                      <a:pt x="418092" y="282307"/>
                    </a:lnTo>
                    <a:lnTo>
                      <a:pt x="419225" y="280264"/>
                    </a:lnTo>
                    <a:lnTo>
                      <a:pt x="420358" y="278222"/>
                    </a:lnTo>
                    <a:lnTo>
                      <a:pt x="421037" y="276179"/>
                    </a:lnTo>
                    <a:lnTo>
                      <a:pt x="421491" y="273910"/>
                    </a:lnTo>
                    <a:lnTo>
                      <a:pt x="421717" y="271414"/>
                    </a:lnTo>
                    <a:lnTo>
                      <a:pt x="422170" y="268917"/>
                    </a:lnTo>
                    <a:lnTo>
                      <a:pt x="422170" y="78746"/>
                    </a:lnTo>
                    <a:lnTo>
                      <a:pt x="421717" y="76477"/>
                    </a:lnTo>
                    <a:lnTo>
                      <a:pt x="421491" y="73754"/>
                    </a:lnTo>
                    <a:lnTo>
                      <a:pt x="421037" y="71711"/>
                    </a:lnTo>
                    <a:lnTo>
                      <a:pt x="420358" y="69442"/>
                    </a:lnTo>
                    <a:lnTo>
                      <a:pt x="419225" y="67400"/>
                    </a:lnTo>
                    <a:lnTo>
                      <a:pt x="418092" y="65584"/>
                    </a:lnTo>
                    <a:lnTo>
                      <a:pt x="416959" y="63542"/>
                    </a:lnTo>
                    <a:lnTo>
                      <a:pt x="415372" y="61953"/>
                    </a:lnTo>
                    <a:lnTo>
                      <a:pt x="413786" y="60365"/>
                    </a:lnTo>
                    <a:lnTo>
                      <a:pt x="411973" y="59003"/>
                    </a:lnTo>
                    <a:lnTo>
                      <a:pt x="410160" y="57868"/>
                    </a:lnTo>
                    <a:lnTo>
                      <a:pt x="408121" y="56734"/>
                    </a:lnTo>
                    <a:lnTo>
                      <a:pt x="406081" y="56053"/>
                    </a:lnTo>
                    <a:lnTo>
                      <a:pt x="404042" y="55599"/>
                    </a:lnTo>
                    <a:lnTo>
                      <a:pt x="401776" y="54918"/>
                    </a:lnTo>
                    <a:lnTo>
                      <a:pt x="399283" y="54918"/>
                    </a:lnTo>
                    <a:lnTo>
                      <a:pt x="397017" y="54918"/>
                    </a:lnTo>
                    <a:close/>
                    <a:moveTo>
                      <a:pt x="259466" y="54918"/>
                    </a:moveTo>
                    <a:lnTo>
                      <a:pt x="257200" y="55599"/>
                    </a:lnTo>
                    <a:lnTo>
                      <a:pt x="255161" y="56053"/>
                    </a:lnTo>
                    <a:lnTo>
                      <a:pt x="252895" y="56734"/>
                    </a:lnTo>
                    <a:lnTo>
                      <a:pt x="250855" y="57868"/>
                    </a:lnTo>
                    <a:lnTo>
                      <a:pt x="249042" y="59003"/>
                    </a:lnTo>
                    <a:lnTo>
                      <a:pt x="247229" y="60365"/>
                    </a:lnTo>
                    <a:lnTo>
                      <a:pt x="245870" y="61953"/>
                    </a:lnTo>
                    <a:lnTo>
                      <a:pt x="244283" y="63542"/>
                    </a:lnTo>
                    <a:lnTo>
                      <a:pt x="242924" y="65584"/>
                    </a:lnTo>
                    <a:lnTo>
                      <a:pt x="242017" y="67400"/>
                    </a:lnTo>
                    <a:lnTo>
                      <a:pt x="240884" y="69442"/>
                    </a:lnTo>
                    <a:lnTo>
                      <a:pt x="240204" y="71711"/>
                    </a:lnTo>
                    <a:lnTo>
                      <a:pt x="239524" y="73754"/>
                    </a:lnTo>
                    <a:lnTo>
                      <a:pt x="239298" y="76477"/>
                    </a:lnTo>
                    <a:lnTo>
                      <a:pt x="239071" y="78746"/>
                    </a:lnTo>
                    <a:lnTo>
                      <a:pt x="239071" y="268917"/>
                    </a:lnTo>
                    <a:lnTo>
                      <a:pt x="239298" y="271414"/>
                    </a:lnTo>
                    <a:lnTo>
                      <a:pt x="239524" y="273910"/>
                    </a:lnTo>
                    <a:lnTo>
                      <a:pt x="240204" y="276179"/>
                    </a:lnTo>
                    <a:lnTo>
                      <a:pt x="240884" y="278222"/>
                    </a:lnTo>
                    <a:lnTo>
                      <a:pt x="242017" y="280264"/>
                    </a:lnTo>
                    <a:lnTo>
                      <a:pt x="242924" y="282307"/>
                    </a:lnTo>
                    <a:lnTo>
                      <a:pt x="244283" y="284122"/>
                    </a:lnTo>
                    <a:lnTo>
                      <a:pt x="245870" y="285711"/>
                    </a:lnTo>
                    <a:lnTo>
                      <a:pt x="247229" y="287299"/>
                    </a:lnTo>
                    <a:lnTo>
                      <a:pt x="249042" y="288888"/>
                    </a:lnTo>
                    <a:lnTo>
                      <a:pt x="250855" y="289795"/>
                    </a:lnTo>
                    <a:lnTo>
                      <a:pt x="252895" y="290930"/>
                    </a:lnTo>
                    <a:lnTo>
                      <a:pt x="255161" y="291611"/>
                    </a:lnTo>
                    <a:lnTo>
                      <a:pt x="257200" y="292065"/>
                    </a:lnTo>
                    <a:lnTo>
                      <a:pt x="259466" y="292746"/>
                    </a:lnTo>
                    <a:lnTo>
                      <a:pt x="261732" y="292746"/>
                    </a:lnTo>
                    <a:lnTo>
                      <a:pt x="263998" y="292746"/>
                    </a:lnTo>
                    <a:lnTo>
                      <a:pt x="266491" y="292065"/>
                    </a:lnTo>
                    <a:lnTo>
                      <a:pt x="268530" y="291611"/>
                    </a:lnTo>
                    <a:lnTo>
                      <a:pt x="270570" y="290930"/>
                    </a:lnTo>
                    <a:lnTo>
                      <a:pt x="272609" y="289795"/>
                    </a:lnTo>
                    <a:lnTo>
                      <a:pt x="274422" y="288888"/>
                    </a:lnTo>
                    <a:lnTo>
                      <a:pt x="276235" y="287299"/>
                    </a:lnTo>
                    <a:lnTo>
                      <a:pt x="277821" y="285711"/>
                    </a:lnTo>
                    <a:lnTo>
                      <a:pt x="278954" y="284122"/>
                    </a:lnTo>
                    <a:lnTo>
                      <a:pt x="280314" y="282307"/>
                    </a:lnTo>
                    <a:lnTo>
                      <a:pt x="281674" y="280264"/>
                    </a:lnTo>
                    <a:lnTo>
                      <a:pt x="282580" y="278222"/>
                    </a:lnTo>
                    <a:lnTo>
                      <a:pt x="283487" y="276179"/>
                    </a:lnTo>
                    <a:lnTo>
                      <a:pt x="283940" y="273910"/>
                    </a:lnTo>
                    <a:lnTo>
                      <a:pt x="284166" y="271414"/>
                    </a:lnTo>
                    <a:lnTo>
                      <a:pt x="284166" y="268917"/>
                    </a:lnTo>
                    <a:lnTo>
                      <a:pt x="284166" y="78746"/>
                    </a:lnTo>
                    <a:lnTo>
                      <a:pt x="284166" y="76477"/>
                    </a:lnTo>
                    <a:lnTo>
                      <a:pt x="283940" y="73754"/>
                    </a:lnTo>
                    <a:lnTo>
                      <a:pt x="283487" y="71711"/>
                    </a:lnTo>
                    <a:lnTo>
                      <a:pt x="282580" y="69442"/>
                    </a:lnTo>
                    <a:lnTo>
                      <a:pt x="281674" y="67400"/>
                    </a:lnTo>
                    <a:lnTo>
                      <a:pt x="280314" y="65584"/>
                    </a:lnTo>
                    <a:lnTo>
                      <a:pt x="278954" y="63542"/>
                    </a:lnTo>
                    <a:lnTo>
                      <a:pt x="277821" y="61953"/>
                    </a:lnTo>
                    <a:lnTo>
                      <a:pt x="276235" y="60365"/>
                    </a:lnTo>
                    <a:lnTo>
                      <a:pt x="274422" y="59003"/>
                    </a:lnTo>
                    <a:lnTo>
                      <a:pt x="272609" y="57868"/>
                    </a:lnTo>
                    <a:lnTo>
                      <a:pt x="270570" y="56734"/>
                    </a:lnTo>
                    <a:lnTo>
                      <a:pt x="268530" y="56053"/>
                    </a:lnTo>
                    <a:lnTo>
                      <a:pt x="266491" y="55599"/>
                    </a:lnTo>
                    <a:lnTo>
                      <a:pt x="263998" y="54918"/>
                    </a:lnTo>
                    <a:lnTo>
                      <a:pt x="261732" y="54918"/>
                    </a:lnTo>
                    <a:lnTo>
                      <a:pt x="259466" y="54918"/>
                    </a:lnTo>
                    <a:close/>
                    <a:moveTo>
                      <a:pt x="120782" y="54918"/>
                    </a:moveTo>
                    <a:lnTo>
                      <a:pt x="118516" y="55599"/>
                    </a:lnTo>
                    <a:lnTo>
                      <a:pt x="116476" y="56053"/>
                    </a:lnTo>
                    <a:lnTo>
                      <a:pt x="113984" y="56734"/>
                    </a:lnTo>
                    <a:lnTo>
                      <a:pt x="112171" y="57868"/>
                    </a:lnTo>
                    <a:lnTo>
                      <a:pt x="110585" y="59003"/>
                    </a:lnTo>
                    <a:lnTo>
                      <a:pt x="108772" y="60365"/>
                    </a:lnTo>
                    <a:lnTo>
                      <a:pt x="107185" y="61953"/>
                    </a:lnTo>
                    <a:lnTo>
                      <a:pt x="105599" y="63542"/>
                    </a:lnTo>
                    <a:lnTo>
                      <a:pt x="104240" y="65584"/>
                    </a:lnTo>
                    <a:lnTo>
                      <a:pt x="103333" y="67400"/>
                    </a:lnTo>
                    <a:lnTo>
                      <a:pt x="102200" y="69442"/>
                    </a:lnTo>
                    <a:lnTo>
                      <a:pt x="101520" y="71711"/>
                    </a:lnTo>
                    <a:lnTo>
                      <a:pt x="100841" y="73754"/>
                    </a:lnTo>
                    <a:lnTo>
                      <a:pt x="100614" y="76477"/>
                    </a:lnTo>
                    <a:lnTo>
                      <a:pt x="100387" y="78746"/>
                    </a:lnTo>
                    <a:lnTo>
                      <a:pt x="100387" y="268917"/>
                    </a:lnTo>
                    <a:lnTo>
                      <a:pt x="100614" y="271414"/>
                    </a:lnTo>
                    <a:lnTo>
                      <a:pt x="100841" y="273910"/>
                    </a:lnTo>
                    <a:lnTo>
                      <a:pt x="101520" y="276179"/>
                    </a:lnTo>
                    <a:lnTo>
                      <a:pt x="102200" y="278222"/>
                    </a:lnTo>
                    <a:lnTo>
                      <a:pt x="103333" y="280264"/>
                    </a:lnTo>
                    <a:lnTo>
                      <a:pt x="104240" y="282307"/>
                    </a:lnTo>
                    <a:lnTo>
                      <a:pt x="105599" y="284122"/>
                    </a:lnTo>
                    <a:lnTo>
                      <a:pt x="107185" y="285711"/>
                    </a:lnTo>
                    <a:lnTo>
                      <a:pt x="108772" y="287299"/>
                    </a:lnTo>
                    <a:lnTo>
                      <a:pt x="110585" y="288888"/>
                    </a:lnTo>
                    <a:lnTo>
                      <a:pt x="112171" y="289795"/>
                    </a:lnTo>
                    <a:lnTo>
                      <a:pt x="113984" y="290930"/>
                    </a:lnTo>
                    <a:lnTo>
                      <a:pt x="116476" y="291611"/>
                    </a:lnTo>
                    <a:lnTo>
                      <a:pt x="118516" y="292065"/>
                    </a:lnTo>
                    <a:lnTo>
                      <a:pt x="120782" y="292746"/>
                    </a:lnTo>
                    <a:lnTo>
                      <a:pt x="123048" y="292746"/>
                    </a:lnTo>
                    <a:lnTo>
                      <a:pt x="125314" y="292746"/>
                    </a:lnTo>
                    <a:lnTo>
                      <a:pt x="127580" y="292065"/>
                    </a:lnTo>
                    <a:lnTo>
                      <a:pt x="129846" y="291611"/>
                    </a:lnTo>
                    <a:lnTo>
                      <a:pt x="131886" y="290930"/>
                    </a:lnTo>
                    <a:lnTo>
                      <a:pt x="133699" y="289795"/>
                    </a:lnTo>
                    <a:lnTo>
                      <a:pt x="135738" y="288888"/>
                    </a:lnTo>
                    <a:lnTo>
                      <a:pt x="137325" y="287299"/>
                    </a:lnTo>
                    <a:lnTo>
                      <a:pt x="139137" y="285711"/>
                    </a:lnTo>
                    <a:lnTo>
                      <a:pt x="140270" y="284122"/>
                    </a:lnTo>
                    <a:lnTo>
                      <a:pt x="141630" y="282307"/>
                    </a:lnTo>
                    <a:lnTo>
                      <a:pt x="142990" y="280264"/>
                    </a:lnTo>
                    <a:lnTo>
                      <a:pt x="143669" y="278222"/>
                    </a:lnTo>
                    <a:lnTo>
                      <a:pt x="144576" y="276179"/>
                    </a:lnTo>
                    <a:lnTo>
                      <a:pt x="145029" y="273910"/>
                    </a:lnTo>
                    <a:lnTo>
                      <a:pt x="145482" y="271414"/>
                    </a:lnTo>
                    <a:lnTo>
                      <a:pt x="145482" y="268917"/>
                    </a:lnTo>
                    <a:lnTo>
                      <a:pt x="145482" y="78746"/>
                    </a:lnTo>
                    <a:lnTo>
                      <a:pt x="145482" y="76477"/>
                    </a:lnTo>
                    <a:lnTo>
                      <a:pt x="145029" y="73754"/>
                    </a:lnTo>
                    <a:lnTo>
                      <a:pt x="144576" y="71711"/>
                    </a:lnTo>
                    <a:lnTo>
                      <a:pt x="143669" y="69442"/>
                    </a:lnTo>
                    <a:lnTo>
                      <a:pt x="142990" y="67400"/>
                    </a:lnTo>
                    <a:lnTo>
                      <a:pt x="141630" y="65584"/>
                    </a:lnTo>
                    <a:lnTo>
                      <a:pt x="140270" y="63542"/>
                    </a:lnTo>
                    <a:lnTo>
                      <a:pt x="139137" y="61953"/>
                    </a:lnTo>
                    <a:lnTo>
                      <a:pt x="137325" y="60365"/>
                    </a:lnTo>
                    <a:lnTo>
                      <a:pt x="135738" y="59003"/>
                    </a:lnTo>
                    <a:lnTo>
                      <a:pt x="133699" y="57868"/>
                    </a:lnTo>
                    <a:lnTo>
                      <a:pt x="131886" y="56734"/>
                    </a:lnTo>
                    <a:lnTo>
                      <a:pt x="129846" y="56053"/>
                    </a:lnTo>
                    <a:lnTo>
                      <a:pt x="127580" y="55599"/>
                    </a:lnTo>
                    <a:lnTo>
                      <a:pt x="125314" y="54918"/>
                    </a:lnTo>
                    <a:lnTo>
                      <a:pt x="123048" y="54918"/>
                    </a:lnTo>
                    <a:lnTo>
                      <a:pt x="120782" y="54918"/>
                    </a:lnTo>
                    <a:close/>
                    <a:moveTo>
                      <a:pt x="1491343" y="4762"/>
                    </a:moveTo>
                    <a:lnTo>
                      <a:pt x="1511091" y="4989"/>
                    </a:lnTo>
                    <a:lnTo>
                      <a:pt x="1531066" y="5896"/>
                    </a:lnTo>
                    <a:lnTo>
                      <a:pt x="1550586" y="7030"/>
                    </a:lnTo>
                    <a:lnTo>
                      <a:pt x="1570334" y="8617"/>
                    </a:lnTo>
                    <a:lnTo>
                      <a:pt x="1589628" y="11112"/>
                    </a:lnTo>
                    <a:lnTo>
                      <a:pt x="1608695" y="13607"/>
                    </a:lnTo>
                    <a:lnTo>
                      <a:pt x="1627762" y="17009"/>
                    </a:lnTo>
                    <a:lnTo>
                      <a:pt x="1646602" y="20637"/>
                    </a:lnTo>
                    <a:lnTo>
                      <a:pt x="1665442" y="24492"/>
                    </a:lnTo>
                    <a:lnTo>
                      <a:pt x="1683827" y="29028"/>
                    </a:lnTo>
                    <a:lnTo>
                      <a:pt x="1702440" y="34017"/>
                    </a:lnTo>
                    <a:lnTo>
                      <a:pt x="1720599" y="39460"/>
                    </a:lnTo>
                    <a:lnTo>
                      <a:pt x="1738531" y="45357"/>
                    </a:lnTo>
                    <a:lnTo>
                      <a:pt x="1756463" y="51480"/>
                    </a:lnTo>
                    <a:lnTo>
                      <a:pt x="1773941" y="58284"/>
                    </a:lnTo>
                    <a:lnTo>
                      <a:pt x="1791192" y="65314"/>
                    </a:lnTo>
                    <a:lnTo>
                      <a:pt x="1808670" y="72798"/>
                    </a:lnTo>
                    <a:lnTo>
                      <a:pt x="1825694" y="80735"/>
                    </a:lnTo>
                    <a:lnTo>
                      <a:pt x="1842037" y="89126"/>
                    </a:lnTo>
                    <a:lnTo>
                      <a:pt x="1858607" y="97744"/>
                    </a:lnTo>
                    <a:lnTo>
                      <a:pt x="1874950" y="106589"/>
                    </a:lnTo>
                    <a:lnTo>
                      <a:pt x="1890839" y="116114"/>
                    </a:lnTo>
                    <a:lnTo>
                      <a:pt x="1906728" y="126092"/>
                    </a:lnTo>
                    <a:lnTo>
                      <a:pt x="1922390" y="136298"/>
                    </a:lnTo>
                    <a:lnTo>
                      <a:pt x="1937598" y="146957"/>
                    </a:lnTo>
                    <a:lnTo>
                      <a:pt x="1952579" y="157842"/>
                    </a:lnTo>
                    <a:lnTo>
                      <a:pt x="1967333" y="169182"/>
                    </a:lnTo>
                    <a:lnTo>
                      <a:pt x="1981633" y="180748"/>
                    </a:lnTo>
                    <a:lnTo>
                      <a:pt x="1995706" y="192541"/>
                    </a:lnTo>
                    <a:lnTo>
                      <a:pt x="2009553" y="204560"/>
                    </a:lnTo>
                    <a:lnTo>
                      <a:pt x="2023172" y="217260"/>
                    </a:lnTo>
                    <a:lnTo>
                      <a:pt x="2036337" y="230187"/>
                    </a:lnTo>
                    <a:lnTo>
                      <a:pt x="2049048" y="243567"/>
                    </a:lnTo>
                    <a:lnTo>
                      <a:pt x="2061759" y="256948"/>
                    </a:lnTo>
                    <a:lnTo>
                      <a:pt x="2074244" y="271009"/>
                    </a:lnTo>
                    <a:lnTo>
                      <a:pt x="2086047" y="284842"/>
                    </a:lnTo>
                    <a:lnTo>
                      <a:pt x="2097623" y="299357"/>
                    </a:lnTo>
                    <a:lnTo>
                      <a:pt x="2108973" y="314098"/>
                    </a:lnTo>
                    <a:lnTo>
                      <a:pt x="2119868" y="329066"/>
                    </a:lnTo>
                    <a:lnTo>
                      <a:pt x="2130536" y="344260"/>
                    </a:lnTo>
                    <a:lnTo>
                      <a:pt x="2140524" y="359682"/>
                    </a:lnTo>
                    <a:lnTo>
                      <a:pt x="2150511" y="375330"/>
                    </a:lnTo>
                    <a:lnTo>
                      <a:pt x="2159817" y="391432"/>
                    </a:lnTo>
                    <a:lnTo>
                      <a:pt x="2168897" y="407534"/>
                    </a:lnTo>
                    <a:lnTo>
                      <a:pt x="2177749" y="424089"/>
                    </a:lnTo>
                    <a:lnTo>
                      <a:pt x="2185921" y="440871"/>
                    </a:lnTo>
                    <a:lnTo>
                      <a:pt x="2194092" y="457880"/>
                    </a:lnTo>
                    <a:lnTo>
                      <a:pt x="2201356" y="474889"/>
                    </a:lnTo>
                    <a:lnTo>
                      <a:pt x="2208619" y="492351"/>
                    </a:lnTo>
                    <a:lnTo>
                      <a:pt x="2215429" y="510041"/>
                    </a:lnTo>
                    <a:lnTo>
                      <a:pt x="2221558" y="527730"/>
                    </a:lnTo>
                    <a:lnTo>
                      <a:pt x="2227459" y="545873"/>
                    </a:lnTo>
                    <a:lnTo>
                      <a:pt x="2232680" y="563789"/>
                    </a:lnTo>
                    <a:lnTo>
                      <a:pt x="2237901" y="582159"/>
                    </a:lnTo>
                    <a:lnTo>
                      <a:pt x="2242213" y="600755"/>
                    </a:lnTo>
                    <a:lnTo>
                      <a:pt x="2246299" y="619578"/>
                    </a:lnTo>
                    <a:lnTo>
                      <a:pt x="2249931" y="638401"/>
                    </a:lnTo>
                    <a:lnTo>
                      <a:pt x="2253109" y="657451"/>
                    </a:lnTo>
                    <a:lnTo>
                      <a:pt x="2255833" y="676501"/>
                    </a:lnTo>
                    <a:lnTo>
                      <a:pt x="2258102" y="696005"/>
                    </a:lnTo>
                    <a:lnTo>
                      <a:pt x="2259918" y="715509"/>
                    </a:lnTo>
                    <a:lnTo>
                      <a:pt x="2261053" y="735239"/>
                    </a:lnTo>
                    <a:lnTo>
                      <a:pt x="2261961" y="754743"/>
                    </a:lnTo>
                    <a:lnTo>
                      <a:pt x="2262188" y="774473"/>
                    </a:lnTo>
                    <a:lnTo>
                      <a:pt x="2261961" y="794657"/>
                    </a:lnTo>
                    <a:lnTo>
                      <a:pt x="2261053" y="814387"/>
                    </a:lnTo>
                    <a:lnTo>
                      <a:pt x="2259918" y="833891"/>
                    </a:lnTo>
                    <a:lnTo>
                      <a:pt x="2258102" y="853394"/>
                    </a:lnTo>
                    <a:lnTo>
                      <a:pt x="2255833" y="872898"/>
                    </a:lnTo>
                    <a:lnTo>
                      <a:pt x="2253109" y="891948"/>
                    </a:lnTo>
                    <a:lnTo>
                      <a:pt x="2249931" y="910998"/>
                    </a:lnTo>
                    <a:lnTo>
                      <a:pt x="2246299" y="929821"/>
                    </a:lnTo>
                    <a:lnTo>
                      <a:pt x="2242213" y="948644"/>
                    </a:lnTo>
                    <a:lnTo>
                      <a:pt x="2237901" y="967241"/>
                    </a:lnTo>
                    <a:lnTo>
                      <a:pt x="2232680" y="985610"/>
                    </a:lnTo>
                    <a:lnTo>
                      <a:pt x="2227459" y="1003526"/>
                    </a:lnTo>
                    <a:lnTo>
                      <a:pt x="2221558" y="1021669"/>
                    </a:lnTo>
                    <a:lnTo>
                      <a:pt x="2215429" y="1039359"/>
                    </a:lnTo>
                    <a:lnTo>
                      <a:pt x="2208619" y="1057048"/>
                    </a:lnTo>
                    <a:lnTo>
                      <a:pt x="2201356" y="1074510"/>
                    </a:lnTo>
                    <a:lnTo>
                      <a:pt x="2194092" y="1091519"/>
                    </a:lnTo>
                    <a:lnTo>
                      <a:pt x="2185921" y="1108528"/>
                    </a:lnTo>
                    <a:lnTo>
                      <a:pt x="2177749" y="1125310"/>
                    </a:lnTo>
                    <a:lnTo>
                      <a:pt x="2168897" y="1141866"/>
                    </a:lnTo>
                    <a:lnTo>
                      <a:pt x="2159817" y="1157968"/>
                    </a:lnTo>
                    <a:lnTo>
                      <a:pt x="2150511" y="1174069"/>
                    </a:lnTo>
                    <a:lnTo>
                      <a:pt x="2140524" y="1189718"/>
                    </a:lnTo>
                    <a:lnTo>
                      <a:pt x="2130536" y="1205139"/>
                    </a:lnTo>
                    <a:lnTo>
                      <a:pt x="2119868" y="1220560"/>
                    </a:lnTo>
                    <a:lnTo>
                      <a:pt x="2108973" y="1235301"/>
                    </a:lnTo>
                    <a:lnTo>
                      <a:pt x="2097623" y="1250043"/>
                    </a:lnTo>
                    <a:lnTo>
                      <a:pt x="2086047" y="1264557"/>
                    </a:lnTo>
                    <a:lnTo>
                      <a:pt x="2074244" y="1278391"/>
                    </a:lnTo>
                    <a:lnTo>
                      <a:pt x="2061759" y="1292451"/>
                    </a:lnTo>
                    <a:lnTo>
                      <a:pt x="2049048" y="1305832"/>
                    </a:lnTo>
                    <a:lnTo>
                      <a:pt x="2036337" y="1319212"/>
                    </a:lnTo>
                    <a:lnTo>
                      <a:pt x="2023172" y="1332139"/>
                    </a:lnTo>
                    <a:lnTo>
                      <a:pt x="2009553" y="1344385"/>
                    </a:lnTo>
                    <a:lnTo>
                      <a:pt x="1995706" y="1356859"/>
                    </a:lnTo>
                    <a:lnTo>
                      <a:pt x="1981633" y="1368651"/>
                    </a:lnTo>
                    <a:lnTo>
                      <a:pt x="1967333" y="1380444"/>
                    </a:lnTo>
                    <a:lnTo>
                      <a:pt x="1952579" y="1391784"/>
                    </a:lnTo>
                    <a:lnTo>
                      <a:pt x="1937598" y="1402443"/>
                    </a:lnTo>
                    <a:lnTo>
                      <a:pt x="1922390" y="1413101"/>
                    </a:lnTo>
                    <a:lnTo>
                      <a:pt x="1906728" y="1423307"/>
                    </a:lnTo>
                    <a:lnTo>
                      <a:pt x="1890839" y="1433285"/>
                    </a:lnTo>
                    <a:lnTo>
                      <a:pt x="1874950" y="1442584"/>
                    </a:lnTo>
                    <a:lnTo>
                      <a:pt x="1858607" y="1451882"/>
                    </a:lnTo>
                    <a:lnTo>
                      <a:pt x="1842037" y="1460273"/>
                    </a:lnTo>
                    <a:lnTo>
                      <a:pt x="1825694" y="1468891"/>
                    </a:lnTo>
                    <a:lnTo>
                      <a:pt x="1808670" y="1476601"/>
                    </a:lnTo>
                    <a:lnTo>
                      <a:pt x="1791192" y="1484085"/>
                    </a:lnTo>
                    <a:lnTo>
                      <a:pt x="1773941" y="1491116"/>
                    </a:lnTo>
                    <a:lnTo>
                      <a:pt x="1756463" y="1497919"/>
                    </a:lnTo>
                    <a:lnTo>
                      <a:pt x="1738531" y="1504043"/>
                    </a:lnTo>
                    <a:lnTo>
                      <a:pt x="1720599" y="1509939"/>
                    </a:lnTo>
                    <a:lnTo>
                      <a:pt x="1702440" y="1515382"/>
                    </a:lnTo>
                    <a:lnTo>
                      <a:pt x="1683827" y="1520371"/>
                    </a:lnTo>
                    <a:lnTo>
                      <a:pt x="1665442" y="1524907"/>
                    </a:lnTo>
                    <a:lnTo>
                      <a:pt x="1646602" y="1528762"/>
                    </a:lnTo>
                    <a:lnTo>
                      <a:pt x="1627762" y="1532391"/>
                    </a:lnTo>
                    <a:lnTo>
                      <a:pt x="1608695" y="1535793"/>
                    </a:lnTo>
                    <a:lnTo>
                      <a:pt x="1589628" y="1538514"/>
                    </a:lnTo>
                    <a:lnTo>
                      <a:pt x="1570334" y="1540782"/>
                    </a:lnTo>
                    <a:lnTo>
                      <a:pt x="1550586" y="1542369"/>
                    </a:lnTo>
                    <a:lnTo>
                      <a:pt x="1531066" y="1543503"/>
                    </a:lnTo>
                    <a:lnTo>
                      <a:pt x="1511091" y="1544410"/>
                    </a:lnTo>
                    <a:lnTo>
                      <a:pt x="1491343" y="1544637"/>
                    </a:lnTo>
                    <a:lnTo>
                      <a:pt x="1471368" y="1544410"/>
                    </a:lnTo>
                    <a:lnTo>
                      <a:pt x="1451848" y="1543503"/>
                    </a:lnTo>
                    <a:lnTo>
                      <a:pt x="1432100" y="1542369"/>
                    </a:lnTo>
                    <a:lnTo>
                      <a:pt x="1412579" y="1540782"/>
                    </a:lnTo>
                    <a:lnTo>
                      <a:pt x="1393285" y="1538514"/>
                    </a:lnTo>
                    <a:lnTo>
                      <a:pt x="1373991" y="1535793"/>
                    </a:lnTo>
                    <a:lnTo>
                      <a:pt x="1354924" y="1532391"/>
                    </a:lnTo>
                    <a:lnTo>
                      <a:pt x="1336085" y="1528762"/>
                    </a:lnTo>
                    <a:lnTo>
                      <a:pt x="1317245" y="1524907"/>
                    </a:lnTo>
                    <a:lnTo>
                      <a:pt x="1298632" y="1520371"/>
                    </a:lnTo>
                    <a:lnTo>
                      <a:pt x="1280473" y="1515382"/>
                    </a:lnTo>
                    <a:lnTo>
                      <a:pt x="1262087" y="1509939"/>
                    </a:lnTo>
                    <a:lnTo>
                      <a:pt x="1244155" y="1504043"/>
                    </a:lnTo>
                    <a:lnTo>
                      <a:pt x="1226450" y="1497919"/>
                    </a:lnTo>
                    <a:lnTo>
                      <a:pt x="1208972" y="1491116"/>
                    </a:lnTo>
                    <a:lnTo>
                      <a:pt x="1191267" y="1484085"/>
                    </a:lnTo>
                    <a:lnTo>
                      <a:pt x="1174243" y="1476601"/>
                    </a:lnTo>
                    <a:lnTo>
                      <a:pt x="1157219" y="1468891"/>
                    </a:lnTo>
                    <a:lnTo>
                      <a:pt x="1140422" y="1460273"/>
                    </a:lnTo>
                    <a:lnTo>
                      <a:pt x="1123852" y="1451882"/>
                    </a:lnTo>
                    <a:lnTo>
                      <a:pt x="1107736" y="1442584"/>
                    </a:lnTo>
                    <a:lnTo>
                      <a:pt x="1091620" y="1433285"/>
                    </a:lnTo>
                    <a:lnTo>
                      <a:pt x="1075958" y="1423307"/>
                    </a:lnTo>
                    <a:lnTo>
                      <a:pt x="1060523" y="1413101"/>
                    </a:lnTo>
                    <a:lnTo>
                      <a:pt x="1045315" y="1402443"/>
                    </a:lnTo>
                    <a:lnTo>
                      <a:pt x="1030334" y="1391784"/>
                    </a:lnTo>
                    <a:lnTo>
                      <a:pt x="1015580" y="1380444"/>
                    </a:lnTo>
                    <a:lnTo>
                      <a:pt x="1001053" y="1368651"/>
                    </a:lnTo>
                    <a:lnTo>
                      <a:pt x="986753" y="1356859"/>
                    </a:lnTo>
                    <a:lnTo>
                      <a:pt x="973134" y="1344385"/>
                    </a:lnTo>
                    <a:lnTo>
                      <a:pt x="959515" y="1332139"/>
                    </a:lnTo>
                    <a:lnTo>
                      <a:pt x="946349" y="1319212"/>
                    </a:lnTo>
                    <a:lnTo>
                      <a:pt x="933411" y="1305832"/>
                    </a:lnTo>
                    <a:lnTo>
                      <a:pt x="920700" y="1292451"/>
                    </a:lnTo>
                    <a:lnTo>
                      <a:pt x="908670" y="1278391"/>
                    </a:lnTo>
                    <a:lnTo>
                      <a:pt x="896866" y="1264557"/>
                    </a:lnTo>
                    <a:lnTo>
                      <a:pt x="885063" y="1250043"/>
                    </a:lnTo>
                    <a:lnTo>
                      <a:pt x="873714" y="1235301"/>
                    </a:lnTo>
                    <a:lnTo>
                      <a:pt x="863045" y="1220560"/>
                    </a:lnTo>
                    <a:lnTo>
                      <a:pt x="852377" y="1205139"/>
                    </a:lnTo>
                    <a:lnTo>
                      <a:pt x="841936" y="1189718"/>
                    </a:lnTo>
                    <a:lnTo>
                      <a:pt x="832175" y="1174069"/>
                    </a:lnTo>
                    <a:lnTo>
                      <a:pt x="822642" y="1157968"/>
                    </a:lnTo>
                    <a:lnTo>
                      <a:pt x="813562" y="1141866"/>
                    </a:lnTo>
                    <a:lnTo>
                      <a:pt x="804937" y="1125310"/>
                    </a:lnTo>
                    <a:lnTo>
                      <a:pt x="796538" y="1108528"/>
                    </a:lnTo>
                    <a:lnTo>
                      <a:pt x="788821" y="1091519"/>
                    </a:lnTo>
                    <a:lnTo>
                      <a:pt x="781103" y="1074510"/>
                    </a:lnTo>
                    <a:lnTo>
                      <a:pt x="774067" y="1057048"/>
                    </a:lnTo>
                    <a:lnTo>
                      <a:pt x="767484" y="1039359"/>
                    </a:lnTo>
                    <a:lnTo>
                      <a:pt x="761129" y="1021669"/>
                    </a:lnTo>
                    <a:lnTo>
                      <a:pt x="755227" y="1003526"/>
                    </a:lnTo>
                    <a:lnTo>
                      <a:pt x="749779" y="985610"/>
                    </a:lnTo>
                    <a:lnTo>
                      <a:pt x="745013" y="967241"/>
                    </a:lnTo>
                    <a:lnTo>
                      <a:pt x="740246" y="948644"/>
                    </a:lnTo>
                    <a:lnTo>
                      <a:pt x="736160" y="929821"/>
                    </a:lnTo>
                    <a:lnTo>
                      <a:pt x="732528" y="910998"/>
                    </a:lnTo>
                    <a:lnTo>
                      <a:pt x="729578" y="891948"/>
                    </a:lnTo>
                    <a:lnTo>
                      <a:pt x="726854" y="872898"/>
                    </a:lnTo>
                    <a:lnTo>
                      <a:pt x="724584" y="853394"/>
                    </a:lnTo>
                    <a:lnTo>
                      <a:pt x="722995" y="833891"/>
                    </a:lnTo>
                    <a:lnTo>
                      <a:pt x="721633" y="814387"/>
                    </a:lnTo>
                    <a:lnTo>
                      <a:pt x="720952" y="794657"/>
                    </a:lnTo>
                    <a:lnTo>
                      <a:pt x="720725" y="774473"/>
                    </a:lnTo>
                    <a:lnTo>
                      <a:pt x="720952" y="754743"/>
                    </a:lnTo>
                    <a:lnTo>
                      <a:pt x="721633" y="735239"/>
                    </a:lnTo>
                    <a:lnTo>
                      <a:pt x="722995" y="715509"/>
                    </a:lnTo>
                    <a:lnTo>
                      <a:pt x="724584" y="696005"/>
                    </a:lnTo>
                    <a:lnTo>
                      <a:pt x="726854" y="676501"/>
                    </a:lnTo>
                    <a:lnTo>
                      <a:pt x="729578" y="657451"/>
                    </a:lnTo>
                    <a:lnTo>
                      <a:pt x="732528" y="638401"/>
                    </a:lnTo>
                    <a:lnTo>
                      <a:pt x="736160" y="619578"/>
                    </a:lnTo>
                    <a:lnTo>
                      <a:pt x="740246" y="600755"/>
                    </a:lnTo>
                    <a:lnTo>
                      <a:pt x="745013" y="582159"/>
                    </a:lnTo>
                    <a:lnTo>
                      <a:pt x="749779" y="563789"/>
                    </a:lnTo>
                    <a:lnTo>
                      <a:pt x="755227" y="545873"/>
                    </a:lnTo>
                    <a:lnTo>
                      <a:pt x="761129" y="527730"/>
                    </a:lnTo>
                    <a:lnTo>
                      <a:pt x="767484" y="510041"/>
                    </a:lnTo>
                    <a:lnTo>
                      <a:pt x="774067" y="492351"/>
                    </a:lnTo>
                    <a:lnTo>
                      <a:pt x="781103" y="474889"/>
                    </a:lnTo>
                    <a:lnTo>
                      <a:pt x="788821" y="457880"/>
                    </a:lnTo>
                    <a:lnTo>
                      <a:pt x="796538" y="440871"/>
                    </a:lnTo>
                    <a:lnTo>
                      <a:pt x="804937" y="424089"/>
                    </a:lnTo>
                    <a:lnTo>
                      <a:pt x="813562" y="407534"/>
                    </a:lnTo>
                    <a:lnTo>
                      <a:pt x="822642" y="391432"/>
                    </a:lnTo>
                    <a:lnTo>
                      <a:pt x="832175" y="375330"/>
                    </a:lnTo>
                    <a:lnTo>
                      <a:pt x="841936" y="359682"/>
                    </a:lnTo>
                    <a:lnTo>
                      <a:pt x="852377" y="344260"/>
                    </a:lnTo>
                    <a:lnTo>
                      <a:pt x="863045" y="329066"/>
                    </a:lnTo>
                    <a:lnTo>
                      <a:pt x="873714" y="314098"/>
                    </a:lnTo>
                    <a:lnTo>
                      <a:pt x="885063" y="299357"/>
                    </a:lnTo>
                    <a:lnTo>
                      <a:pt x="896866" y="284842"/>
                    </a:lnTo>
                    <a:lnTo>
                      <a:pt x="908670" y="271009"/>
                    </a:lnTo>
                    <a:lnTo>
                      <a:pt x="920700" y="256948"/>
                    </a:lnTo>
                    <a:lnTo>
                      <a:pt x="933411" y="243567"/>
                    </a:lnTo>
                    <a:lnTo>
                      <a:pt x="946349" y="230187"/>
                    </a:lnTo>
                    <a:lnTo>
                      <a:pt x="959515" y="217260"/>
                    </a:lnTo>
                    <a:lnTo>
                      <a:pt x="973134" y="204560"/>
                    </a:lnTo>
                    <a:lnTo>
                      <a:pt x="986753" y="192541"/>
                    </a:lnTo>
                    <a:lnTo>
                      <a:pt x="1001053" y="180748"/>
                    </a:lnTo>
                    <a:lnTo>
                      <a:pt x="1015580" y="169182"/>
                    </a:lnTo>
                    <a:lnTo>
                      <a:pt x="1030334" y="157842"/>
                    </a:lnTo>
                    <a:lnTo>
                      <a:pt x="1045315" y="146957"/>
                    </a:lnTo>
                    <a:lnTo>
                      <a:pt x="1060523" y="136298"/>
                    </a:lnTo>
                    <a:lnTo>
                      <a:pt x="1075958" y="126092"/>
                    </a:lnTo>
                    <a:lnTo>
                      <a:pt x="1091620" y="116114"/>
                    </a:lnTo>
                    <a:lnTo>
                      <a:pt x="1107736" y="106589"/>
                    </a:lnTo>
                    <a:lnTo>
                      <a:pt x="1123852" y="97744"/>
                    </a:lnTo>
                    <a:lnTo>
                      <a:pt x="1140422" y="89126"/>
                    </a:lnTo>
                    <a:lnTo>
                      <a:pt x="1157219" y="80735"/>
                    </a:lnTo>
                    <a:lnTo>
                      <a:pt x="1174243" y="72798"/>
                    </a:lnTo>
                    <a:lnTo>
                      <a:pt x="1191267" y="65314"/>
                    </a:lnTo>
                    <a:lnTo>
                      <a:pt x="1208972" y="58284"/>
                    </a:lnTo>
                    <a:lnTo>
                      <a:pt x="1226450" y="51480"/>
                    </a:lnTo>
                    <a:lnTo>
                      <a:pt x="1244155" y="45357"/>
                    </a:lnTo>
                    <a:lnTo>
                      <a:pt x="1262087" y="39460"/>
                    </a:lnTo>
                    <a:lnTo>
                      <a:pt x="1280473" y="34017"/>
                    </a:lnTo>
                    <a:lnTo>
                      <a:pt x="1298632" y="29028"/>
                    </a:lnTo>
                    <a:lnTo>
                      <a:pt x="1317245" y="24492"/>
                    </a:lnTo>
                    <a:lnTo>
                      <a:pt x="1336085" y="20637"/>
                    </a:lnTo>
                    <a:lnTo>
                      <a:pt x="1354924" y="17009"/>
                    </a:lnTo>
                    <a:lnTo>
                      <a:pt x="1373991" y="13607"/>
                    </a:lnTo>
                    <a:lnTo>
                      <a:pt x="1393285" y="11112"/>
                    </a:lnTo>
                    <a:lnTo>
                      <a:pt x="1412579" y="8617"/>
                    </a:lnTo>
                    <a:lnTo>
                      <a:pt x="1432100" y="7030"/>
                    </a:lnTo>
                    <a:lnTo>
                      <a:pt x="1451848" y="5896"/>
                    </a:lnTo>
                    <a:lnTo>
                      <a:pt x="1471368" y="4989"/>
                    </a:lnTo>
                    <a:lnTo>
                      <a:pt x="1491343" y="4762"/>
                    </a:lnTo>
                    <a:close/>
                    <a:moveTo>
                      <a:pt x="37390" y="0"/>
                    </a:moveTo>
                    <a:lnTo>
                      <a:pt x="41696" y="0"/>
                    </a:lnTo>
                    <a:lnTo>
                      <a:pt x="1155700" y="0"/>
                    </a:lnTo>
                    <a:lnTo>
                      <a:pt x="1140291" y="6808"/>
                    </a:lnTo>
                    <a:lnTo>
                      <a:pt x="1125108" y="13843"/>
                    </a:lnTo>
                    <a:lnTo>
                      <a:pt x="1110152" y="21105"/>
                    </a:lnTo>
                    <a:lnTo>
                      <a:pt x="1095422" y="28821"/>
                    </a:lnTo>
                    <a:lnTo>
                      <a:pt x="1080693" y="36990"/>
                    </a:lnTo>
                    <a:lnTo>
                      <a:pt x="1066417" y="45160"/>
                    </a:lnTo>
                    <a:lnTo>
                      <a:pt x="1051914" y="53784"/>
                    </a:lnTo>
                    <a:lnTo>
                      <a:pt x="1037864" y="62407"/>
                    </a:lnTo>
                    <a:lnTo>
                      <a:pt x="1023814" y="71711"/>
                    </a:lnTo>
                    <a:lnTo>
                      <a:pt x="1010218" y="81016"/>
                    </a:lnTo>
                    <a:lnTo>
                      <a:pt x="996848" y="90547"/>
                    </a:lnTo>
                    <a:lnTo>
                      <a:pt x="983478" y="100305"/>
                    </a:lnTo>
                    <a:lnTo>
                      <a:pt x="970335" y="110517"/>
                    </a:lnTo>
                    <a:lnTo>
                      <a:pt x="957418" y="120956"/>
                    </a:lnTo>
                    <a:lnTo>
                      <a:pt x="944502" y="131622"/>
                    </a:lnTo>
                    <a:lnTo>
                      <a:pt x="932038" y="142515"/>
                    </a:lnTo>
                    <a:lnTo>
                      <a:pt x="919801" y="153635"/>
                    </a:lnTo>
                    <a:lnTo>
                      <a:pt x="907565" y="164981"/>
                    </a:lnTo>
                    <a:lnTo>
                      <a:pt x="895781" y="176328"/>
                    </a:lnTo>
                    <a:lnTo>
                      <a:pt x="884224" y="188129"/>
                    </a:lnTo>
                    <a:lnTo>
                      <a:pt x="872894" y="200156"/>
                    </a:lnTo>
                    <a:lnTo>
                      <a:pt x="861790" y="212411"/>
                    </a:lnTo>
                    <a:lnTo>
                      <a:pt x="850686" y="224892"/>
                    </a:lnTo>
                    <a:lnTo>
                      <a:pt x="840035" y="237374"/>
                    </a:lnTo>
                    <a:lnTo>
                      <a:pt x="829611" y="250309"/>
                    </a:lnTo>
                    <a:lnTo>
                      <a:pt x="819414" y="263471"/>
                    </a:lnTo>
                    <a:lnTo>
                      <a:pt x="809443" y="276633"/>
                    </a:lnTo>
                    <a:lnTo>
                      <a:pt x="799926" y="290249"/>
                    </a:lnTo>
                    <a:lnTo>
                      <a:pt x="790408" y="304092"/>
                    </a:lnTo>
                    <a:lnTo>
                      <a:pt x="781117" y="317708"/>
                    </a:lnTo>
                    <a:lnTo>
                      <a:pt x="772280" y="331778"/>
                    </a:lnTo>
                    <a:lnTo>
                      <a:pt x="763442" y="346075"/>
                    </a:lnTo>
                    <a:lnTo>
                      <a:pt x="41696" y="346075"/>
                    </a:lnTo>
                    <a:lnTo>
                      <a:pt x="37390" y="345848"/>
                    </a:lnTo>
                    <a:lnTo>
                      <a:pt x="33085" y="345394"/>
                    </a:lnTo>
                    <a:lnTo>
                      <a:pt x="29232" y="344260"/>
                    </a:lnTo>
                    <a:lnTo>
                      <a:pt x="25380" y="342671"/>
                    </a:lnTo>
                    <a:lnTo>
                      <a:pt x="21755" y="341083"/>
                    </a:lnTo>
                    <a:lnTo>
                      <a:pt x="18355" y="339040"/>
                    </a:lnTo>
                    <a:lnTo>
                      <a:pt x="15183" y="336544"/>
                    </a:lnTo>
                    <a:lnTo>
                      <a:pt x="12237" y="333821"/>
                    </a:lnTo>
                    <a:lnTo>
                      <a:pt x="9517" y="330871"/>
                    </a:lnTo>
                    <a:lnTo>
                      <a:pt x="7025" y="327693"/>
                    </a:lnTo>
                    <a:lnTo>
                      <a:pt x="4985" y="324063"/>
                    </a:lnTo>
                    <a:lnTo>
                      <a:pt x="3173" y="320432"/>
                    </a:lnTo>
                    <a:lnTo>
                      <a:pt x="2040" y="316801"/>
                    </a:lnTo>
                    <a:lnTo>
                      <a:pt x="907" y="312716"/>
                    </a:lnTo>
                    <a:lnTo>
                      <a:pt x="227" y="308631"/>
                    </a:lnTo>
                    <a:lnTo>
                      <a:pt x="0" y="304319"/>
                    </a:lnTo>
                    <a:lnTo>
                      <a:pt x="0" y="41529"/>
                    </a:lnTo>
                    <a:lnTo>
                      <a:pt x="227" y="37444"/>
                    </a:lnTo>
                    <a:lnTo>
                      <a:pt x="907" y="33359"/>
                    </a:lnTo>
                    <a:lnTo>
                      <a:pt x="2040" y="29275"/>
                    </a:lnTo>
                    <a:lnTo>
                      <a:pt x="3173" y="25417"/>
                    </a:lnTo>
                    <a:lnTo>
                      <a:pt x="4985" y="21786"/>
                    </a:lnTo>
                    <a:lnTo>
                      <a:pt x="7025" y="18382"/>
                    </a:lnTo>
                    <a:lnTo>
                      <a:pt x="9517" y="14978"/>
                    </a:lnTo>
                    <a:lnTo>
                      <a:pt x="12237" y="12255"/>
                    </a:lnTo>
                    <a:lnTo>
                      <a:pt x="15183" y="9531"/>
                    </a:lnTo>
                    <a:lnTo>
                      <a:pt x="18355" y="7035"/>
                    </a:lnTo>
                    <a:lnTo>
                      <a:pt x="21755" y="4993"/>
                    </a:lnTo>
                    <a:lnTo>
                      <a:pt x="25380" y="3177"/>
                    </a:lnTo>
                    <a:lnTo>
                      <a:pt x="29232" y="1815"/>
                    </a:lnTo>
                    <a:lnTo>
                      <a:pt x="33085" y="908"/>
                    </a:lnTo>
                    <a:lnTo>
                      <a:pt x="3739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tx1"/>
                    </a:solidFill>
                    <a:latin typeface="Calibri" panose="020F0502020204030204" charset="0"/>
                    <a:ea typeface="宋体" panose="02010600030101010101" pitchFamily="2" charset="-122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 advTm="0">
        <p14:switch dir="r"/>
      </p:transition>
    </mc:Choice>
    <mc:Fallback xmlns="">
      <p:transition spd="slow" advTm="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22" presetClass="entr" presetSubtype="8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6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10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9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10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2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24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6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7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8" presetID="2" presetClass="entr" presetSubtype="1" fill="hold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30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31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2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33" presetID="2" presetClass="entr" presetSubtype="4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7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8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0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2" grpId="0"/>
          <p:bldP spid="14" grpId="0" animBg="1"/>
          <p:bldP spid="15" grpId="0"/>
          <p:bldP spid="16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22" presetClass="entr" presetSubtype="8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6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10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9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10" presetClass="entr" presetSubtype="0" fill="hold" grpId="0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2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24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6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7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8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0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1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2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33" presetID="2" presetClass="entr" presetSubtype="4" decel="10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7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8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0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2" grpId="0"/>
          <p:bldP spid="14" grpId="0" animBg="1"/>
          <p:bldP spid="15" grpId="0"/>
          <p:bldP spid="16" grpId="0" animBg="1"/>
        </p:bldLst>
      </p:timing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淘宝网Chenying0907出品 1"/>
          <p:cNvGrpSpPr/>
          <p:nvPr/>
        </p:nvGrpSpPr>
        <p:grpSpPr>
          <a:xfrm>
            <a:off x="2572778" y="2085345"/>
            <a:ext cx="2763946" cy="3446339"/>
            <a:chOff x="3295850" y="1908877"/>
            <a:chExt cx="3738030" cy="4660916"/>
          </a:xfrm>
        </p:grpSpPr>
        <p:sp>
          <p:nvSpPr>
            <p:cNvPr id="3" name="圆角淘宝网Chenying0907出品 2"/>
            <p:cNvSpPr/>
            <p:nvPr/>
          </p:nvSpPr>
          <p:spPr>
            <a:xfrm rot="2760000">
              <a:off x="3098889" y="2634801"/>
              <a:ext cx="4660916" cy="3209067"/>
            </a:xfrm>
            <a:prstGeom prst="roundRect">
              <a:avLst>
                <a:gd name="adj" fmla="val 50000"/>
              </a:avLst>
            </a:prstGeom>
            <a:gradFill>
              <a:gsLst>
                <a:gs pos="33000">
                  <a:srgbClr val="6C6C6C">
                    <a:alpha val="42000"/>
                  </a:srgbClr>
                </a:gs>
                <a:gs pos="0">
                  <a:schemeClr val="tx1">
                    <a:alpha val="54000"/>
                  </a:schemeClr>
                </a:gs>
                <a:gs pos="100000">
                  <a:srgbClr val="D8D8D8">
                    <a:alpha val="0"/>
                  </a:srgbClr>
                </a:gs>
              </a:gsLst>
              <a:lin ang="0" scaled="0"/>
            </a:gradFill>
            <a:ln>
              <a:noFill/>
            </a:ln>
            <a:effectLst>
              <a:softEdge rad="254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" name="淘宝网Chenying0907出品 5"/>
            <p:cNvSpPr/>
            <p:nvPr/>
          </p:nvSpPr>
          <p:spPr bwMode="auto">
            <a:xfrm rot="10800000">
              <a:off x="3295850" y="2263222"/>
              <a:ext cx="2643765" cy="2343151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73000">
                  <a:srgbClr val="ECECEC"/>
                </a:gs>
                <a:gs pos="100000">
                  <a:srgbClr val="D9D9D9"/>
                </a:gs>
              </a:gsLst>
              <a:lin ang="2700000" scaled="1"/>
              <a:tileRect/>
            </a:gradFill>
            <a:ln w="25400">
              <a:gradFill flip="none" rotWithShape="1">
                <a:gsLst>
                  <a:gs pos="29000">
                    <a:srgbClr val="E0E0E0"/>
                  </a:gs>
                  <a:gs pos="0">
                    <a:srgbClr val="999999"/>
                  </a:gs>
                  <a:gs pos="83000">
                    <a:schemeClr val="bg1"/>
                  </a:gs>
                </a:gsLst>
                <a:lin ang="2700000" scaled="1"/>
                <a:tileRect/>
              </a:gradFill>
            </a:ln>
            <a:effectLst>
              <a:outerShdw blurRad="355600" dist="88900" dir="2700000" algn="tl" rotWithShape="0">
                <a:prstClr val="black">
                  <a:alpha val="28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" name="圆角淘宝网Chenying0907出品 4"/>
            <p:cNvSpPr/>
            <p:nvPr/>
          </p:nvSpPr>
          <p:spPr>
            <a:xfrm rot="2760000">
              <a:off x="3358628" y="2852802"/>
              <a:ext cx="3953506" cy="2592561"/>
            </a:xfrm>
            <a:prstGeom prst="roundRect">
              <a:avLst>
                <a:gd name="adj" fmla="val 50000"/>
              </a:avLst>
            </a:prstGeom>
            <a:gradFill>
              <a:gsLst>
                <a:gs pos="37000">
                  <a:srgbClr val="6C6C6C">
                    <a:alpha val="50000"/>
                  </a:srgbClr>
                </a:gs>
                <a:gs pos="0">
                  <a:schemeClr val="tx1">
                    <a:alpha val="61000"/>
                  </a:schemeClr>
                </a:gs>
                <a:gs pos="100000">
                  <a:srgbClr val="D8D8D8">
                    <a:alpha val="0"/>
                  </a:srgbClr>
                </a:gs>
              </a:gsLst>
              <a:lin ang="0" scaled="0"/>
            </a:gradFill>
            <a:ln>
              <a:noFill/>
            </a:ln>
            <a:effectLst>
              <a:softEdge rad="254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淘宝网Chenying0907出品 5"/>
            <p:cNvSpPr/>
            <p:nvPr/>
          </p:nvSpPr>
          <p:spPr bwMode="auto">
            <a:xfrm rot="10800000">
              <a:off x="3589408" y="2523401"/>
              <a:ext cx="2056648" cy="1822794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solidFill>
              <a:srgbClr val="7030A0"/>
            </a:solidFill>
            <a:ln w="25400">
              <a:noFill/>
            </a:ln>
            <a:effectLst>
              <a:outerShdw blurRad="254000" dist="114300" dir="2700000" algn="tl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7" name="圆角淘宝网Chenying0907出品 6"/>
          <p:cNvSpPr/>
          <p:nvPr/>
        </p:nvSpPr>
        <p:spPr>
          <a:xfrm>
            <a:off x="4535182" y="2625703"/>
            <a:ext cx="5193268" cy="1001440"/>
          </a:xfrm>
          <a:prstGeom prst="roundRect">
            <a:avLst>
              <a:gd name="adj" fmla="val 9976"/>
            </a:avLst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" name="淘宝网Chenying0907出品 7"/>
          <p:cNvGrpSpPr/>
          <p:nvPr/>
        </p:nvGrpSpPr>
        <p:grpSpPr>
          <a:xfrm>
            <a:off x="4628900" y="3044179"/>
            <a:ext cx="158010" cy="158012"/>
            <a:chOff x="4486616" y="3001075"/>
            <a:chExt cx="274695" cy="274699"/>
          </a:xfrm>
        </p:grpSpPr>
        <p:sp>
          <p:nvSpPr>
            <p:cNvPr id="9" name="淘宝网Chenying0907出品 8"/>
            <p:cNvSpPr/>
            <p:nvPr/>
          </p:nvSpPr>
          <p:spPr>
            <a:xfrm rot="16200000">
              <a:off x="4486614" y="3001077"/>
              <a:ext cx="274699" cy="274695"/>
            </a:xfrm>
            <a:prstGeom prst="ellipse">
              <a:avLst/>
            </a:prstGeom>
            <a:gradFill>
              <a:gsLst>
                <a:gs pos="75000">
                  <a:schemeClr val="bg1">
                    <a:lumMod val="95000"/>
                  </a:schemeClr>
                </a:gs>
                <a:gs pos="55000">
                  <a:schemeClr val="bg1">
                    <a:lumMod val="65000"/>
                  </a:schemeClr>
                </a:gs>
                <a:gs pos="35000">
                  <a:schemeClr val="bg1">
                    <a:lumMod val="95000"/>
                  </a:schemeClr>
                </a:gs>
                <a:gs pos="17000">
                  <a:schemeClr val="bg1">
                    <a:lumMod val="65000"/>
                  </a:schemeClr>
                </a:gs>
                <a:gs pos="0">
                  <a:schemeClr val="bg1"/>
                </a:gs>
                <a:gs pos="100000">
                  <a:schemeClr val="bg1">
                    <a:lumMod val="65000"/>
                  </a:schemeClr>
                </a:gs>
              </a:gsLst>
              <a:lin ang="2700000" scaled="1"/>
            </a:gradFill>
            <a:ln>
              <a:noFill/>
            </a:ln>
            <a:effectLst>
              <a:outerShdw blurRad="127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7030A0"/>
                </a:solidFill>
              </a:endParaRPr>
            </a:p>
          </p:txBody>
        </p:sp>
        <p:sp>
          <p:nvSpPr>
            <p:cNvPr id="10" name="淘宝网Chenying0907出品 9"/>
            <p:cNvSpPr/>
            <p:nvPr/>
          </p:nvSpPr>
          <p:spPr>
            <a:xfrm rot="16200000">
              <a:off x="4511585" y="3026055"/>
              <a:ext cx="224753" cy="224751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innerShdw blurRad="12700" dist="127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7030A0"/>
                </a:solidFill>
              </a:endParaRPr>
            </a:p>
          </p:txBody>
        </p:sp>
      </p:grpSp>
      <p:grpSp>
        <p:nvGrpSpPr>
          <p:cNvPr id="11" name="淘宝网Chenying0907出品 10"/>
          <p:cNvGrpSpPr/>
          <p:nvPr/>
        </p:nvGrpSpPr>
        <p:grpSpPr>
          <a:xfrm>
            <a:off x="4229561" y="3044179"/>
            <a:ext cx="158010" cy="158012"/>
            <a:chOff x="4486616" y="3001075"/>
            <a:chExt cx="274695" cy="274699"/>
          </a:xfrm>
        </p:grpSpPr>
        <p:sp>
          <p:nvSpPr>
            <p:cNvPr id="12" name="淘宝网Chenying0907出品 11"/>
            <p:cNvSpPr/>
            <p:nvPr/>
          </p:nvSpPr>
          <p:spPr>
            <a:xfrm rot="16200000">
              <a:off x="4486614" y="3001077"/>
              <a:ext cx="274699" cy="274695"/>
            </a:xfrm>
            <a:prstGeom prst="ellipse">
              <a:avLst/>
            </a:prstGeom>
            <a:gradFill>
              <a:gsLst>
                <a:gs pos="75000">
                  <a:schemeClr val="bg1">
                    <a:lumMod val="95000"/>
                  </a:schemeClr>
                </a:gs>
                <a:gs pos="55000">
                  <a:schemeClr val="bg1">
                    <a:lumMod val="65000"/>
                  </a:schemeClr>
                </a:gs>
                <a:gs pos="35000">
                  <a:schemeClr val="bg1">
                    <a:lumMod val="95000"/>
                  </a:schemeClr>
                </a:gs>
                <a:gs pos="17000">
                  <a:schemeClr val="bg1">
                    <a:lumMod val="65000"/>
                  </a:schemeClr>
                </a:gs>
                <a:gs pos="0">
                  <a:schemeClr val="bg1"/>
                </a:gs>
                <a:gs pos="100000">
                  <a:schemeClr val="bg1">
                    <a:lumMod val="65000"/>
                  </a:schemeClr>
                </a:gs>
              </a:gsLst>
              <a:lin ang="2700000" scaled="1"/>
            </a:gradFill>
            <a:ln>
              <a:noFill/>
            </a:ln>
            <a:effectLst>
              <a:outerShdw blurRad="127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淘宝网Chenying0907出品 12"/>
            <p:cNvSpPr/>
            <p:nvPr/>
          </p:nvSpPr>
          <p:spPr>
            <a:xfrm rot="16200000">
              <a:off x="4511585" y="3026055"/>
              <a:ext cx="224753" cy="224751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innerShdw blurRad="12700" dist="127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4" name="淘宝网Chenying0907出品 13"/>
          <p:cNvGrpSpPr/>
          <p:nvPr/>
        </p:nvGrpSpPr>
        <p:grpSpPr>
          <a:xfrm>
            <a:off x="4318304" y="3089060"/>
            <a:ext cx="384317" cy="61430"/>
            <a:chOff x="4318304" y="3089060"/>
            <a:chExt cx="384317" cy="61430"/>
          </a:xfrm>
        </p:grpSpPr>
        <p:sp>
          <p:nvSpPr>
            <p:cNvPr id="15" name="圆角淘宝网Chenying0907出品 14"/>
            <p:cNvSpPr/>
            <p:nvPr/>
          </p:nvSpPr>
          <p:spPr>
            <a:xfrm rot="16200000">
              <a:off x="4499257" y="2947128"/>
              <a:ext cx="22409" cy="384316"/>
            </a:xfrm>
            <a:prstGeom prst="roundRect">
              <a:avLst>
                <a:gd name="adj" fmla="val 50000"/>
              </a:avLst>
            </a:prstGeom>
            <a:gradFill>
              <a:gsLst>
                <a:gs pos="74000">
                  <a:schemeClr val="bg1"/>
                </a:gs>
                <a:gs pos="52000">
                  <a:schemeClr val="bg1">
                    <a:lumMod val="85000"/>
                  </a:schemeClr>
                </a:gs>
                <a:gs pos="23000">
                  <a:schemeClr val="bg1">
                    <a:lumMod val="65000"/>
                  </a:schemeClr>
                </a:gs>
                <a:gs pos="0">
                  <a:schemeClr val="bg1">
                    <a:lumMod val="50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1"/>
            </a:gradFill>
            <a:ln w="9525">
              <a:gradFill flip="none" rotWithShape="1">
                <a:gsLst>
                  <a:gs pos="0">
                    <a:schemeClr val="bg1">
                      <a:lumMod val="65000"/>
                    </a:schemeClr>
                  </a:gs>
                  <a:gs pos="44000">
                    <a:schemeClr val="bg1">
                      <a:lumMod val="75000"/>
                    </a:schemeClr>
                  </a:gs>
                  <a:gs pos="78000">
                    <a:schemeClr val="bg1"/>
                  </a:gs>
                  <a:gs pos="61000">
                    <a:schemeClr val="bg1">
                      <a:lumMod val="10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0"/>
                <a:tileRect/>
              </a:gradFill>
            </a:ln>
            <a:effectLst>
              <a:outerShdw blurRad="254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圆角淘宝网Chenying0907出品 15"/>
            <p:cNvSpPr/>
            <p:nvPr/>
          </p:nvSpPr>
          <p:spPr>
            <a:xfrm rot="16200000">
              <a:off x="4499258" y="2908107"/>
              <a:ext cx="22409" cy="384316"/>
            </a:xfrm>
            <a:prstGeom prst="roundRect">
              <a:avLst>
                <a:gd name="adj" fmla="val 50000"/>
              </a:avLst>
            </a:prstGeom>
            <a:gradFill>
              <a:gsLst>
                <a:gs pos="74000">
                  <a:schemeClr val="bg1"/>
                </a:gs>
                <a:gs pos="52000">
                  <a:schemeClr val="bg1">
                    <a:lumMod val="85000"/>
                  </a:schemeClr>
                </a:gs>
                <a:gs pos="23000">
                  <a:schemeClr val="bg1">
                    <a:lumMod val="65000"/>
                  </a:schemeClr>
                </a:gs>
                <a:gs pos="0">
                  <a:schemeClr val="bg1">
                    <a:lumMod val="50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1"/>
            </a:gradFill>
            <a:ln w="9525">
              <a:gradFill flip="none" rotWithShape="1">
                <a:gsLst>
                  <a:gs pos="0">
                    <a:schemeClr val="bg1">
                      <a:lumMod val="65000"/>
                    </a:schemeClr>
                  </a:gs>
                  <a:gs pos="44000">
                    <a:schemeClr val="bg1">
                      <a:lumMod val="75000"/>
                    </a:schemeClr>
                  </a:gs>
                  <a:gs pos="78000">
                    <a:schemeClr val="bg1"/>
                  </a:gs>
                  <a:gs pos="61000">
                    <a:schemeClr val="bg1">
                      <a:lumMod val="10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0"/>
                <a:tileRect/>
              </a:gradFill>
            </a:ln>
            <a:effectLst>
              <a:outerShdw blurRad="254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7" name="淘宝网Chenying0907出品 40"/>
          <p:cNvSpPr txBox="1"/>
          <p:nvPr/>
        </p:nvSpPr>
        <p:spPr>
          <a:xfrm>
            <a:off x="5615378" y="2820062"/>
            <a:ext cx="35065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发展前景</a:t>
            </a:r>
          </a:p>
        </p:txBody>
      </p:sp>
      <p:grpSp>
        <p:nvGrpSpPr>
          <p:cNvPr id="27" name="淘宝网Chenying0907出品 26"/>
          <p:cNvGrpSpPr/>
          <p:nvPr/>
        </p:nvGrpSpPr>
        <p:grpSpPr>
          <a:xfrm>
            <a:off x="5030931" y="2884106"/>
            <a:ext cx="601529" cy="562742"/>
            <a:chOff x="5030931" y="2884106"/>
            <a:chExt cx="601529" cy="562742"/>
          </a:xfrm>
        </p:grpSpPr>
        <p:sp>
          <p:nvSpPr>
            <p:cNvPr id="28" name="淘宝网Chenying0907出品 27"/>
            <p:cNvSpPr/>
            <p:nvPr/>
          </p:nvSpPr>
          <p:spPr>
            <a:xfrm>
              <a:off x="5055353" y="2884106"/>
              <a:ext cx="562742" cy="56274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7030A0"/>
                </a:solidFill>
                <a:latin typeface="Impact MT Std" pitchFamily="34" charset="0"/>
              </a:endParaRPr>
            </a:p>
          </p:txBody>
        </p:sp>
        <p:sp>
          <p:nvSpPr>
            <p:cNvPr id="29" name="淘宝网Chenying0907出品 58"/>
            <p:cNvSpPr txBox="1"/>
            <p:nvPr/>
          </p:nvSpPr>
          <p:spPr>
            <a:xfrm>
              <a:off x="5030931" y="2902999"/>
              <a:ext cx="60152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rgbClr val="7030A0"/>
                  </a:solidFill>
                  <a:latin typeface="Impact MT Std" pitchFamily="34" charset="0"/>
                </a:rPr>
                <a:t>04</a:t>
              </a:r>
              <a:endParaRPr lang="zh-CN" altLang="en-US" sz="2800" dirty="0">
                <a:solidFill>
                  <a:srgbClr val="7030A0"/>
                </a:solidFill>
                <a:latin typeface="Impact MT Std" pitchFamily="34" charset="0"/>
              </a:endParaRPr>
            </a:p>
          </p:txBody>
        </p:sp>
      </p:grpSp>
      <p:sp>
        <p:nvSpPr>
          <p:cNvPr id="22" name="KSO_Shape"/>
          <p:cNvSpPr/>
          <p:nvPr/>
        </p:nvSpPr>
        <p:spPr bwMode="auto">
          <a:xfrm>
            <a:off x="3217267" y="2874540"/>
            <a:ext cx="792088" cy="673272"/>
          </a:xfrm>
          <a:custGeom>
            <a:avLst/>
            <a:gdLst>
              <a:gd name="T0" fmla="*/ 1221908 w 2276475"/>
              <a:gd name="T1" fmla="*/ 1328927 h 1936751"/>
              <a:gd name="T2" fmla="*/ 1196654 w 2276475"/>
              <a:gd name="T3" fmla="*/ 1388292 h 1936751"/>
              <a:gd name="T4" fmla="*/ 691864 w 2276475"/>
              <a:gd name="T5" fmla="*/ 1376845 h 1936751"/>
              <a:gd name="T6" fmla="*/ 695585 w 2276475"/>
              <a:gd name="T7" fmla="*/ 1314285 h 1936751"/>
              <a:gd name="T8" fmla="*/ 1104489 w 2276475"/>
              <a:gd name="T9" fmla="*/ 1115137 h 1936751"/>
              <a:gd name="T10" fmla="*/ 1117497 w 2276475"/>
              <a:gd name="T11" fmla="*/ 1168850 h 1936751"/>
              <a:gd name="T12" fmla="*/ 811396 w 2276475"/>
              <a:gd name="T13" fmla="*/ 1188695 h 1936751"/>
              <a:gd name="T14" fmla="*/ 783254 w 2276475"/>
              <a:gd name="T15" fmla="*/ 1141068 h 1936751"/>
              <a:gd name="T16" fmla="*/ 309026 w 2276475"/>
              <a:gd name="T17" fmla="*/ 898551 h 1936751"/>
              <a:gd name="T18" fmla="*/ 798665 w 2276475"/>
              <a:gd name="T19" fmla="*/ 935449 h 1936751"/>
              <a:gd name="T20" fmla="*/ 759855 w 2276475"/>
              <a:gd name="T21" fmla="*/ 989335 h 1936751"/>
              <a:gd name="T22" fmla="*/ 259317 w 2276475"/>
              <a:gd name="T23" fmla="*/ 967303 h 1936751"/>
              <a:gd name="T24" fmla="*/ 277393 w 2276475"/>
              <a:gd name="T25" fmla="*/ 906514 h 1936751"/>
              <a:gd name="T26" fmla="*/ 1086287 w 2276475"/>
              <a:gd name="T27" fmla="*/ 817903 h 1936751"/>
              <a:gd name="T28" fmla="*/ 1028372 w 2276475"/>
              <a:gd name="T29" fmla="*/ 919230 h 1936751"/>
              <a:gd name="T30" fmla="*/ 999280 w 2276475"/>
              <a:gd name="T31" fmla="*/ 917630 h 1936751"/>
              <a:gd name="T32" fmla="*/ 289574 w 2276475"/>
              <a:gd name="T33" fmla="*/ 706099 h 1936751"/>
              <a:gd name="T34" fmla="*/ 590631 w 2276475"/>
              <a:gd name="T35" fmla="*/ 735033 h 1936751"/>
              <a:gd name="T36" fmla="*/ 567535 w 2276475"/>
              <a:gd name="T37" fmla="*/ 784938 h 1936751"/>
              <a:gd name="T38" fmla="*/ 259309 w 2276475"/>
              <a:gd name="T39" fmla="*/ 770073 h 1936751"/>
              <a:gd name="T40" fmla="*/ 267273 w 2276475"/>
              <a:gd name="T41" fmla="*/ 715124 h 1936751"/>
              <a:gd name="T42" fmla="*/ 836933 w 2276475"/>
              <a:gd name="T43" fmla="*/ 505684 h 1936751"/>
              <a:gd name="T44" fmla="*/ 846494 w 2276475"/>
              <a:gd name="T45" fmla="*/ 574170 h 1936751"/>
              <a:gd name="T46" fmla="*/ 268069 w 2276475"/>
              <a:gd name="T47" fmla="*/ 592752 h 1936751"/>
              <a:gd name="T48" fmla="*/ 238855 w 2276475"/>
              <a:gd name="T49" fmla="*/ 530105 h 1936751"/>
              <a:gd name="T50" fmla="*/ 1467818 w 2276475"/>
              <a:gd name="T51" fmla="*/ 344025 h 1936751"/>
              <a:gd name="T52" fmla="*/ 1566759 w 2276475"/>
              <a:gd name="T53" fmla="*/ 428438 h 1936751"/>
              <a:gd name="T54" fmla="*/ 1578461 w 2276475"/>
              <a:gd name="T55" fmla="*/ 479936 h 1936751"/>
              <a:gd name="T56" fmla="*/ 1197862 w 2276475"/>
              <a:gd name="T57" fmla="*/ 846789 h 1936751"/>
              <a:gd name="T58" fmla="*/ 1138817 w 2276475"/>
              <a:gd name="T59" fmla="*/ 842806 h 1936751"/>
              <a:gd name="T60" fmla="*/ 1093869 w 2276475"/>
              <a:gd name="T61" fmla="*/ 799538 h 1936751"/>
              <a:gd name="T62" fmla="*/ 1075782 w 2276475"/>
              <a:gd name="T63" fmla="*/ 737423 h 1936751"/>
              <a:gd name="T64" fmla="*/ 1456382 w 2276475"/>
              <a:gd name="T65" fmla="*/ 344821 h 1936751"/>
              <a:gd name="T66" fmla="*/ 199469 w 2276475"/>
              <a:gd name="T67" fmla="*/ 367345 h 1936751"/>
              <a:gd name="T68" fmla="*/ 114475 w 2276475"/>
              <a:gd name="T69" fmla="*/ 448541 h 1936751"/>
              <a:gd name="T70" fmla="*/ 103321 w 2276475"/>
              <a:gd name="T71" fmla="*/ 1407238 h 1936751"/>
              <a:gd name="T72" fmla="*/ 171315 w 2276475"/>
              <a:gd name="T73" fmla="*/ 1503559 h 1936751"/>
              <a:gd name="T74" fmla="*/ 1382734 w 2276475"/>
              <a:gd name="T75" fmla="*/ 1530890 h 1936751"/>
              <a:gd name="T76" fmla="*/ 1488975 w 2276475"/>
              <a:gd name="T77" fmla="*/ 1477289 h 1936751"/>
              <a:gd name="T78" fmla="*/ 1531737 w 2276475"/>
              <a:gd name="T79" fmla="*/ 1365845 h 1936751"/>
              <a:gd name="T80" fmla="*/ 1605841 w 2276475"/>
              <a:gd name="T81" fmla="*/ 1539381 h 1936751"/>
              <a:gd name="T82" fmla="*/ 1513146 w 2276475"/>
              <a:gd name="T83" fmla="*/ 1611821 h 1936751"/>
              <a:gd name="T84" fmla="*/ 101461 w 2276475"/>
              <a:gd name="T85" fmla="*/ 1605982 h 1936751"/>
              <a:gd name="T86" fmla="*/ 16468 w 2276475"/>
              <a:gd name="T87" fmla="*/ 1525317 h 1936751"/>
              <a:gd name="T88" fmla="*/ 5312 w 2276475"/>
              <a:gd name="T89" fmla="*/ 391226 h 1936751"/>
              <a:gd name="T90" fmla="*/ 73307 w 2276475"/>
              <a:gd name="T91" fmla="*/ 295170 h 1936751"/>
              <a:gd name="T92" fmla="*/ 1746529 w 2276475"/>
              <a:gd name="T93" fmla="*/ 88926 h 1936751"/>
              <a:gd name="T94" fmla="*/ 1805153 w 2276475"/>
              <a:gd name="T95" fmla="*/ 114614 h 1936751"/>
              <a:gd name="T96" fmla="*/ 1838312 w 2276475"/>
              <a:gd name="T97" fmla="*/ 176846 h 1936751"/>
              <a:gd name="T98" fmla="*/ 1821600 w 2276475"/>
              <a:gd name="T99" fmla="*/ 237490 h 1936751"/>
              <a:gd name="T100" fmla="*/ 1620792 w 2276475"/>
              <a:gd name="T101" fmla="*/ 421806 h 1936751"/>
              <a:gd name="T102" fmla="*/ 1543068 w 2276475"/>
              <a:gd name="T103" fmla="*/ 339447 h 1936751"/>
              <a:gd name="T104" fmla="*/ 1506460 w 2276475"/>
              <a:gd name="T105" fmla="*/ 289925 h 1936751"/>
              <a:gd name="T106" fmla="*/ 1716818 w 2276475"/>
              <a:gd name="T107" fmla="*/ 92634 h 1936751"/>
              <a:gd name="T108" fmla="*/ 1893521 w 2276475"/>
              <a:gd name="T109" fmla="*/ 35131 h 1936751"/>
              <a:gd name="T110" fmla="*/ 1889783 w 2276475"/>
              <a:gd name="T111" fmla="*/ 106078 h 1936751"/>
              <a:gd name="T112" fmla="*/ 1844400 w 2276475"/>
              <a:gd name="T113" fmla="*/ 105545 h 1936751"/>
              <a:gd name="T114" fmla="*/ 1793944 w 2276475"/>
              <a:gd name="T115" fmla="*/ 59669 h 1936751"/>
              <a:gd name="T116" fmla="*/ 1847069 w 2276475"/>
              <a:gd name="T117" fmla="*/ 16194 h 1936751"/>
              <a:gd name="T118" fmla="*/ 1697756 w 2276475"/>
              <a:gd name="T119" fmla="*/ 22017 h 1936751"/>
              <a:gd name="T120" fmla="*/ 1364698 w 2276475"/>
              <a:gd name="T121" fmla="*/ 383050 h 1936751"/>
              <a:gd name="T122" fmla="*/ 1317840 w 2276475"/>
              <a:gd name="T123" fmla="*/ 375887 h 1936751"/>
              <a:gd name="T124" fmla="*/ 1320237 w 2276475"/>
              <a:gd name="T125" fmla="*/ 329200 h 1936751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2276475" h="1936751">
                <a:moveTo>
                  <a:pt x="872202" y="1555750"/>
                </a:moveTo>
                <a:lnTo>
                  <a:pt x="879190" y="1555750"/>
                </a:lnTo>
                <a:lnTo>
                  <a:pt x="1397284" y="1555750"/>
                </a:lnTo>
                <a:lnTo>
                  <a:pt x="1404272" y="1555750"/>
                </a:lnTo>
                <a:lnTo>
                  <a:pt x="1410943" y="1557024"/>
                </a:lnTo>
                <a:lnTo>
                  <a:pt x="1417614" y="1557979"/>
                </a:lnTo>
                <a:lnTo>
                  <a:pt x="1423649" y="1560208"/>
                </a:lnTo>
                <a:lnTo>
                  <a:pt x="1430002" y="1562437"/>
                </a:lnTo>
                <a:lnTo>
                  <a:pt x="1435403" y="1565303"/>
                </a:lnTo>
                <a:lnTo>
                  <a:pt x="1440485" y="1568168"/>
                </a:lnTo>
                <a:lnTo>
                  <a:pt x="1445567" y="1571989"/>
                </a:lnTo>
                <a:lnTo>
                  <a:pt x="1450015" y="1576128"/>
                </a:lnTo>
                <a:lnTo>
                  <a:pt x="1453509" y="1580268"/>
                </a:lnTo>
                <a:lnTo>
                  <a:pt x="1457321" y="1584726"/>
                </a:lnTo>
                <a:lnTo>
                  <a:pt x="1460180" y="1589502"/>
                </a:lnTo>
                <a:lnTo>
                  <a:pt x="1462403" y="1594915"/>
                </a:lnTo>
                <a:lnTo>
                  <a:pt x="1463674" y="1600009"/>
                </a:lnTo>
                <a:lnTo>
                  <a:pt x="1464944" y="1605741"/>
                </a:lnTo>
                <a:lnTo>
                  <a:pt x="1465262" y="1611472"/>
                </a:lnTo>
                <a:lnTo>
                  <a:pt x="1464944" y="1617203"/>
                </a:lnTo>
                <a:lnTo>
                  <a:pt x="1463674" y="1622935"/>
                </a:lnTo>
                <a:lnTo>
                  <a:pt x="1462403" y="1628029"/>
                </a:lnTo>
                <a:lnTo>
                  <a:pt x="1460180" y="1633124"/>
                </a:lnTo>
                <a:lnTo>
                  <a:pt x="1457321" y="1638218"/>
                </a:lnTo>
                <a:lnTo>
                  <a:pt x="1453509" y="1642358"/>
                </a:lnTo>
                <a:lnTo>
                  <a:pt x="1450015" y="1646815"/>
                </a:lnTo>
                <a:lnTo>
                  <a:pt x="1445567" y="1650955"/>
                </a:lnTo>
                <a:lnTo>
                  <a:pt x="1440485" y="1654457"/>
                </a:lnTo>
                <a:lnTo>
                  <a:pt x="1435403" y="1657641"/>
                </a:lnTo>
                <a:lnTo>
                  <a:pt x="1430002" y="1660507"/>
                </a:lnTo>
                <a:lnTo>
                  <a:pt x="1423649" y="1662736"/>
                </a:lnTo>
                <a:lnTo>
                  <a:pt x="1417614" y="1664328"/>
                </a:lnTo>
                <a:lnTo>
                  <a:pt x="1410943" y="1665920"/>
                </a:lnTo>
                <a:lnTo>
                  <a:pt x="1404272" y="1666875"/>
                </a:lnTo>
                <a:lnTo>
                  <a:pt x="1397284" y="1666875"/>
                </a:lnTo>
                <a:lnTo>
                  <a:pt x="879190" y="1666875"/>
                </a:lnTo>
                <a:lnTo>
                  <a:pt x="872202" y="1666875"/>
                </a:lnTo>
                <a:lnTo>
                  <a:pt x="865531" y="1665920"/>
                </a:lnTo>
                <a:lnTo>
                  <a:pt x="858860" y="1664328"/>
                </a:lnTo>
                <a:lnTo>
                  <a:pt x="852507" y="1662736"/>
                </a:lnTo>
                <a:lnTo>
                  <a:pt x="846790" y="1660507"/>
                </a:lnTo>
                <a:lnTo>
                  <a:pt x="841389" y="1657641"/>
                </a:lnTo>
                <a:lnTo>
                  <a:pt x="835989" y="1654139"/>
                </a:lnTo>
                <a:lnTo>
                  <a:pt x="831224" y="1650955"/>
                </a:lnTo>
                <a:lnTo>
                  <a:pt x="826777" y="1646815"/>
                </a:lnTo>
                <a:lnTo>
                  <a:pt x="822648" y="1642358"/>
                </a:lnTo>
                <a:lnTo>
                  <a:pt x="819471" y="1637900"/>
                </a:lnTo>
                <a:lnTo>
                  <a:pt x="816612" y="1633124"/>
                </a:lnTo>
                <a:lnTo>
                  <a:pt x="814389" y="1628029"/>
                </a:lnTo>
                <a:lnTo>
                  <a:pt x="812483" y="1622935"/>
                </a:lnTo>
                <a:lnTo>
                  <a:pt x="811530" y="1617203"/>
                </a:lnTo>
                <a:lnTo>
                  <a:pt x="811212" y="1611472"/>
                </a:lnTo>
                <a:lnTo>
                  <a:pt x="811530" y="1605741"/>
                </a:lnTo>
                <a:lnTo>
                  <a:pt x="812483" y="1600009"/>
                </a:lnTo>
                <a:lnTo>
                  <a:pt x="814389" y="1594915"/>
                </a:lnTo>
                <a:lnTo>
                  <a:pt x="816612" y="1589820"/>
                </a:lnTo>
                <a:lnTo>
                  <a:pt x="819471" y="1584726"/>
                </a:lnTo>
                <a:lnTo>
                  <a:pt x="822648" y="1580268"/>
                </a:lnTo>
                <a:lnTo>
                  <a:pt x="826777" y="1576128"/>
                </a:lnTo>
                <a:lnTo>
                  <a:pt x="831224" y="1571989"/>
                </a:lnTo>
                <a:lnTo>
                  <a:pt x="835989" y="1568168"/>
                </a:lnTo>
                <a:lnTo>
                  <a:pt x="841389" y="1565303"/>
                </a:lnTo>
                <a:lnTo>
                  <a:pt x="846790" y="1562437"/>
                </a:lnTo>
                <a:lnTo>
                  <a:pt x="852507" y="1560208"/>
                </a:lnTo>
                <a:lnTo>
                  <a:pt x="858860" y="1558298"/>
                </a:lnTo>
                <a:lnTo>
                  <a:pt x="865531" y="1557024"/>
                </a:lnTo>
                <a:lnTo>
                  <a:pt x="872202" y="1555750"/>
                </a:lnTo>
                <a:close/>
                <a:moveTo>
                  <a:pt x="984211" y="1325563"/>
                </a:moveTo>
                <a:lnTo>
                  <a:pt x="1292263" y="1325563"/>
                </a:lnTo>
                <a:lnTo>
                  <a:pt x="1297339" y="1325880"/>
                </a:lnTo>
                <a:lnTo>
                  <a:pt x="1302415" y="1326513"/>
                </a:lnTo>
                <a:lnTo>
                  <a:pt x="1307174" y="1327779"/>
                </a:lnTo>
                <a:lnTo>
                  <a:pt x="1311615" y="1329361"/>
                </a:lnTo>
                <a:lnTo>
                  <a:pt x="1315740" y="1331260"/>
                </a:lnTo>
                <a:lnTo>
                  <a:pt x="1319864" y="1333792"/>
                </a:lnTo>
                <a:lnTo>
                  <a:pt x="1323671" y="1336640"/>
                </a:lnTo>
                <a:lnTo>
                  <a:pt x="1327161" y="1340121"/>
                </a:lnTo>
                <a:lnTo>
                  <a:pt x="1330333" y="1343286"/>
                </a:lnTo>
                <a:lnTo>
                  <a:pt x="1332871" y="1347400"/>
                </a:lnTo>
                <a:lnTo>
                  <a:pt x="1335409" y="1351198"/>
                </a:lnTo>
                <a:lnTo>
                  <a:pt x="1337630" y="1355629"/>
                </a:lnTo>
                <a:lnTo>
                  <a:pt x="1339216" y="1360059"/>
                </a:lnTo>
                <a:lnTo>
                  <a:pt x="1340485" y="1364807"/>
                </a:lnTo>
                <a:lnTo>
                  <a:pt x="1341437" y="1369870"/>
                </a:lnTo>
                <a:lnTo>
                  <a:pt x="1341437" y="1374934"/>
                </a:lnTo>
                <a:lnTo>
                  <a:pt x="1341437" y="1379681"/>
                </a:lnTo>
                <a:lnTo>
                  <a:pt x="1340485" y="1384745"/>
                </a:lnTo>
                <a:lnTo>
                  <a:pt x="1339216" y="1389492"/>
                </a:lnTo>
                <a:lnTo>
                  <a:pt x="1337630" y="1393923"/>
                </a:lnTo>
                <a:lnTo>
                  <a:pt x="1335409" y="1398037"/>
                </a:lnTo>
                <a:lnTo>
                  <a:pt x="1332871" y="1402151"/>
                </a:lnTo>
                <a:lnTo>
                  <a:pt x="1330016" y="1405632"/>
                </a:lnTo>
                <a:lnTo>
                  <a:pt x="1327161" y="1409430"/>
                </a:lnTo>
                <a:lnTo>
                  <a:pt x="1323671" y="1412595"/>
                </a:lnTo>
                <a:lnTo>
                  <a:pt x="1319864" y="1415443"/>
                </a:lnTo>
                <a:lnTo>
                  <a:pt x="1315740" y="1417659"/>
                </a:lnTo>
                <a:lnTo>
                  <a:pt x="1311615" y="1419874"/>
                </a:lnTo>
                <a:lnTo>
                  <a:pt x="1306857" y="1421773"/>
                </a:lnTo>
                <a:lnTo>
                  <a:pt x="1302415" y="1422722"/>
                </a:lnTo>
                <a:lnTo>
                  <a:pt x="1297339" y="1423672"/>
                </a:lnTo>
                <a:lnTo>
                  <a:pt x="1292263" y="1423988"/>
                </a:lnTo>
                <a:lnTo>
                  <a:pt x="984211" y="1423988"/>
                </a:lnTo>
                <a:lnTo>
                  <a:pt x="979453" y="1423672"/>
                </a:lnTo>
                <a:lnTo>
                  <a:pt x="974377" y="1422722"/>
                </a:lnTo>
                <a:lnTo>
                  <a:pt x="969618" y="1421773"/>
                </a:lnTo>
                <a:lnTo>
                  <a:pt x="965176" y="1419874"/>
                </a:lnTo>
                <a:lnTo>
                  <a:pt x="960735" y="1417659"/>
                </a:lnTo>
                <a:lnTo>
                  <a:pt x="956928" y="1415443"/>
                </a:lnTo>
                <a:lnTo>
                  <a:pt x="952803" y="1412595"/>
                </a:lnTo>
                <a:lnTo>
                  <a:pt x="949631" y="1409430"/>
                </a:lnTo>
                <a:lnTo>
                  <a:pt x="946141" y="1405632"/>
                </a:lnTo>
                <a:lnTo>
                  <a:pt x="943286" y="1402151"/>
                </a:lnTo>
                <a:lnTo>
                  <a:pt x="941065" y="1398037"/>
                </a:lnTo>
                <a:lnTo>
                  <a:pt x="938844" y="1393923"/>
                </a:lnTo>
                <a:lnTo>
                  <a:pt x="937258" y="1389492"/>
                </a:lnTo>
                <a:lnTo>
                  <a:pt x="935989" y="1384745"/>
                </a:lnTo>
                <a:lnTo>
                  <a:pt x="935355" y="1379681"/>
                </a:lnTo>
                <a:lnTo>
                  <a:pt x="935037" y="1374934"/>
                </a:lnTo>
                <a:lnTo>
                  <a:pt x="935355" y="1369870"/>
                </a:lnTo>
                <a:lnTo>
                  <a:pt x="935989" y="1364807"/>
                </a:lnTo>
                <a:lnTo>
                  <a:pt x="937258" y="1360059"/>
                </a:lnTo>
                <a:lnTo>
                  <a:pt x="938844" y="1355629"/>
                </a:lnTo>
                <a:lnTo>
                  <a:pt x="940748" y="1351198"/>
                </a:lnTo>
                <a:lnTo>
                  <a:pt x="943286" y="1347400"/>
                </a:lnTo>
                <a:lnTo>
                  <a:pt x="946141" y="1343286"/>
                </a:lnTo>
                <a:lnTo>
                  <a:pt x="949631" y="1340121"/>
                </a:lnTo>
                <a:lnTo>
                  <a:pt x="952803" y="1336640"/>
                </a:lnTo>
                <a:lnTo>
                  <a:pt x="956928" y="1333792"/>
                </a:lnTo>
                <a:lnTo>
                  <a:pt x="960735" y="1331260"/>
                </a:lnTo>
                <a:lnTo>
                  <a:pt x="965176" y="1329361"/>
                </a:lnTo>
                <a:lnTo>
                  <a:pt x="969618" y="1327779"/>
                </a:lnTo>
                <a:lnTo>
                  <a:pt x="974377" y="1326513"/>
                </a:lnTo>
                <a:lnTo>
                  <a:pt x="979453" y="1325880"/>
                </a:lnTo>
                <a:lnTo>
                  <a:pt x="984211" y="1325563"/>
                </a:lnTo>
                <a:close/>
                <a:moveTo>
                  <a:pt x="369286" y="1074738"/>
                </a:moveTo>
                <a:lnTo>
                  <a:pt x="887697" y="1074738"/>
                </a:lnTo>
                <a:lnTo>
                  <a:pt x="894368" y="1075056"/>
                </a:lnTo>
                <a:lnTo>
                  <a:pt x="901356" y="1076008"/>
                </a:lnTo>
                <a:lnTo>
                  <a:pt x="908027" y="1077278"/>
                </a:lnTo>
                <a:lnTo>
                  <a:pt x="914063" y="1079183"/>
                </a:lnTo>
                <a:lnTo>
                  <a:pt x="920098" y="1081406"/>
                </a:lnTo>
                <a:lnTo>
                  <a:pt x="925816" y="1084263"/>
                </a:lnTo>
                <a:lnTo>
                  <a:pt x="930898" y="1087438"/>
                </a:lnTo>
                <a:lnTo>
                  <a:pt x="935663" y="1090931"/>
                </a:lnTo>
                <a:lnTo>
                  <a:pt x="940110" y="1094741"/>
                </a:lnTo>
                <a:lnTo>
                  <a:pt x="944240" y="1099186"/>
                </a:lnTo>
                <a:lnTo>
                  <a:pt x="947416" y="1103948"/>
                </a:lnTo>
                <a:lnTo>
                  <a:pt x="950275" y="1108711"/>
                </a:lnTo>
                <a:lnTo>
                  <a:pt x="952499" y="1113791"/>
                </a:lnTo>
                <a:lnTo>
                  <a:pt x="954405" y="1118871"/>
                </a:lnTo>
                <a:lnTo>
                  <a:pt x="955358" y="1124903"/>
                </a:lnTo>
                <a:lnTo>
                  <a:pt x="955675" y="1130301"/>
                </a:lnTo>
                <a:lnTo>
                  <a:pt x="955358" y="1136016"/>
                </a:lnTo>
                <a:lnTo>
                  <a:pt x="954405" y="1141413"/>
                </a:lnTo>
                <a:lnTo>
                  <a:pt x="952499" y="1147128"/>
                </a:lnTo>
                <a:lnTo>
                  <a:pt x="950275" y="1152208"/>
                </a:lnTo>
                <a:lnTo>
                  <a:pt x="947416" y="1156971"/>
                </a:lnTo>
                <a:lnTo>
                  <a:pt x="944240" y="1161098"/>
                </a:lnTo>
                <a:lnTo>
                  <a:pt x="940110" y="1165543"/>
                </a:lnTo>
                <a:lnTo>
                  <a:pt x="935663" y="1169671"/>
                </a:lnTo>
                <a:lnTo>
                  <a:pt x="930898" y="1173163"/>
                </a:lnTo>
                <a:lnTo>
                  <a:pt x="925816" y="1176656"/>
                </a:lnTo>
                <a:lnTo>
                  <a:pt x="920098" y="1179196"/>
                </a:lnTo>
                <a:lnTo>
                  <a:pt x="914063" y="1181736"/>
                </a:lnTo>
                <a:lnTo>
                  <a:pt x="908027" y="1183323"/>
                </a:lnTo>
                <a:lnTo>
                  <a:pt x="901356" y="1184593"/>
                </a:lnTo>
                <a:lnTo>
                  <a:pt x="894368" y="1185546"/>
                </a:lnTo>
                <a:lnTo>
                  <a:pt x="887697" y="1185863"/>
                </a:lnTo>
                <a:lnTo>
                  <a:pt x="369286" y="1185863"/>
                </a:lnTo>
                <a:lnTo>
                  <a:pt x="362615" y="1185546"/>
                </a:lnTo>
                <a:lnTo>
                  <a:pt x="355944" y="1184593"/>
                </a:lnTo>
                <a:lnTo>
                  <a:pt x="349273" y="1183323"/>
                </a:lnTo>
                <a:lnTo>
                  <a:pt x="343238" y="1181736"/>
                </a:lnTo>
                <a:lnTo>
                  <a:pt x="337203" y="1179196"/>
                </a:lnTo>
                <a:lnTo>
                  <a:pt x="331485" y="1176656"/>
                </a:lnTo>
                <a:lnTo>
                  <a:pt x="326402" y="1173163"/>
                </a:lnTo>
                <a:lnTo>
                  <a:pt x="321637" y="1169671"/>
                </a:lnTo>
                <a:lnTo>
                  <a:pt x="317190" y="1165543"/>
                </a:lnTo>
                <a:lnTo>
                  <a:pt x="313378" y="1161098"/>
                </a:lnTo>
                <a:lnTo>
                  <a:pt x="309884" y="1156971"/>
                </a:lnTo>
                <a:lnTo>
                  <a:pt x="307025" y="1152208"/>
                </a:lnTo>
                <a:lnTo>
                  <a:pt x="304802" y="1147128"/>
                </a:lnTo>
                <a:lnTo>
                  <a:pt x="302896" y="1141413"/>
                </a:lnTo>
                <a:lnTo>
                  <a:pt x="301943" y="1136016"/>
                </a:lnTo>
                <a:lnTo>
                  <a:pt x="301625" y="1130301"/>
                </a:lnTo>
                <a:lnTo>
                  <a:pt x="301943" y="1124903"/>
                </a:lnTo>
                <a:lnTo>
                  <a:pt x="302896" y="1119188"/>
                </a:lnTo>
                <a:lnTo>
                  <a:pt x="304802" y="1113791"/>
                </a:lnTo>
                <a:lnTo>
                  <a:pt x="307025" y="1108711"/>
                </a:lnTo>
                <a:lnTo>
                  <a:pt x="309884" y="1103948"/>
                </a:lnTo>
                <a:lnTo>
                  <a:pt x="313378" y="1099186"/>
                </a:lnTo>
                <a:lnTo>
                  <a:pt x="317190" y="1094741"/>
                </a:lnTo>
                <a:lnTo>
                  <a:pt x="321637" y="1091248"/>
                </a:lnTo>
                <a:lnTo>
                  <a:pt x="326402" y="1087438"/>
                </a:lnTo>
                <a:lnTo>
                  <a:pt x="331485" y="1084263"/>
                </a:lnTo>
                <a:lnTo>
                  <a:pt x="337203" y="1081406"/>
                </a:lnTo>
                <a:lnTo>
                  <a:pt x="343238" y="1079183"/>
                </a:lnTo>
                <a:lnTo>
                  <a:pt x="349273" y="1077278"/>
                </a:lnTo>
                <a:lnTo>
                  <a:pt x="355944" y="1076008"/>
                </a:lnTo>
                <a:lnTo>
                  <a:pt x="362615" y="1075056"/>
                </a:lnTo>
                <a:lnTo>
                  <a:pt x="369286" y="1074738"/>
                </a:lnTo>
                <a:close/>
                <a:moveTo>
                  <a:pt x="1261435" y="965200"/>
                </a:moveTo>
                <a:lnTo>
                  <a:pt x="1264624" y="965200"/>
                </a:lnTo>
                <a:lnTo>
                  <a:pt x="1267814" y="965200"/>
                </a:lnTo>
                <a:lnTo>
                  <a:pt x="1271322" y="965838"/>
                </a:lnTo>
                <a:lnTo>
                  <a:pt x="1275149" y="967114"/>
                </a:lnTo>
                <a:lnTo>
                  <a:pt x="1278977" y="968390"/>
                </a:lnTo>
                <a:lnTo>
                  <a:pt x="1282804" y="969984"/>
                </a:lnTo>
                <a:lnTo>
                  <a:pt x="1290777" y="973811"/>
                </a:lnTo>
                <a:lnTo>
                  <a:pt x="1298113" y="978277"/>
                </a:lnTo>
                <a:lnTo>
                  <a:pt x="1304491" y="982742"/>
                </a:lnTo>
                <a:lnTo>
                  <a:pt x="1308637" y="986250"/>
                </a:lnTo>
                <a:lnTo>
                  <a:pt x="1312784" y="990715"/>
                </a:lnTo>
                <a:lnTo>
                  <a:pt x="1317249" y="997094"/>
                </a:lnTo>
                <a:lnTo>
                  <a:pt x="1321395" y="1004429"/>
                </a:lnTo>
                <a:lnTo>
                  <a:pt x="1325222" y="1012403"/>
                </a:lnTo>
                <a:lnTo>
                  <a:pt x="1326817" y="1016549"/>
                </a:lnTo>
                <a:lnTo>
                  <a:pt x="1328092" y="1020057"/>
                </a:lnTo>
                <a:lnTo>
                  <a:pt x="1329368" y="1024203"/>
                </a:lnTo>
                <a:lnTo>
                  <a:pt x="1330006" y="1027711"/>
                </a:lnTo>
                <a:lnTo>
                  <a:pt x="1330325" y="1030901"/>
                </a:lnTo>
                <a:lnTo>
                  <a:pt x="1330006" y="1034090"/>
                </a:lnTo>
                <a:lnTo>
                  <a:pt x="1329368" y="1036004"/>
                </a:lnTo>
                <a:lnTo>
                  <a:pt x="1327774" y="1038236"/>
                </a:lnTo>
                <a:lnTo>
                  <a:pt x="1228904" y="1099472"/>
                </a:lnTo>
                <a:lnTo>
                  <a:pt x="1226990" y="1101066"/>
                </a:lnTo>
                <a:lnTo>
                  <a:pt x="1225396" y="1102342"/>
                </a:lnTo>
                <a:lnTo>
                  <a:pt x="1223163" y="1103618"/>
                </a:lnTo>
                <a:lnTo>
                  <a:pt x="1220930" y="1104575"/>
                </a:lnTo>
                <a:lnTo>
                  <a:pt x="1219017" y="1105213"/>
                </a:lnTo>
                <a:lnTo>
                  <a:pt x="1216784" y="1105850"/>
                </a:lnTo>
                <a:lnTo>
                  <a:pt x="1212000" y="1106488"/>
                </a:lnTo>
                <a:lnTo>
                  <a:pt x="1207854" y="1105850"/>
                </a:lnTo>
                <a:lnTo>
                  <a:pt x="1205622" y="1105213"/>
                </a:lnTo>
                <a:lnTo>
                  <a:pt x="1203389" y="1104575"/>
                </a:lnTo>
                <a:lnTo>
                  <a:pt x="1201475" y="1103618"/>
                </a:lnTo>
                <a:lnTo>
                  <a:pt x="1199243" y="1102342"/>
                </a:lnTo>
                <a:lnTo>
                  <a:pt x="1197329" y="1101066"/>
                </a:lnTo>
                <a:lnTo>
                  <a:pt x="1195735" y="1099472"/>
                </a:lnTo>
                <a:lnTo>
                  <a:pt x="1194140" y="1097558"/>
                </a:lnTo>
                <a:lnTo>
                  <a:pt x="1192864" y="1095963"/>
                </a:lnTo>
                <a:lnTo>
                  <a:pt x="1191588" y="1093731"/>
                </a:lnTo>
                <a:lnTo>
                  <a:pt x="1190632" y="1091817"/>
                </a:lnTo>
                <a:lnTo>
                  <a:pt x="1189356" y="1087352"/>
                </a:lnTo>
                <a:lnTo>
                  <a:pt x="1189037" y="1082887"/>
                </a:lnTo>
                <a:lnTo>
                  <a:pt x="1189356" y="1078741"/>
                </a:lnTo>
                <a:lnTo>
                  <a:pt x="1190632" y="1074276"/>
                </a:lnTo>
                <a:lnTo>
                  <a:pt x="1191588" y="1072043"/>
                </a:lnTo>
                <a:lnTo>
                  <a:pt x="1192864" y="1070130"/>
                </a:lnTo>
                <a:lnTo>
                  <a:pt x="1194140" y="1068535"/>
                </a:lnTo>
                <a:lnTo>
                  <a:pt x="1195735" y="1066621"/>
                </a:lnTo>
                <a:lnTo>
                  <a:pt x="1257289" y="967433"/>
                </a:lnTo>
                <a:lnTo>
                  <a:pt x="1258884" y="965838"/>
                </a:lnTo>
                <a:lnTo>
                  <a:pt x="1261435" y="965200"/>
                </a:lnTo>
                <a:close/>
                <a:moveTo>
                  <a:pt x="346041" y="844550"/>
                </a:moveTo>
                <a:lnTo>
                  <a:pt x="350799" y="844550"/>
                </a:lnTo>
                <a:lnTo>
                  <a:pt x="658851" y="844550"/>
                </a:lnTo>
                <a:lnTo>
                  <a:pt x="663927" y="844550"/>
                </a:lnTo>
                <a:lnTo>
                  <a:pt x="669003" y="845185"/>
                </a:lnTo>
                <a:lnTo>
                  <a:pt x="673762" y="846773"/>
                </a:lnTo>
                <a:lnTo>
                  <a:pt x="678204" y="848043"/>
                </a:lnTo>
                <a:lnTo>
                  <a:pt x="682645" y="850265"/>
                </a:lnTo>
                <a:lnTo>
                  <a:pt x="686452" y="852805"/>
                </a:lnTo>
                <a:lnTo>
                  <a:pt x="690259" y="855345"/>
                </a:lnTo>
                <a:lnTo>
                  <a:pt x="693749" y="858838"/>
                </a:lnTo>
                <a:lnTo>
                  <a:pt x="697239" y="862330"/>
                </a:lnTo>
                <a:lnTo>
                  <a:pt x="699777" y="865823"/>
                </a:lnTo>
                <a:lnTo>
                  <a:pt x="702315" y="869950"/>
                </a:lnTo>
                <a:lnTo>
                  <a:pt x="704218" y="874395"/>
                </a:lnTo>
                <a:lnTo>
                  <a:pt x="705804" y="879158"/>
                </a:lnTo>
                <a:lnTo>
                  <a:pt x="707391" y="883920"/>
                </a:lnTo>
                <a:lnTo>
                  <a:pt x="708025" y="888683"/>
                </a:lnTo>
                <a:lnTo>
                  <a:pt x="708025" y="893763"/>
                </a:lnTo>
                <a:lnTo>
                  <a:pt x="708025" y="898843"/>
                </a:lnTo>
                <a:lnTo>
                  <a:pt x="707391" y="903605"/>
                </a:lnTo>
                <a:lnTo>
                  <a:pt x="705804" y="908368"/>
                </a:lnTo>
                <a:lnTo>
                  <a:pt x="704218" y="912495"/>
                </a:lnTo>
                <a:lnTo>
                  <a:pt x="702315" y="916940"/>
                </a:lnTo>
                <a:lnTo>
                  <a:pt x="699777" y="921068"/>
                </a:lnTo>
                <a:lnTo>
                  <a:pt x="697239" y="924878"/>
                </a:lnTo>
                <a:lnTo>
                  <a:pt x="693749" y="928370"/>
                </a:lnTo>
                <a:lnTo>
                  <a:pt x="690259" y="931545"/>
                </a:lnTo>
                <a:lnTo>
                  <a:pt x="686452" y="934403"/>
                </a:lnTo>
                <a:lnTo>
                  <a:pt x="682645" y="936943"/>
                </a:lnTo>
                <a:lnTo>
                  <a:pt x="678204" y="938848"/>
                </a:lnTo>
                <a:lnTo>
                  <a:pt x="673762" y="940753"/>
                </a:lnTo>
                <a:lnTo>
                  <a:pt x="669003" y="941705"/>
                </a:lnTo>
                <a:lnTo>
                  <a:pt x="663927" y="942658"/>
                </a:lnTo>
                <a:lnTo>
                  <a:pt x="658851" y="942975"/>
                </a:lnTo>
                <a:lnTo>
                  <a:pt x="350799" y="942975"/>
                </a:lnTo>
                <a:lnTo>
                  <a:pt x="346041" y="942658"/>
                </a:lnTo>
                <a:lnTo>
                  <a:pt x="340965" y="941705"/>
                </a:lnTo>
                <a:lnTo>
                  <a:pt x="336206" y="940753"/>
                </a:lnTo>
                <a:lnTo>
                  <a:pt x="331764" y="938848"/>
                </a:lnTo>
                <a:lnTo>
                  <a:pt x="327323" y="936943"/>
                </a:lnTo>
                <a:lnTo>
                  <a:pt x="323516" y="934403"/>
                </a:lnTo>
                <a:lnTo>
                  <a:pt x="319391" y="931545"/>
                </a:lnTo>
                <a:lnTo>
                  <a:pt x="316219" y="928370"/>
                </a:lnTo>
                <a:lnTo>
                  <a:pt x="312729" y="924878"/>
                </a:lnTo>
                <a:lnTo>
                  <a:pt x="309874" y="921068"/>
                </a:lnTo>
                <a:lnTo>
                  <a:pt x="307653" y="916940"/>
                </a:lnTo>
                <a:lnTo>
                  <a:pt x="305432" y="912495"/>
                </a:lnTo>
                <a:lnTo>
                  <a:pt x="303846" y="908368"/>
                </a:lnTo>
                <a:lnTo>
                  <a:pt x="302577" y="903605"/>
                </a:lnTo>
                <a:lnTo>
                  <a:pt x="301943" y="898843"/>
                </a:lnTo>
                <a:lnTo>
                  <a:pt x="301625" y="893763"/>
                </a:lnTo>
                <a:lnTo>
                  <a:pt x="301943" y="888683"/>
                </a:lnTo>
                <a:lnTo>
                  <a:pt x="302577" y="883920"/>
                </a:lnTo>
                <a:lnTo>
                  <a:pt x="303846" y="879158"/>
                </a:lnTo>
                <a:lnTo>
                  <a:pt x="305432" y="874395"/>
                </a:lnTo>
                <a:lnTo>
                  <a:pt x="307336" y="869950"/>
                </a:lnTo>
                <a:lnTo>
                  <a:pt x="309874" y="865823"/>
                </a:lnTo>
                <a:lnTo>
                  <a:pt x="312729" y="862330"/>
                </a:lnTo>
                <a:lnTo>
                  <a:pt x="316219" y="858838"/>
                </a:lnTo>
                <a:lnTo>
                  <a:pt x="319391" y="855345"/>
                </a:lnTo>
                <a:lnTo>
                  <a:pt x="323516" y="852805"/>
                </a:lnTo>
                <a:lnTo>
                  <a:pt x="327323" y="850265"/>
                </a:lnTo>
                <a:lnTo>
                  <a:pt x="331764" y="848043"/>
                </a:lnTo>
                <a:lnTo>
                  <a:pt x="336206" y="846773"/>
                </a:lnTo>
                <a:lnTo>
                  <a:pt x="340965" y="845185"/>
                </a:lnTo>
                <a:lnTo>
                  <a:pt x="346041" y="844550"/>
                </a:lnTo>
                <a:close/>
                <a:moveTo>
                  <a:pt x="344144" y="590550"/>
                </a:moveTo>
                <a:lnTo>
                  <a:pt x="960782" y="590550"/>
                </a:lnTo>
                <a:lnTo>
                  <a:pt x="966812" y="591185"/>
                </a:lnTo>
                <a:lnTo>
                  <a:pt x="973159" y="592138"/>
                </a:lnTo>
                <a:lnTo>
                  <a:pt x="978871" y="593725"/>
                </a:lnTo>
                <a:lnTo>
                  <a:pt x="984584" y="595630"/>
                </a:lnTo>
                <a:lnTo>
                  <a:pt x="990296" y="598488"/>
                </a:lnTo>
                <a:lnTo>
                  <a:pt x="995374" y="601345"/>
                </a:lnTo>
                <a:lnTo>
                  <a:pt x="1000135" y="604838"/>
                </a:lnTo>
                <a:lnTo>
                  <a:pt x="1004260" y="608965"/>
                </a:lnTo>
                <a:lnTo>
                  <a:pt x="1008386" y="613410"/>
                </a:lnTo>
                <a:lnTo>
                  <a:pt x="1011560" y="617855"/>
                </a:lnTo>
                <a:lnTo>
                  <a:pt x="1015051" y="623253"/>
                </a:lnTo>
                <a:lnTo>
                  <a:pt x="1017590" y="628650"/>
                </a:lnTo>
                <a:lnTo>
                  <a:pt x="1019811" y="634048"/>
                </a:lnTo>
                <a:lnTo>
                  <a:pt x="1021081" y="639763"/>
                </a:lnTo>
                <a:lnTo>
                  <a:pt x="1021715" y="646113"/>
                </a:lnTo>
                <a:lnTo>
                  <a:pt x="1022350" y="652145"/>
                </a:lnTo>
                <a:lnTo>
                  <a:pt x="1021715" y="658813"/>
                </a:lnTo>
                <a:lnTo>
                  <a:pt x="1021081" y="664528"/>
                </a:lnTo>
                <a:lnTo>
                  <a:pt x="1019811" y="670878"/>
                </a:lnTo>
                <a:lnTo>
                  <a:pt x="1017590" y="676275"/>
                </a:lnTo>
                <a:lnTo>
                  <a:pt x="1015051" y="681673"/>
                </a:lnTo>
                <a:lnTo>
                  <a:pt x="1011560" y="686753"/>
                </a:lnTo>
                <a:lnTo>
                  <a:pt x="1008386" y="691515"/>
                </a:lnTo>
                <a:lnTo>
                  <a:pt x="1004260" y="695960"/>
                </a:lnTo>
                <a:lnTo>
                  <a:pt x="1000135" y="700088"/>
                </a:lnTo>
                <a:lnTo>
                  <a:pt x="995374" y="703580"/>
                </a:lnTo>
                <a:lnTo>
                  <a:pt x="990296" y="706438"/>
                </a:lnTo>
                <a:lnTo>
                  <a:pt x="984584" y="708978"/>
                </a:lnTo>
                <a:lnTo>
                  <a:pt x="978871" y="711200"/>
                </a:lnTo>
                <a:lnTo>
                  <a:pt x="973159" y="712788"/>
                </a:lnTo>
                <a:lnTo>
                  <a:pt x="966812" y="713740"/>
                </a:lnTo>
                <a:lnTo>
                  <a:pt x="960782" y="714375"/>
                </a:lnTo>
                <a:lnTo>
                  <a:pt x="344144" y="714375"/>
                </a:lnTo>
                <a:lnTo>
                  <a:pt x="338114" y="713740"/>
                </a:lnTo>
                <a:lnTo>
                  <a:pt x="331767" y="712788"/>
                </a:lnTo>
                <a:lnTo>
                  <a:pt x="326054" y="711200"/>
                </a:lnTo>
                <a:lnTo>
                  <a:pt x="320342" y="708978"/>
                </a:lnTo>
                <a:lnTo>
                  <a:pt x="314946" y="706438"/>
                </a:lnTo>
                <a:lnTo>
                  <a:pt x="309869" y="703580"/>
                </a:lnTo>
                <a:lnTo>
                  <a:pt x="305108" y="700088"/>
                </a:lnTo>
                <a:lnTo>
                  <a:pt x="300982" y="695960"/>
                </a:lnTo>
                <a:lnTo>
                  <a:pt x="296857" y="691515"/>
                </a:lnTo>
                <a:lnTo>
                  <a:pt x="293366" y="686753"/>
                </a:lnTo>
                <a:lnTo>
                  <a:pt x="290192" y="681673"/>
                </a:lnTo>
                <a:lnTo>
                  <a:pt x="287653" y="676275"/>
                </a:lnTo>
                <a:lnTo>
                  <a:pt x="285432" y="670878"/>
                </a:lnTo>
                <a:lnTo>
                  <a:pt x="284162" y="664528"/>
                </a:lnTo>
                <a:lnTo>
                  <a:pt x="282893" y="658813"/>
                </a:lnTo>
                <a:lnTo>
                  <a:pt x="282575" y="652145"/>
                </a:lnTo>
                <a:lnTo>
                  <a:pt x="282893" y="646113"/>
                </a:lnTo>
                <a:lnTo>
                  <a:pt x="284162" y="639763"/>
                </a:lnTo>
                <a:lnTo>
                  <a:pt x="285432" y="634048"/>
                </a:lnTo>
                <a:lnTo>
                  <a:pt x="287653" y="628650"/>
                </a:lnTo>
                <a:lnTo>
                  <a:pt x="290192" y="623253"/>
                </a:lnTo>
                <a:lnTo>
                  <a:pt x="293366" y="617855"/>
                </a:lnTo>
                <a:lnTo>
                  <a:pt x="296857" y="613410"/>
                </a:lnTo>
                <a:lnTo>
                  <a:pt x="300982" y="608965"/>
                </a:lnTo>
                <a:lnTo>
                  <a:pt x="305108" y="604838"/>
                </a:lnTo>
                <a:lnTo>
                  <a:pt x="309869" y="601345"/>
                </a:lnTo>
                <a:lnTo>
                  <a:pt x="314946" y="598488"/>
                </a:lnTo>
                <a:lnTo>
                  <a:pt x="320342" y="595630"/>
                </a:lnTo>
                <a:lnTo>
                  <a:pt x="326054" y="593725"/>
                </a:lnTo>
                <a:lnTo>
                  <a:pt x="331767" y="592138"/>
                </a:lnTo>
                <a:lnTo>
                  <a:pt x="338114" y="591185"/>
                </a:lnTo>
                <a:lnTo>
                  <a:pt x="344144" y="590550"/>
                </a:lnTo>
                <a:close/>
                <a:moveTo>
                  <a:pt x="1750865" y="411163"/>
                </a:moveTo>
                <a:lnTo>
                  <a:pt x="1754043" y="411481"/>
                </a:lnTo>
                <a:lnTo>
                  <a:pt x="1757540" y="411798"/>
                </a:lnTo>
                <a:lnTo>
                  <a:pt x="1760718" y="413068"/>
                </a:lnTo>
                <a:lnTo>
                  <a:pt x="1764214" y="414021"/>
                </a:lnTo>
                <a:lnTo>
                  <a:pt x="1767710" y="414973"/>
                </a:lnTo>
                <a:lnTo>
                  <a:pt x="1770889" y="416878"/>
                </a:lnTo>
                <a:lnTo>
                  <a:pt x="1777563" y="421006"/>
                </a:lnTo>
                <a:lnTo>
                  <a:pt x="1784555" y="425768"/>
                </a:lnTo>
                <a:lnTo>
                  <a:pt x="1790912" y="431166"/>
                </a:lnTo>
                <a:lnTo>
                  <a:pt x="1797904" y="437198"/>
                </a:lnTo>
                <a:lnTo>
                  <a:pt x="1812207" y="451486"/>
                </a:lnTo>
                <a:lnTo>
                  <a:pt x="1827145" y="466408"/>
                </a:lnTo>
                <a:lnTo>
                  <a:pt x="1836680" y="476251"/>
                </a:lnTo>
                <a:lnTo>
                  <a:pt x="1851935" y="491173"/>
                </a:lnTo>
                <a:lnTo>
                  <a:pt x="1865920" y="505461"/>
                </a:lnTo>
                <a:lnTo>
                  <a:pt x="1872277" y="512446"/>
                </a:lnTo>
                <a:lnTo>
                  <a:pt x="1877680" y="519431"/>
                </a:lnTo>
                <a:lnTo>
                  <a:pt x="1882447" y="525781"/>
                </a:lnTo>
                <a:lnTo>
                  <a:pt x="1886579" y="532766"/>
                </a:lnTo>
                <a:lnTo>
                  <a:pt x="1888486" y="536258"/>
                </a:lnTo>
                <a:lnTo>
                  <a:pt x="1889439" y="539433"/>
                </a:lnTo>
                <a:lnTo>
                  <a:pt x="1891029" y="542608"/>
                </a:lnTo>
                <a:lnTo>
                  <a:pt x="1891664" y="546101"/>
                </a:lnTo>
                <a:lnTo>
                  <a:pt x="1891982" y="549593"/>
                </a:lnTo>
                <a:lnTo>
                  <a:pt x="1892300" y="552768"/>
                </a:lnTo>
                <a:lnTo>
                  <a:pt x="1892300" y="556261"/>
                </a:lnTo>
                <a:lnTo>
                  <a:pt x="1891664" y="559753"/>
                </a:lnTo>
                <a:lnTo>
                  <a:pt x="1891029" y="562928"/>
                </a:lnTo>
                <a:lnTo>
                  <a:pt x="1889757" y="566738"/>
                </a:lnTo>
                <a:lnTo>
                  <a:pt x="1888486" y="570231"/>
                </a:lnTo>
                <a:lnTo>
                  <a:pt x="1886261" y="574041"/>
                </a:lnTo>
                <a:lnTo>
                  <a:pt x="1884036" y="577533"/>
                </a:lnTo>
                <a:lnTo>
                  <a:pt x="1881176" y="581343"/>
                </a:lnTo>
                <a:lnTo>
                  <a:pt x="1877680" y="585153"/>
                </a:lnTo>
                <a:lnTo>
                  <a:pt x="1874184" y="588963"/>
                </a:lnTo>
                <a:lnTo>
                  <a:pt x="1476895" y="985838"/>
                </a:lnTo>
                <a:lnTo>
                  <a:pt x="1472763" y="989966"/>
                </a:lnTo>
                <a:lnTo>
                  <a:pt x="1468313" y="993458"/>
                </a:lnTo>
                <a:lnTo>
                  <a:pt x="1464182" y="996633"/>
                </a:lnTo>
                <a:lnTo>
                  <a:pt x="1459732" y="999808"/>
                </a:lnTo>
                <a:lnTo>
                  <a:pt x="1455282" y="1002348"/>
                </a:lnTo>
                <a:lnTo>
                  <a:pt x="1450515" y="1004888"/>
                </a:lnTo>
                <a:lnTo>
                  <a:pt x="1446065" y="1007111"/>
                </a:lnTo>
                <a:lnTo>
                  <a:pt x="1440980" y="1009016"/>
                </a:lnTo>
                <a:lnTo>
                  <a:pt x="1436212" y="1010921"/>
                </a:lnTo>
                <a:lnTo>
                  <a:pt x="1431445" y="1012826"/>
                </a:lnTo>
                <a:lnTo>
                  <a:pt x="1426360" y="1013778"/>
                </a:lnTo>
                <a:lnTo>
                  <a:pt x="1421274" y="1015366"/>
                </a:lnTo>
                <a:lnTo>
                  <a:pt x="1416507" y="1016001"/>
                </a:lnTo>
                <a:lnTo>
                  <a:pt x="1411422" y="1016953"/>
                </a:lnTo>
                <a:lnTo>
                  <a:pt x="1406336" y="1017271"/>
                </a:lnTo>
                <a:lnTo>
                  <a:pt x="1401569" y="1017588"/>
                </a:lnTo>
                <a:lnTo>
                  <a:pt x="1396484" y="1017588"/>
                </a:lnTo>
                <a:lnTo>
                  <a:pt x="1391716" y="1017271"/>
                </a:lnTo>
                <a:lnTo>
                  <a:pt x="1386949" y="1016953"/>
                </a:lnTo>
                <a:lnTo>
                  <a:pt x="1382499" y="1015683"/>
                </a:lnTo>
                <a:lnTo>
                  <a:pt x="1377731" y="1015048"/>
                </a:lnTo>
                <a:lnTo>
                  <a:pt x="1373282" y="1013461"/>
                </a:lnTo>
                <a:lnTo>
                  <a:pt x="1368832" y="1012191"/>
                </a:lnTo>
                <a:lnTo>
                  <a:pt x="1364700" y="1010286"/>
                </a:lnTo>
                <a:lnTo>
                  <a:pt x="1360886" y="1008063"/>
                </a:lnTo>
                <a:lnTo>
                  <a:pt x="1357072" y="1005523"/>
                </a:lnTo>
                <a:lnTo>
                  <a:pt x="1353576" y="1002983"/>
                </a:lnTo>
                <a:lnTo>
                  <a:pt x="1350080" y="1000126"/>
                </a:lnTo>
                <a:lnTo>
                  <a:pt x="1347220" y="996633"/>
                </a:lnTo>
                <a:lnTo>
                  <a:pt x="1344359" y="993458"/>
                </a:lnTo>
                <a:lnTo>
                  <a:pt x="1341817" y="989331"/>
                </a:lnTo>
                <a:lnTo>
                  <a:pt x="1339274" y="985521"/>
                </a:lnTo>
                <a:lnTo>
                  <a:pt x="1337367" y="981076"/>
                </a:lnTo>
                <a:lnTo>
                  <a:pt x="1335778" y="976313"/>
                </a:lnTo>
                <a:lnTo>
                  <a:pt x="1326561" y="967106"/>
                </a:lnTo>
                <a:lnTo>
                  <a:pt x="1322111" y="965518"/>
                </a:lnTo>
                <a:lnTo>
                  <a:pt x="1317979" y="963296"/>
                </a:lnTo>
                <a:lnTo>
                  <a:pt x="1314165" y="961073"/>
                </a:lnTo>
                <a:lnTo>
                  <a:pt x="1310351" y="958851"/>
                </a:lnTo>
                <a:lnTo>
                  <a:pt x="1307173" y="956311"/>
                </a:lnTo>
                <a:lnTo>
                  <a:pt x="1303995" y="953453"/>
                </a:lnTo>
                <a:lnTo>
                  <a:pt x="1301134" y="950913"/>
                </a:lnTo>
                <a:lnTo>
                  <a:pt x="1298274" y="948056"/>
                </a:lnTo>
                <a:lnTo>
                  <a:pt x="1295731" y="944563"/>
                </a:lnTo>
                <a:lnTo>
                  <a:pt x="1293824" y="941706"/>
                </a:lnTo>
                <a:lnTo>
                  <a:pt x="1291599" y="938531"/>
                </a:lnTo>
                <a:lnTo>
                  <a:pt x="1289692" y="935038"/>
                </a:lnTo>
                <a:lnTo>
                  <a:pt x="1288103" y="931546"/>
                </a:lnTo>
                <a:lnTo>
                  <a:pt x="1286832" y="928371"/>
                </a:lnTo>
                <a:lnTo>
                  <a:pt x="1284607" y="921068"/>
                </a:lnTo>
                <a:lnTo>
                  <a:pt x="1283336" y="913448"/>
                </a:lnTo>
                <a:lnTo>
                  <a:pt x="1282700" y="905511"/>
                </a:lnTo>
                <a:lnTo>
                  <a:pt x="1283018" y="897573"/>
                </a:lnTo>
                <a:lnTo>
                  <a:pt x="1283971" y="889953"/>
                </a:lnTo>
                <a:lnTo>
                  <a:pt x="1285560" y="882016"/>
                </a:lnTo>
                <a:lnTo>
                  <a:pt x="1287785" y="874078"/>
                </a:lnTo>
                <a:lnTo>
                  <a:pt x="1290646" y="866141"/>
                </a:lnTo>
                <a:lnTo>
                  <a:pt x="1294142" y="858521"/>
                </a:lnTo>
                <a:lnTo>
                  <a:pt x="1298909" y="849948"/>
                </a:lnTo>
                <a:lnTo>
                  <a:pt x="1304313" y="841376"/>
                </a:lnTo>
                <a:lnTo>
                  <a:pt x="1310351" y="833756"/>
                </a:lnTo>
                <a:lnTo>
                  <a:pt x="1317026" y="826136"/>
                </a:lnTo>
                <a:lnTo>
                  <a:pt x="1714315" y="429261"/>
                </a:lnTo>
                <a:lnTo>
                  <a:pt x="1718446" y="425768"/>
                </a:lnTo>
                <a:lnTo>
                  <a:pt x="1721943" y="422276"/>
                </a:lnTo>
                <a:lnTo>
                  <a:pt x="1726074" y="419736"/>
                </a:lnTo>
                <a:lnTo>
                  <a:pt x="1729571" y="417196"/>
                </a:lnTo>
                <a:lnTo>
                  <a:pt x="1733384" y="415608"/>
                </a:lnTo>
                <a:lnTo>
                  <a:pt x="1736881" y="414021"/>
                </a:lnTo>
                <a:lnTo>
                  <a:pt x="1740377" y="412433"/>
                </a:lnTo>
                <a:lnTo>
                  <a:pt x="1743873" y="411798"/>
                </a:lnTo>
                <a:lnTo>
                  <a:pt x="1747051" y="411481"/>
                </a:lnTo>
                <a:lnTo>
                  <a:pt x="1750865" y="411163"/>
                </a:lnTo>
                <a:close/>
                <a:moveTo>
                  <a:pt x="198373" y="319088"/>
                </a:moveTo>
                <a:lnTo>
                  <a:pt x="1557783" y="319088"/>
                </a:lnTo>
                <a:lnTo>
                  <a:pt x="1453042" y="423822"/>
                </a:lnTo>
                <a:lnTo>
                  <a:pt x="315492" y="423822"/>
                </a:lnTo>
                <a:lnTo>
                  <a:pt x="305336" y="424140"/>
                </a:lnTo>
                <a:lnTo>
                  <a:pt x="295179" y="424774"/>
                </a:lnTo>
                <a:lnTo>
                  <a:pt x="285340" y="426361"/>
                </a:lnTo>
                <a:lnTo>
                  <a:pt x="275500" y="427631"/>
                </a:lnTo>
                <a:lnTo>
                  <a:pt x="265979" y="429852"/>
                </a:lnTo>
                <a:lnTo>
                  <a:pt x="256457" y="433026"/>
                </a:lnTo>
                <a:lnTo>
                  <a:pt x="247570" y="435882"/>
                </a:lnTo>
                <a:lnTo>
                  <a:pt x="238365" y="439374"/>
                </a:lnTo>
                <a:lnTo>
                  <a:pt x="229478" y="443499"/>
                </a:lnTo>
                <a:lnTo>
                  <a:pt x="221226" y="447943"/>
                </a:lnTo>
                <a:lnTo>
                  <a:pt x="212973" y="452703"/>
                </a:lnTo>
                <a:lnTo>
                  <a:pt x="204721" y="457781"/>
                </a:lnTo>
                <a:lnTo>
                  <a:pt x="196786" y="463494"/>
                </a:lnTo>
                <a:lnTo>
                  <a:pt x="189486" y="469207"/>
                </a:lnTo>
                <a:lnTo>
                  <a:pt x="182186" y="475554"/>
                </a:lnTo>
                <a:lnTo>
                  <a:pt x="175203" y="481902"/>
                </a:lnTo>
                <a:lnTo>
                  <a:pt x="168855" y="488884"/>
                </a:lnTo>
                <a:lnTo>
                  <a:pt x="162507" y="496184"/>
                </a:lnTo>
                <a:lnTo>
                  <a:pt x="156794" y="503483"/>
                </a:lnTo>
                <a:lnTo>
                  <a:pt x="151398" y="511100"/>
                </a:lnTo>
                <a:lnTo>
                  <a:pt x="145685" y="519670"/>
                </a:lnTo>
                <a:lnTo>
                  <a:pt x="140924" y="527604"/>
                </a:lnTo>
                <a:lnTo>
                  <a:pt x="136798" y="536490"/>
                </a:lnTo>
                <a:lnTo>
                  <a:pt x="132672" y="545060"/>
                </a:lnTo>
                <a:lnTo>
                  <a:pt x="129498" y="554263"/>
                </a:lnTo>
                <a:lnTo>
                  <a:pt x="126007" y="563150"/>
                </a:lnTo>
                <a:lnTo>
                  <a:pt x="123468" y="572671"/>
                </a:lnTo>
                <a:lnTo>
                  <a:pt x="121246" y="582193"/>
                </a:lnTo>
                <a:lnTo>
                  <a:pt x="119659" y="592031"/>
                </a:lnTo>
                <a:lnTo>
                  <a:pt x="118072" y="601870"/>
                </a:lnTo>
                <a:lnTo>
                  <a:pt x="117437" y="612026"/>
                </a:lnTo>
                <a:lnTo>
                  <a:pt x="117437" y="622182"/>
                </a:lnTo>
                <a:lnTo>
                  <a:pt x="117437" y="1633658"/>
                </a:lnTo>
                <a:lnTo>
                  <a:pt x="117437" y="1643814"/>
                </a:lnTo>
                <a:lnTo>
                  <a:pt x="118072" y="1653970"/>
                </a:lnTo>
                <a:lnTo>
                  <a:pt x="119659" y="1663808"/>
                </a:lnTo>
                <a:lnTo>
                  <a:pt x="121246" y="1673647"/>
                </a:lnTo>
                <a:lnTo>
                  <a:pt x="123468" y="1683168"/>
                </a:lnTo>
                <a:lnTo>
                  <a:pt x="126007" y="1692689"/>
                </a:lnTo>
                <a:lnTo>
                  <a:pt x="129498" y="1701576"/>
                </a:lnTo>
                <a:lnTo>
                  <a:pt x="132672" y="1710780"/>
                </a:lnTo>
                <a:lnTo>
                  <a:pt x="136798" y="1719666"/>
                </a:lnTo>
                <a:lnTo>
                  <a:pt x="140924" y="1728235"/>
                </a:lnTo>
                <a:lnTo>
                  <a:pt x="145685" y="1736170"/>
                </a:lnTo>
                <a:lnTo>
                  <a:pt x="151398" y="1744739"/>
                </a:lnTo>
                <a:lnTo>
                  <a:pt x="156794" y="1752356"/>
                </a:lnTo>
                <a:lnTo>
                  <a:pt x="162507" y="1759656"/>
                </a:lnTo>
                <a:lnTo>
                  <a:pt x="168855" y="1766955"/>
                </a:lnTo>
                <a:lnTo>
                  <a:pt x="175203" y="1773938"/>
                </a:lnTo>
                <a:lnTo>
                  <a:pt x="182186" y="1780285"/>
                </a:lnTo>
                <a:lnTo>
                  <a:pt x="189486" y="1786633"/>
                </a:lnTo>
                <a:lnTo>
                  <a:pt x="196786" y="1792345"/>
                </a:lnTo>
                <a:lnTo>
                  <a:pt x="204721" y="1798375"/>
                </a:lnTo>
                <a:lnTo>
                  <a:pt x="212973" y="1803453"/>
                </a:lnTo>
                <a:lnTo>
                  <a:pt x="221226" y="1808214"/>
                </a:lnTo>
                <a:lnTo>
                  <a:pt x="229478" y="1812340"/>
                </a:lnTo>
                <a:lnTo>
                  <a:pt x="238365" y="1816466"/>
                </a:lnTo>
                <a:lnTo>
                  <a:pt x="247570" y="1819640"/>
                </a:lnTo>
                <a:lnTo>
                  <a:pt x="256457" y="1823131"/>
                </a:lnTo>
                <a:lnTo>
                  <a:pt x="265979" y="1825670"/>
                </a:lnTo>
                <a:lnTo>
                  <a:pt x="275500" y="1827891"/>
                </a:lnTo>
                <a:lnTo>
                  <a:pt x="285340" y="1829478"/>
                </a:lnTo>
                <a:lnTo>
                  <a:pt x="295179" y="1831065"/>
                </a:lnTo>
                <a:lnTo>
                  <a:pt x="305336" y="1831700"/>
                </a:lnTo>
                <a:lnTo>
                  <a:pt x="315492" y="1831700"/>
                </a:lnTo>
                <a:lnTo>
                  <a:pt x="1632371" y="1831700"/>
                </a:lnTo>
                <a:lnTo>
                  <a:pt x="1642527" y="1831700"/>
                </a:lnTo>
                <a:lnTo>
                  <a:pt x="1652367" y="1831065"/>
                </a:lnTo>
                <a:lnTo>
                  <a:pt x="1662523" y="1829478"/>
                </a:lnTo>
                <a:lnTo>
                  <a:pt x="1672045" y="1827891"/>
                </a:lnTo>
                <a:lnTo>
                  <a:pt x="1681885" y="1825670"/>
                </a:lnTo>
                <a:lnTo>
                  <a:pt x="1691089" y="1823131"/>
                </a:lnTo>
                <a:lnTo>
                  <a:pt x="1700611" y="1819640"/>
                </a:lnTo>
                <a:lnTo>
                  <a:pt x="1709181" y="1816466"/>
                </a:lnTo>
                <a:lnTo>
                  <a:pt x="1718385" y="1812340"/>
                </a:lnTo>
                <a:lnTo>
                  <a:pt x="1726637" y="1808214"/>
                </a:lnTo>
                <a:lnTo>
                  <a:pt x="1735207" y="1803453"/>
                </a:lnTo>
                <a:lnTo>
                  <a:pt x="1743142" y="1798375"/>
                </a:lnTo>
                <a:lnTo>
                  <a:pt x="1750760" y="1792345"/>
                </a:lnTo>
                <a:lnTo>
                  <a:pt x="1758377" y="1786633"/>
                </a:lnTo>
                <a:lnTo>
                  <a:pt x="1765677" y="1780285"/>
                </a:lnTo>
                <a:lnTo>
                  <a:pt x="1772660" y="1773938"/>
                </a:lnTo>
                <a:lnTo>
                  <a:pt x="1779325" y="1766955"/>
                </a:lnTo>
                <a:lnTo>
                  <a:pt x="1785356" y="1759973"/>
                </a:lnTo>
                <a:lnTo>
                  <a:pt x="1791069" y="1752356"/>
                </a:lnTo>
                <a:lnTo>
                  <a:pt x="1796782" y="1744739"/>
                </a:lnTo>
                <a:lnTo>
                  <a:pt x="1801861" y="1736805"/>
                </a:lnTo>
                <a:lnTo>
                  <a:pt x="1806621" y="1728235"/>
                </a:lnTo>
                <a:lnTo>
                  <a:pt x="1810748" y="1719666"/>
                </a:lnTo>
                <a:lnTo>
                  <a:pt x="1814874" y="1710780"/>
                </a:lnTo>
                <a:lnTo>
                  <a:pt x="1818683" y="1702211"/>
                </a:lnTo>
                <a:lnTo>
                  <a:pt x="1821857" y="1692689"/>
                </a:lnTo>
                <a:lnTo>
                  <a:pt x="1824396" y="1683168"/>
                </a:lnTo>
                <a:lnTo>
                  <a:pt x="1826617" y="1673647"/>
                </a:lnTo>
                <a:lnTo>
                  <a:pt x="1828522" y="1663808"/>
                </a:lnTo>
                <a:lnTo>
                  <a:pt x="1829474" y="1653970"/>
                </a:lnTo>
                <a:lnTo>
                  <a:pt x="1830109" y="1643814"/>
                </a:lnTo>
                <a:lnTo>
                  <a:pt x="1830426" y="1633658"/>
                </a:lnTo>
                <a:lnTo>
                  <a:pt x="1830426" y="1113162"/>
                </a:lnTo>
                <a:lnTo>
                  <a:pt x="1830426" y="773570"/>
                </a:lnTo>
                <a:lnTo>
                  <a:pt x="1947863" y="656458"/>
                </a:lnTo>
                <a:lnTo>
                  <a:pt x="1947863" y="1738391"/>
                </a:lnTo>
                <a:lnTo>
                  <a:pt x="1947546" y="1748865"/>
                </a:lnTo>
                <a:lnTo>
                  <a:pt x="1946911" y="1758704"/>
                </a:lnTo>
                <a:lnTo>
                  <a:pt x="1945324" y="1768860"/>
                </a:lnTo>
                <a:lnTo>
                  <a:pt x="1943419" y="1778063"/>
                </a:lnTo>
                <a:lnTo>
                  <a:pt x="1941198" y="1787902"/>
                </a:lnTo>
                <a:lnTo>
                  <a:pt x="1938659" y="1797423"/>
                </a:lnTo>
                <a:lnTo>
                  <a:pt x="1935802" y="1806627"/>
                </a:lnTo>
                <a:lnTo>
                  <a:pt x="1932311" y="1815831"/>
                </a:lnTo>
                <a:lnTo>
                  <a:pt x="1928184" y="1824400"/>
                </a:lnTo>
                <a:lnTo>
                  <a:pt x="1923741" y="1832969"/>
                </a:lnTo>
                <a:lnTo>
                  <a:pt x="1918980" y="1841221"/>
                </a:lnTo>
                <a:lnTo>
                  <a:pt x="1913902" y="1849156"/>
                </a:lnTo>
                <a:lnTo>
                  <a:pt x="1908188" y="1856773"/>
                </a:lnTo>
                <a:lnTo>
                  <a:pt x="1902475" y="1864707"/>
                </a:lnTo>
                <a:lnTo>
                  <a:pt x="1896127" y="1871689"/>
                </a:lnTo>
                <a:lnTo>
                  <a:pt x="1889462" y="1878671"/>
                </a:lnTo>
                <a:lnTo>
                  <a:pt x="1882797" y="1885336"/>
                </a:lnTo>
                <a:lnTo>
                  <a:pt x="1875497" y="1891366"/>
                </a:lnTo>
                <a:lnTo>
                  <a:pt x="1868197" y="1897397"/>
                </a:lnTo>
                <a:lnTo>
                  <a:pt x="1860579" y="1902792"/>
                </a:lnTo>
                <a:lnTo>
                  <a:pt x="1852327" y="1907870"/>
                </a:lnTo>
                <a:lnTo>
                  <a:pt x="1844074" y="1912631"/>
                </a:lnTo>
                <a:lnTo>
                  <a:pt x="1835187" y="1917074"/>
                </a:lnTo>
                <a:lnTo>
                  <a:pt x="1826617" y="1920882"/>
                </a:lnTo>
                <a:lnTo>
                  <a:pt x="1817413" y="1924691"/>
                </a:lnTo>
                <a:lnTo>
                  <a:pt x="1808209" y="1927865"/>
                </a:lnTo>
                <a:lnTo>
                  <a:pt x="1799004" y="1930404"/>
                </a:lnTo>
                <a:lnTo>
                  <a:pt x="1789482" y="1932625"/>
                </a:lnTo>
                <a:lnTo>
                  <a:pt x="1779643" y="1934530"/>
                </a:lnTo>
                <a:lnTo>
                  <a:pt x="1769803" y="1935482"/>
                </a:lnTo>
                <a:lnTo>
                  <a:pt x="1759647" y="1936434"/>
                </a:lnTo>
                <a:lnTo>
                  <a:pt x="1749173" y="1936751"/>
                </a:lnTo>
                <a:lnTo>
                  <a:pt x="198373" y="1936751"/>
                </a:lnTo>
                <a:lnTo>
                  <a:pt x="188216" y="1936434"/>
                </a:lnTo>
                <a:lnTo>
                  <a:pt x="178377" y="1935482"/>
                </a:lnTo>
                <a:lnTo>
                  <a:pt x="168538" y="1934530"/>
                </a:lnTo>
                <a:lnTo>
                  <a:pt x="158699" y="1932625"/>
                </a:lnTo>
                <a:lnTo>
                  <a:pt x="148859" y="1930404"/>
                </a:lnTo>
                <a:lnTo>
                  <a:pt x="139655" y="1927865"/>
                </a:lnTo>
                <a:lnTo>
                  <a:pt x="130133" y="1924691"/>
                </a:lnTo>
                <a:lnTo>
                  <a:pt x="121246" y="1920882"/>
                </a:lnTo>
                <a:lnTo>
                  <a:pt x="112359" y="1917074"/>
                </a:lnTo>
                <a:lnTo>
                  <a:pt x="103789" y="1912631"/>
                </a:lnTo>
                <a:lnTo>
                  <a:pt x="95537" y="1907870"/>
                </a:lnTo>
                <a:lnTo>
                  <a:pt x="87602" y="1902792"/>
                </a:lnTo>
                <a:lnTo>
                  <a:pt x="79984" y="1897397"/>
                </a:lnTo>
                <a:lnTo>
                  <a:pt x="72049" y="1891366"/>
                </a:lnTo>
                <a:lnTo>
                  <a:pt x="65067" y="1885336"/>
                </a:lnTo>
                <a:lnTo>
                  <a:pt x="58084" y="1878671"/>
                </a:lnTo>
                <a:lnTo>
                  <a:pt x="51418" y="1871689"/>
                </a:lnTo>
                <a:lnTo>
                  <a:pt x="45388" y="1864707"/>
                </a:lnTo>
                <a:lnTo>
                  <a:pt x="39357" y="1856773"/>
                </a:lnTo>
                <a:lnTo>
                  <a:pt x="33962" y="1849156"/>
                </a:lnTo>
                <a:lnTo>
                  <a:pt x="28883" y="1841221"/>
                </a:lnTo>
                <a:lnTo>
                  <a:pt x="24122" y="1832969"/>
                </a:lnTo>
                <a:lnTo>
                  <a:pt x="19679" y="1824400"/>
                </a:lnTo>
                <a:lnTo>
                  <a:pt x="15870" y="1815831"/>
                </a:lnTo>
                <a:lnTo>
                  <a:pt x="12061" y="1806627"/>
                </a:lnTo>
                <a:lnTo>
                  <a:pt x="8887" y="1797423"/>
                </a:lnTo>
                <a:lnTo>
                  <a:pt x="6348" y="1787902"/>
                </a:lnTo>
                <a:lnTo>
                  <a:pt x="4126" y="1778063"/>
                </a:lnTo>
                <a:lnTo>
                  <a:pt x="2222" y="1768860"/>
                </a:lnTo>
                <a:lnTo>
                  <a:pt x="1270" y="1758704"/>
                </a:lnTo>
                <a:lnTo>
                  <a:pt x="318" y="1748865"/>
                </a:lnTo>
                <a:lnTo>
                  <a:pt x="0" y="1738391"/>
                </a:lnTo>
                <a:lnTo>
                  <a:pt x="0" y="517448"/>
                </a:lnTo>
                <a:lnTo>
                  <a:pt x="318" y="507292"/>
                </a:lnTo>
                <a:lnTo>
                  <a:pt x="1270" y="497453"/>
                </a:lnTo>
                <a:lnTo>
                  <a:pt x="2222" y="487297"/>
                </a:lnTo>
                <a:lnTo>
                  <a:pt x="4126" y="477776"/>
                </a:lnTo>
                <a:lnTo>
                  <a:pt x="6348" y="467937"/>
                </a:lnTo>
                <a:lnTo>
                  <a:pt x="8887" y="458416"/>
                </a:lnTo>
                <a:lnTo>
                  <a:pt x="12061" y="449212"/>
                </a:lnTo>
                <a:lnTo>
                  <a:pt x="15870" y="440008"/>
                </a:lnTo>
                <a:lnTo>
                  <a:pt x="19679" y="431439"/>
                </a:lnTo>
                <a:lnTo>
                  <a:pt x="24122" y="423187"/>
                </a:lnTo>
                <a:lnTo>
                  <a:pt x="28883" y="414618"/>
                </a:lnTo>
                <a:lnTo>
                  <a:pt x="33962" y="406684"/>
                </a:lnTo>
                <a:lnTo>
                  <a:pt x="39357" y="399067"/>
                </a:lnTo>
                <a:lnTo>
                  <a:pt x="45388" y="391450"/>
                </a:lnTo>
                <a:lnTo>
                  <a:pt x="51418" y="384150"/>
                </a:lnTo>
                <a:lnTo>
                  <a:pt x="58084" y="377168"/>
                </a:lnTo>
                <a:lnTo>
                  <a:pt x="65067" y="370503"/>
                </a:lnTo>
                <a:lnTo>
                  <a:pt x="72049" y="364473"/>
                </a:lnTo>
                <a:lnTo>
                  <a:pt x="79984" y="358443"/>
                </a:lnTo>
                <a:lnTo>
                  <a:pt x="87602" y="353047"/>
                </a:lnTo>
                <a:lnTo>
                  <a:pt x="95537" y="347969"/>
                </a:lnTo>
                <a:lnTo>
                  <a:pt x="103789" y="343209"/>
                </a:lnTo>
                <a:lnTo>
                  <a:pt x="112359" y="338766"/>
                </a:lnTo>
                <a:lnTo>
                  <a:pt x="121246" y="334957"/>
                </a:lnTo>
                <a:lnTo>
                  <a:pt x="130133" y="331149"/>
                </a:lnTo>
                <a:lnTo>
                  <a:pt x="139655" y="328292"/>
                </a:lnTo>
                <a:lnTo>
                  <a:pt x="148859" y="325436"/>
                </a:lnTo>
                <a:lnTo>
                  <a:pt x="158699" y="323214"/>
                </a:lnTo>
                <a:lnTo>
                  <a:pt x="168538" y="321310"/>
                </a:lnTo>
                <a:lnTo>
                  <a:pt x="178377" y="320358"/>
                </a:lnTo>
                <a:lnTo>
                  <a:pt x="188216" y="319723"/>
                </a:lnTo>
                <a:lnTo>
                  <a:pt x="198373" y="319088"/>
                </a:lnTo>
                <a:close/>
                <a:moveTo>
                  <a:pt x="2076641" y="106363"/>
                </a:moveTo>
                <a:lnTo>
                  <a:pt x="2082030" y="106363"/>
                </a:lnTo>
                <a:lnTo>
                  <a:pt x="2087102" y="106363"/>
                </a:lnTo>
                <a:lnTo>
                  <a:pt x="2092174" y="106679"/>
                </a:lnTo>
                <a:lnTo>
                  <a:pt x="2097246" y="107313"/>
                </a:lnTo>
                <a:lnTo>
                  <a:pt x="2102318" y="108263"/>
                </a:lnTo>
                <a:lnTo>
                  <a:pt x="2107390" y="109213"/>
                </a:lnTo>
                <a:lnTo>
                  <a:pt x="2112145" y="110797"/>
                </a:lnTo>
                <a:lnTo>
                  <a:pt x="2117217" y="112064"/>
                </a:lnTo>
                <a:lnTo>
                  <a:pt x="2121972" y="113965"/>
                </a:lnTo>
                <a:lnTo>
                  <a:pt x="2126727" y="116182"/>
                </a:lnTo>
                <a:lnTo>
                  <a:pt x="2131482" y="118399"/>
                </a:lnTo>
                <a:lnTo>
                  <a:pt x="2136237" y="120933"/>
                </a:lnTo>
                <a:lnTo>
                  <a:pt x="2140358" y="123784"/>
                </a:lnTo>
                <a:lnTo>
                  <a:pt x="2144796" y="126634"/>
                </a:lnTo>
                <a:lnTo>
                  <a:pt x="2148916" y="130119"/>
                </a:lnTo>
                <a:lnTo>
                  <a:pt x="2153354" y="133603"/>
                </a:lnTo>
                <a:lnTo>
                  <a:pt x="2157158" y="137087"/>
                </a:lnTo>
                <a:lnTo>
                  <a:pt x="2166351" y="146589"/>
                </a:lnTo>
                <a:lnTo>
                  <a:pt x="2169838" y="150707"/>
                </a:lnTo>
                <a:lnTo>
                  <a:pt x="2173642" y="154825"/>
                </a:lnTo>
                <a:lnTo>
                  <a:pt x="2176812" y="158626"/>
                </a:lnTo>
                <a:lnTo>
                  <a:pt x="2179665" y="163060"/>
                </a:lnTo>
                <a:lnTo>
                  <a:pt x="2182835" y="167811"/>
                </a:lnTo>
                <a:lnTo>
                  <a:pt x="2185371" y="172246"/>
                </a:lnTo>
                <a:lnTo>
                  <a:pt x="2187273" y="176997"/>
                </a:lnTo>
                <a:lnTo>
                  <a:pt x="2189492" y="181748"/>
                </a:lnTo>
                <a:lnTo>
                  <a:pt x="2191394" y="186183"/>
                </a:lnTo>
                <a:lnTo>
                  <a:pt x="2192979" y="191567"/>
                </a:lnTo>
                <a:lnTo>
                  <a:pt x="2194247" y="196002"/>
                </a:lnTo>
                <a:lnTo>
                  <a:pt x="2195515" y="201387"/>
                </a:lnTo>
                <a:lnTo>
                  <a:pt x="2196149" y="206454"/>
                </a:lnTo>
                <a:lnTo>
                  <a:pt x="2196783" y="211522"/>
                </a:lnTo>
                <a:lnTo>
                  <a:pt x="2197100" y="216590"/>
                </a:lnTo>
                <a:lnTo>
                  <a:pt x="2197100" y="221658"/>
                </a:lnTo>
                <a:lnTo>
                  <a:pt x="2197100" y="226726"/>
                </a:lnTo>
                <a:lnTo>
                  <a:pt x="2196783" y="231794"/>
                </a:lnTo>
                <a:lnTo>
                  <a:pt x="2196149" y="236862"/>
                </a:lnTo>
                <a:lnTo>
                  <a:pt x="2195515" y="241613"/>
                </a:lnTo>
                <a:lnTo>
                  <a:pt x="2194247" y="246681"/>
                </a:lnTo>
                <a:lnTo>
                  <a:pt x="2192979" y="251749"/>
                </a:lnTo>
                <a:lnTo>
                  <a:pt x="2191394" y="256500"/>
                </a:lnTo>
                <a:lnTo>
                  <a:pt x="2189492" y="261251"/>
                </a:lnTo>
                <a:lnTo>
                  <a:pt x="2187273" y="266319"/>
                </a:lnTo>
                <a:lnTo>
                  <a:pt x="2185371" y="270754"/>
                </a:lnTo>
                <a:lnTo>
                  <a:pt x="2182835" y="275505"/>
                </a:lnTo>
                <a:lnTo>
                  <a:pt x="2179665" y="279623"/>
                </a:lnTo>
                <a:lnTo>
                  <a:pt x="2176812" y="284057"/>
                </a:lnTo>
                <a:lnTo>
                  <a:pt x="2173642" y="288492"/>
                </a:lnTo>
                <a:lnTo>
                  <a:pt x="2169838" y="292609"/>
                </a:lnTo>
                <a:lnTo>
                  <a:pt x="2166351" y="296410"/>
                </a:lnTo>
                <a:lnTo>
                  <a:pt x="1970764" y="491843"/>
                </a:lnTo>
                <a:lnTo>
                  <a:pt x="1967277" y="495010"/>
                </a:lnTo>
                <a:lnTo>
                  <a:pt x="1963473" y="498178"/>
                </a:lnTo>
                <a:lnTo>
                  <a:pt x="1959986" y="500712"/>
                </a:lnTo>
                <a:lnTo>
                  <a:pt x="1956816" y="502612"/>
                </a:lnTo>
                <a:lnTo>
                  <a:pt x="1953329" y="504513"/>
                </a:lnTo>
                <a:lnTo>
                  <a:pt x="1950476" y="505463"/>
                </a:lnTo>
                <a:lnTo>
                  <a:pt x="1947623" y="505780"/>
                </a:lnTo>
                <a:lnTo>
                  <a:pt x="1944771" y="506413"/>
                </a:lnTo>
                <a:lnTo>
                  <a:pt x="1941918" y="505780"/>
                </a:lnTo>
                <a:lnTo>
                  <a:pt x="1939382" y="505463"/>
                </a:lnTo>
                <a:lnTo>
                  <a:pt x="1936846" y="504513"/>
                </a:lnTo>
                <a:lnTo>
                  <a:pt x="1933993" y="502929"/>
                </a:lnTo>
                <a:lnTo>
                  <a:pt x="1931457" y="501662"/>
                </a:lnTo>
                <a:lnTo>
                  <a:pt x="1928921" y="499445"/>
                </a:lnTo>
                <a:lnTo>
                  <a:pt x="1924166" y="494694"/>
                </a:lnTo>
                <a:lnTo>
                  <a:pt x="1919094" y="489309"/>
                </a:lnTo>
                <a:lnTo>
                  <a:pt x="1914022" y="482657"/>
                </a:lnTo>
                <a:lnTo>
                  <a:pt x="1903561" y="467770"/>
                </a:lnTo>
                <a:lnTo>
                  <a:pt x="1897855" y="459852"/>
                </a:lnTo>
                <a:lnTo>
                  <a:pt x="1891515" y="451616"/>
                </a:lnTo>
                <a:lnTo>
                  <a:pt x="1884541" y="443698"/>
                </a:lnTo>
                <a:lnTo>
                  <a:pt x="1877250" y="435779"/>
                </a:lnTo>
                <a:lnTo>
                  <a:pt x="1868057" y="426277"/>
                </a:lnTo>
                <a:lnTo>
                  <a:pt x="1859815" y="418991"/>
                </a:lnTo>
                <a:lnTo>
                  <a:pt x="1851890" y="412023"/>
                </a:lnTo>
                <a:lnTo>
                  <a:pt x="1843966" y="406005"/>
                </a:lnTo>
                <a:lnTo>
                  <a:pt x="1836041" y="399987"/>
                </a:lnTo>
                <a:lnTo>
                  <a:pt x="1820825" y="389217"/>
                </a:lnTo>
                <a:lnTo>
                  <a:pt x="1814485" y="384466"/>
                </a:lnTo>
                <a:lnTo>
                  <a:pt x="1808462" y="379398"/>
                </a:lnTo>
                <a:lnTo>
                  <a:pt x="1804024" y="374647"/>
                </a:lnTo>
                <a:lnTo>
                  <a:pt x="1802122" y="372113"/>
                </a:lnTo>
                <a:lnTo>
                  <a:pt x="1800220" y="369579"/>
                </a:lnTo>
                <a:lnTo>
                  <a:pt x="1798635" y="367045"/>
                </a:lnTo>
                <a:lnTo>
                  <a:pt x="1798001" y="364511"/>
                </a:lnTo>
                <a:lnTo>
                  <a:pt x="1797367" y="361660"/>
                </a:lnTo>
                <a:lnTo>
                  <a:pt x="1797050" y="359126"/>
                </a:lnTo>
                <a:lnTo>
                  <a:pt x="1797367" y="355959"/>
                </a:lnTo>
                <a:lnTo>
                  <a:pt x="1797684" y="353108"/>
                </a:lnTo>
                <a:lnTo>
                  <a:pt x="1798635" y="349941"/>
                </a:lnTo>
                <a:lnTo>
                  <a:pt x="1800220" y="346773"/>
                </a:lnTo>
                <a:lnTo>
                  <a:pt x="1802439" y="343289"/>
                </a:lnTo>
                <a:lnTo>
                  <a:pt x="1804975" y="340122"/>
                </a:lnTo>
                <a:lnTo>
                  <a:pt x="1807828" y="336637"/>
                </a:lnTo>
                <a:lnTo>
                  <a:pt x="1811632" y="332520"/>
                </a:lnTo>
                <a:lnTo>
                  <a:pt x="2006902" y="137087"/>
                </a:lnTo>
                <a:lnTo>
                  <a:pt x="2011023" y="133603"/>
                </a:lnTo>
                <a:lnTo>
                  <a:pt x="2014827" y="130119"/>
                </a:lnTo>
                <a:lnTo>
                  <a:pt x="2019265" y="126634"/>
                </a:lnTo>
                <a:lnTo>
                  <a:pt x="2023703" y="123784"/>
                </a:lnTo>
                <a:lnTo>
                  <a:pt x="2028141" y="120933"/>
                </a:lnTo>
                <a:lnTo>
                  <a:pt x="2032896" y="118399"/>
                </a:lnTo>
                <a:lnTo>
                  <a:pt x="2037017" y="116182"/>
                </a:lnTo>
                <a:lnTo>
                  <a:pt x="2041772" y="113965"/>
                </a:lnTo>
                <a:lnTo>
                  <a:pt x="2046843" y="112064"/>
                </a:lnTo>
                <a:lnTo>
                  <a:pt x="2051598" y="110797"/>
                </a:lnTo>
                <a:lnTo>
                  <a:pt x="2056670" y="109213"/>
                </a:lnTo>
                <a:lnTo>
                  <a:pt x="2061425" y="108263"/>
                </a:lnTo>
                <a:lnTo>
                  <a:pt x="2066497" y="107313"/>
                </a:lnTo>
                <a:lnTo>
                  <a:pt x="2071569" y="106679"/>
                </a:lnTo>
                <a:lnTo>
                  <a:pt x="2076641" y="106363"/>
                </a:lnTo>
                <a:close/>
                <a:moveTo>
                  <a:pt x="2213628" y="19050"/>
                </a:moveTo>
                <a:lnTo>
                  <a:pt x="2219371" y="19369"/>
                </a:lnTo>
                <a:lnTo>
                  <a:pt x="2225751" y="20007"/>
                </a:lnTo>
                <a:lnTo>
                  <a:pt x="2231493" y="21602"/>
                </a:lnTo>
                <a:lnTo>
                  <a:pt x="2237236" y="23516"/>
                </a:lnTo>
                <a:lnTo>
                  <a:pt x="2242978" y="26387"/>
                </a:lnTo>
                <a:lnTo>
                  <a:pt x="2248401" y="29258"/>
                </a:lnTo>
                <a:lnTo>
                  <a:pt x="2253506" y="33087"/>
                </a:lnTo>
                <a:lnTo>
                  <a:pt x="2258291" y="37234"/>
                </a:lnTo>
                <a:lnTo>
                  <a:pt x="2262757" y="42019"/>
                </a:lnTo>
                <a:lnTo>
                  <a:pt x="2266266" y="47123"/>
                </a:lnTo>
                <a:lnTo>
                  <a:pt x="2269457" y="52547"/>
                </a:lnTo>
                <a:lnTo>
                  <a:pt x="2272009" y="58608"/>
                </a:lnTo>
                <a:lnTo>
                  <a:pt x="2273923" y="64350"/>
                </a:lnTo>
                <a:lnTo>
                  <a:pt x="2275518" y="70412"/>
                </a:lnTo>
                <a:lnTo>
                  <a:pt x="2276475" y="76154"/>
                </a:lnTo>
                <a:lnTo>
                  <a:pt x="2276475" y="82216"/>
                </a:lnTo>
                <a:lnTo>
                  <a:pt x="2276475" y="88277"/>
                </a:lnTo>
                <a:lnTo>
                  <a:pt x="2275518" y="94338"/>
                </a:lnTo>
                <a:lnTo>
                  <a:pt x="2273923" y="100400"/>
                </a:lnTo>
                <a:lnTo>
                  <a:pt x="2272009" y="106142"/>
                </a:lnTo>
                <a:lnTo>
                  <a:pt x="2269457" y="111565"/>
                </a:lnTo>
                <a:lnTo>
                  <a:pt x="2266266" y="117308"/>
                </a:lnTo>
                <a:lnTo>
                  <a:pt x="2262757" y="122412"/>
                </a:lnTo>
                <a:lnTo>
                  <a:pt x="2258291" y="126878"/>
                </a:lnTo>
                <a:lnTo>
                  <a:pt x="2241064" y="144105"/>
                </a:lnTo>
                <a:lnTo>
                  <a:pt x="2236598" y="148253"/>
                </a:lnTo>
                <a:lnTo>
                  <a:pt x="2232769" y="150805"/>
                </a:lnTo>
                <a:lnTo>
                  <a:pt x="2230855" y="151443"/>
                </a:lnTo>
                <a:lnTo>
                  <a:pt x="2228941" y="152400"/>
                </a:lnTo>
                <a:lnTo>
                  <a:pt x="2227346" y="152400"/>
                </a:lnTo>
                <a:lnTo>
                  <a:pt x="2225751" y="152400"/>
                </a:lnTo>
                <a:lnTo>
                  <a:pt x="2224156" y="152081"/>
                </a:lnTo>
                <a:lnTo>
                  <a:pt x="2222880" y="151443"/>
                </a:lnTo>
                <a:lnTo>
                  <a:pt x="2220009" y="149848"/>
                </a:lnTo>
                <a:lnTo>
                  <a:pt x="2217456" y="147295"/>
                </a:lnTo>
                <a:lnTo>
                  <a:pt x="2214904" y="143786"/>
                </a:lnTo>
                <a:lnTo>
                  <a:pt x="2212352" y="140277"/>
                </a:lnTo>
                <a:lnTo>
                  <a:pt x="2209800" y="135811"/>
                </a:lnTo>
                <a:lnTo>
                  <a:pt x="2204058" y="126240"/>
                </a:lnTo>
                <a:lnTo>
                  <a:pt x="2201186" y="121455"/>
                </a:lnTo>
                <a:lnTo>
                  <a:pt x="2197358" y="116351"/>
                </a:lnTo>
                <a:lnTo>
                  <a:pt x="2193530" y="111246"/>
                </a:lnTo>
                <a:lnTo>
                  <a:pt x="2189064" y="106461"/>
                </a:lnTo>
                <a:lnTo>
                  <a:pt x="2184278" y="101995"/>
                </a:lnTo>
                <a:lnTo>
                  <a:pt x="2179493" y="98167"/>
                </a:lnTo>
                <a:lnTo>
                  <a:pt x="2174389" y="94657"/>
                </a:lnTo>
                <a:lnTo>
                  <a:pt x="2169285" y="91467"/>
                </a:lnTo>
                <a:lnTo>
                  <a:pt x="2159714" y="85725"/>
                </a:lnTo>
                <a:lnTo>
                  <a:pt x="2155248" y="83173"/>
                </a:lnTo>
                <a:lnTo>
                  <a:pt x="2151739" y="80620"/>
                </a:lnTo>
                <a:lnTo>
                  <a:pt x="2148229" y="78068"/>
                </a:lnTo>
                <a:lnTo>
                  <a:pt x="2145677" y="75516"/>
                </a:lnTo>
                <a:lnTo>
                  <a:pt x="2144082" y="72964"/>
                </a:lnTo>
                <a:lnTo>
                  <a:pt x="2143763" y="71369"/>
                </a:lnTo>
                <a:lnTo>
                  <a:pt x="2143125" y="69774"/>
                </a:lnTo>
                <a:lnTo>
                  <a:pt x="2143125" y="68179"/>
                </a:lnTo>
                <a:lnTo>
                  <a:pt x="2143763" y="66584"/>
                </a:lnTo>
                <a:lnTo>
                  <a:pt x="2144082" y="64669"/>
                </a:lnTo>
                <a:lnTo>
                  <a:pt x="2144720" y="63074"/>
                </a:lnTo>
                <a:lnTo>
                  <a:pt x="2147591" y="59246"/>
                </a:lnTo>
                <a:lnTo>
                  <a:pt x="2151419" y="54780"/>
                </a:lnTo>
                <a:lnTo>
                  <a:pt x="2168647" y="37234"/>
                </a:lnTo>
                <a:lnTo>
                  <a:pt x="2173751" y="33087"/>
                </a:lnTo>
                <a:lnTo>
                  <a:pt x="2178855" y="29258"/>
                </a:lnTo>
                <a:lnTo>
                  <a:pt x="2183959" y="26387"/>
                </a:lnTo>
                <a:lnTo>
                  <a:pt x="2189702" y="23516"/>
                </a:lnTo>
                <a:lnTo>
                  <a:pt x="2195125" y="21602"/>
                </a:lnTo>
                <a:lnTo>
                  <a:pt x="2201506" y="20007"/>
                </a:lnTo>
                <a:lnTo>
                  <a:pt x="2207248" y="19369"/>
                </a:lnTo>
                <a:lnTo>
                  <a:pt x="2213628" y="19050"/>
                </a:lnTo>
                <a:close/>
                <a:moveTo>
                  <a:pt x="1985550" y="0"/>
                </a:moveTo>
                <a:lnTo>
                  <a:pt x="1989686" y="0"/>
                </a:lnTo>
                <a:lnTo>
                  <a:pt x="1993822" y="0"/>
                </a:lnTo>
                <a:lnTo>
                  <a:pt x="1997640" y="634"/>
                </a:lnTo>
                <a:lnTo>
                  <a:pt x="2001776" y="1903"/>
                </a:lnTo>
                <a:lnTo>
                  <a:pt x="2005594" y="2855"/>
                </a:lnTo>
                <a:lnTo>
                  <a:pt x="2009411" y="4759"/>
                </a:lnTo>
                <a:lnTo>
                  <a:pt x="2012911" y="6980"/>
                </a:lnTo>
                <a:lnTo>
                  <a:pt x="2016411" y="9518"/>
                </a:lnTo>
                <a:lnTo>
                  <a:pt x="2019592" y="12374"/>
                </a:lnTo>
                <a:lnTo>
                  <a:pt x="2022456" y="15229"/>
                </a:lnTo>
                <a:lnTo>
                  <a:pt x="2025001" y="19037"/>
                </a:lnTo>
                <a:lnTo>
                  <a:pt x="2026910" y="22210"/>
                </a:lnTo>
                <a:lnTo>
                  <a:pt x="2028819" y="26334"/>
                </a:lnTo>
                <a:lnTo>
                  <a:pt x="2030091" y="29824"/>
                </a:lnTo>
                <a:lnTo>
                  <a:pt x="2031364" y="33949"/>
                </a:lnTo>
                <a:lnTo>
                  <a:pt x="2031682" y="37757"/>
                </a:lnTo>
                <a:lnTo>
                  <a:pt x="2032000" y="41881"/>
                </a:lnTo>
                <a:lnTo>
                  <a:pt x="2031682" y="46006"/>
                </a:lnTo>
                <a:lnTo>
                  <a:pt x="2031046" y="49813"/>
                </a:lnTo>
                <a:lnTo>
                  <a:pt x="2030091" y="53938"/>
                </a:lnTo>
                <a:lnTo>
                  <a:pt x="2028819" y="57745"/>
                </a:lnTo>
                <a:lnTo>
                  <a:pt x="2026910" y="61553"/>
                </a:lnTo>
                <a:lnTo>
                  <a:pt x="2025001" y="65043"/>
                </a:lnTo>
                <a:lnTo>
                  <a:pt x="2022456" y="68533"/>
                </a:lnTo>
                <a:lnTo>
                  <a:pt x="2019592" y="71706"/>
                </a:lnTo>
                <a:lnTo>
                  <a:pt x="1637177" y="453081"/>
                </a:lnTo>
                <a:lnTo>
                  <a:pt x="1633995" y="455937"/>
                </a:lnTo>
                <a:lnTo>
                  <a:pt x="1630814" y="458158"/>
                </a:lnTo>
                <a:lnTo>
                  <a:pt x="1626996" y="460379"/>
                </a:lnTo>
                <a:lnTo>
                  <a:pt x="1623496" y="462283"/>
                </a:lnTo>
                <a:lnTo>
                  <a:pt x="1619360" y="463552"/>
                </a:lnTo>
                <a:lnTo>
                  <a:pt x="1615224" y="464186"/>
                </a:lnTo>
                <a:lnTo>
                  <a:pt x="1611407" y="465138"/>
                </a:lnTo>
                <a:lnTo>
                  <a:pt x="1607271" y="465138"/>
                </a:lnTo>
                <a:lnTo>
                  <a:pt x="1603135" y="465138"/>
                </a:lnTo>
                <a:lnTo>
                  <a:pt x="1599317" y="464186"/>
                </a:lnTo>
                <a:lnTo>
                  <a:pt x="1595181" y="463552"/>
                </a:lnTo>
                <a:lnTo>
                  <a:pt x="1591681" y="462283"/>
                </a:lnTo>
                <a:lnTo>
                  <a:pt x="1587864" y="460379"/>
                </a:lnTo>
                <a:lnTo>
                  <a:pt x="1584364" y="458158"/>
                </a:lnTo>
                <a:lnTo>
                  <a:pt x="1580864" y="455937"/>
                </a:lnTo>
                <a:lnTo>
                  <a:pt x="1577683" y="453081"/>
                </a:lnTo>
                <a:lnTo>
                  <a:pt x="1574819" y="449591"/>
                </a:lnTo>
                <a:lnTo>
                  <a:pt x="1572274" y="446418"/>
                </a:lnTo>
                <a:lnTo>
                  <a:pt x="1570047" y="442928"/>
                </a:lnTo>
                <a:lnTo>
                  <a:pt x="1568138" y="439121"/>
                </a:lnTo>
                <a:lnTo>
                  <a:pt x="1567184" y="435314"/>
                </a:lnTo>
                <a:lnTo>
                  <a:pt x="1565911" y="431189"/>
                </a:lnTo>
                <a:lnTo>
                  <a:pt x="1565275" y="427381"/>
                </a:lnTo>
                <a:lnTo>
                  <a:pt x="1565275" y="423257"/>
                </a:lnTo>
                <a:lnTo>
                  <a:pt x="1565275" y="419132"/>
                </a:lnTo>
                <a:lnTo>
                  <a:pt x="1565911" y="415007"/>
                </a:lnTo>
                <a:lnTo>
                  <a:pt x="1567184" y="411517"/>
                </a:lnTo>
                <a:lnTo>
                  <a:pt x="1568138" y="407393"/>
                </a:lnTo>
                <a:lnTo>
                  <a:pt x="1570047" y="403902"/>
                </a:lnTo>
                <a:lnTo>
                  <a:pt x="1572274" y="400095"/>
                </a:lnTo>
                <a:lnTo>
                  <a:pt x="1574819" y="396922"/>
                </a:lnTo>
                <a:lnTo>
                  <a:pt x="1577683" y="393749"/>
                </a:lnTo>
                <a:lnTo>
                  <a:pt x="1960098" y="12374"/>
                </a:lnTo>
                <a:lnTo>
                  <a:pt x="1962962" y="9518"/>
                </a:lnTo>
                <a:lnTo>
                  <a:pt x="1966779" y="6980"/>
                </a:lnTo>
                <a:lnTo>
                  <a:pt x="1970279" y="4759"/>
                </a:lnTo>
                <a:lnTo>
                  <a:pt x="1974097" y="2855"/>
                </a:lnTo>
                <a:lnTo>
                  <a:pt x="1977596" y="1903"/>
                </a:lnTo>
                <a:lnTo>
                  <a:pt x="1981732" y="634"/>
                </a:lnTo>
                <a:lnTo>
                  <a:pt x="198555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chemeClr val="bg1"/>
              </a:solidFill>
              <a:ea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 advTm="0">
        <p14:switch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750"/>
                            </p:stCondLst>
                            <p:childTnLst>
                              <p:par>
                                <p:cTn id="2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7" grpId="0"/>
      <p:bldP spid="22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淘宝网Chenying0907出品 7"/>
          <p:cNvGrpSpPr/>
          <p:nvPr/>
        </p:nvGrpSpPr>
        <p:grpSpPr>
          <a:xfrm>
            <a:off x="552971" y="324163"/>
            <a:ext cx="604358" cy="216024"/>
            <a:chOff x="264939" y="188640"/>
            <a:chExt cx="604358" cy="216024"/>
          </a:xfrm>
        </p:grpSpPr>
        <p:sp>
          <p:nvSpPr>
            <p:cNvPr id="9" name="燕尾形 8"/>
            <p:cNvSpPr/>
            <p:nvPr/>
          </p:nvSpPr>
          <p:spPr>
            <a:xfrm>
              <a:off x="264939" y="188640"/>
              <a:ext cx="216024" cy="216024"/>
            </a:xfrm>
            <a:prstGeom prst="chevron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燕尾形 9"/>
            <p:cNvSpPr/>
            <p:nvPr/>
          </p:nvSpPr>
          <p:spPr>
            <a:xfrm>
              <a:off x="454914" y="188640"/>
              <a:ext cx="216024" cy="216024"/>
            </a:xfrm>
            <a:prstGeom prst="chevron">
              <a:avLst/>
            </a:prstGeom>
            <a:solidFill>
              <a:srgbClr val="7030A0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燕尾形 10"/>
            <p:cNvSpPr/>
            <p:nvPr/>
          </p:nvSpPr>
          <p:spPr>
            <a:xfrm>
              <a:off x="653273" y="188640"/>
              <a:ext cx="216024" cy="216024"/>
            </a:xfrm>
            <a:prstGeom prst="chevron">
              <a:avLst/>
            </a:prstGeom>
            <a:solidFill>
              <a:srgbClr val="7030A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2" name="淘宝网Chenying0907出品 9"/>
          <p:cNvSpPr txBox="1"/>
          <p:nvPr/>
        </p:nvSpPr>
        <p:spPr>
          <a:xfrm>
            <a:off x="1345059" y="243662"/>
            <a:ext cx="2232248" cy="37702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sz="2000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点击输入标题内容</a:t>
            </a:r>
            <a:endParaRPr lang="zh-CN" altLang="en-US" sz="2400" b="1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3" name="淘宝网Chenying0907出品 12"/>
          <p:cNvCxnSpPr/>
          <p:nvPr/>
        </p:nvCxnSpPr>
        <p:spPr>
          <a:xfrm>
            <a:off x="1417067" y="620688"/>
            <a:ext cx="964907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淘宝网Chenying0907出品标注 13"/>
          <p:cNvSpPr/>
          <p:nvPr/>
        </p:nvSpPr>
        <p:spPr>
          <a:xfrm>
            <a:off x="10911596" y="260648"/>
            <a:ext cx="442575" cy="296525"/>
          </a:xfrm>
          <a:prstGeom prst="wedgeRectCallou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latin typeface="Impact MT Std" pitchFamily="34" charset="0"/>
            </a:endParaRPr>
          </a:p>
        </p:txBody>
      </p:sp>
      <p:sp>
        <p:nvSpPr>
          <p:cNvPr id="15" name="淘宝网Chenying0907出品 3"/>
          <p:cNvSpPr>
            <a:spLocks noChangeArrowheads="1"/>
          </p:cNvSpPr>
          <p:nvPr/>
        </p:nvSpPr>
        <p:spPr bwMode="auto">
          <a:xfrm>
            <a:off x="10911595" y="260648"/>
            <a:ext cx="442575" cy="3154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3" tIns="34287" rIns="68573" bIns="34287">
            <a:spAutoFit/>
          </a:bodyPr>
          <a:lstStyle/>
          <a:p>
            <a:pPr algn="ctr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600" b="1" dirty="0">
                <a:solidFill>
                  <a:schemeClr val="bg1"/>
                </a:solidFill>
                <a:latin typeface="Impact MT Std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27</a:t>
            </a:r>
            <a:endParaRPr lang="zh-CN" altLang="en-US" sz="1600" b="1" dirty="0">
              <a:solidFill>
                <a:schemeClr val="bg1"/>
              </a:solidFill>
              <a:latin typeface="Impact MT Std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16" name="淘宝网Chenying0907出品 15"/>
          <p:cNvGrpSpPr/>
          <p:nvPr/>
        </p:nvGrpSpPr>
        <p:grpSpPr>
          <a:xfrm>
            <a:off x="0" y="2932514"/>
            <a:ext cx="12192000" cy="1216566"/>
            <a:chOff x="0" y="3516042"/>
            <a:chExt cx="12192000" cy="1216566"/>
          </a:xfrm>
        </p:grpSpPr>
        <p:sp>
          <p:nvSpPr>
            <p:cNvPr id="17" name="淘宝网Chenying0907出品 16"/>
            <p:cNvSpPr/>
            <p:nvPr/>
          </p:nvSpPr>
          <p:spPr>
            <a:xfrm>
              <a:off x="0" y="3516042"/>
              <a:ext cx="12192000" cy="121656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8" name="淘宝网Chenying0907出品 17"/>
            <p:cNvCxnSpPr>
              <a:stCxn id="17" idx="1"/>
            </p:cNvCxnSpPr>
            <p:nvPr/>
          </p:nvCxnSpPr>
          <p:spPr>
            <a:xfrm flipV="1">
              <a:off x="0" y="4085368"/>
              <a:ext cx="12192000" cy="38957"/>
            </a:xfrm>
            <a:prstGeom prst="line">
              <a:avLst/>
            </a:prstGeom>
            <a:ln w="22225">
              <a:solidFill>
                <a:schemeClr val="bg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淘宝网Chenying0907出品 18"/>
          <p:cNvGrpSpPr/>
          <p:nvPr/>
        </p:nvGrpSpPr>
        <p:grpSpPr>
          <a:xfrm>
            <a:off x="1902229" y="2636912"/>
            <a:ext cx="828285" cy="991631"/>
            <a:chOff x="1057027" y="2636912"/>
            <a:chExt cx="828285" cy="991631"/>
          </a:xfrm>
        </p:grpSpPr>
        <p:grpSp>
          <p:nvGrpSpPr>
            <p:cNvPr id="20" name="淘宝网Chenying0907出品 19"/>
            <p:cNvGrpSpPr/>
            <p:nvPr/>
          </p:nvGrpSpPr>
          <p:grpSpPr>
            <a:xfrm>
              <a:off x="1057027" y="2636912"/>
              <a:ext cx="828285" cy="991631"/>
              <a:chOff x="2650922" y="1870312"/>
              <a:chExt cx="828285" cy="991631"/>
            </a:xfrm>
          </p:grpSpPr>
          <p:sp>
            <p:nvSpPr>
              <p:cNvPr id="22" name="淘宝网Chenying0907出品 21"/>
              <p:cNvSpPr/>
              <p:nvPr/>
            </p:nvSpPr>
            <p:spPr>
              <a:xfrm>
                <a:off x="2650922" y="2677524"/>
                <a:ext cx="828285" cy="184419"/>
              </a:xfrm>
              <a:prstGeom prst="ellipse">
                <a:avLst/>
              </a:prstGeom>
              <a:gradFill flip="none" rotWithShape="1">
                <a:gsLst>
                  <a:gs pos="100000">
                    <a:srgbClr val="313131">
                      <a:alpha val="0"/>
                    </a:srgbClr>
                  </a:gs>
                  <a:gs pos="0">
                    <a:schemeClr val="tx1">
                      <a:alpha val="5000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4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grpSp>
            <p:nvGrpSpPr>
              <p:cNvPr id="23" name="淘宝网Chenying0907出品 22"/>
              <p:cNvGrpSpPr/>
              <p:nvPr/>
            </p:nvGrpSpPr>
            <p:grpSpPr>
              <a:xfrm>
                <a:off x="2688315" y="1870312"/>
                <a:ext cx="747327" cy="883823"/>
                <a:chOff x="2688315" y="1870312"/>
                <a:chExt cx="747327" cy="883823"/>
              </a:xfrm>
            </p:grpSpPr>
            <p:sp>
              <p:nvSpPr>
                <p:cNvPr id="24" name="淘宝网Chenying0907出品 23"/>
                <p:cNvSpPr/>
                <p:nvPr/>
              </p:nvSpPr>
              <p:spPr>
                <a:xfrm>
                  <a:off x="2688315" y="1870312"/>
                  <a:ext cx="747327" cy="883823"/>
                </a:xfrm>
                <a:custGeom>
                  <a:avLst/>
                  <a:gdLst>
                    <a:gd name="connsiteX0" fmla="*/ 1066106 w 2132212"/>
                    <a:gd name="connsiteY0" fmla="*/ 0 h 2521653"/>
                    <a:gd name="connsiteX1" fmla="*/ 1819957 w 2132212"/>
                    <a:gd name="connsiteY1" fmla="*/ 312255 h 2521653"/>
                    <a:gd name="connsiteX2" fmla="*/ 1819957 w 2132212"/>
                    <a:gd name="connsiteY2" fmla="*/ 1819957 h 2521653"/>
                    <a:gd name="connsiteX3" fmla="*/ 1721535 w 2132212"/>
                    <a:gd name="connsiteY3" fmla="*/ 1918379 h 2521653"/>
                    <a:gd name="connsiteX4" fmla="*/ 1375925 w 2132212"/>
                    <a:gd name="connsiteY4" fmla="*/ 2263989 h 2521653"/>
                    <a:gd name="connsiteX5" fmla="*/ 1155139 w 2132212"/>
                    <a:gd name="connsiteY5" fmla="*/ 2484775 h 2521653"/>
                    <a:gd name="connsiteX6" fmla="*/ 977073 w 2132212"/>
                    <a:gd name="connsiteY6" fmla="*/ 2484775 h 2521653"/>
                    <a:gd name="connsiteX7" fmla="*/ 630260 w 2132212"/>
                    <a:gd name="connsiteY7" fmla="*/ 2137962 h 2521653"/>
                    <a:gd name="connsiteX8" fmla="*/ 410678 w 2132212"/>
                    <a:gd name="connsiteY8" fmla="*/ 1918379 h 2521653"/>
                    <a:gd name="connsiteX9" fmla="*/ 312255 w 2132212"/>
                    <a:gd name="connsiteY9" fmla="*/ 1819957 h 2521653"/>
                    <a:gd name="connsiteX10" fmla="*/ 312255 w 2132212"/>
                    <a:gd name="connsiteY10" fmla="*/ 312255 h 2521653"/>
                    <a:gd name="connsiteX11" fmla="*/ 1066106 w 2132212"/>
                    <a:gd name="connsiteY11" fmla="*/ 0 h 25216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2132212" h="2521653">
                      <a:moveTo>
                        <a:pt x="1066106" y="0"/>
                      </a:moveTo>
                      <a:cubicBezTo>
                        <a:pt x="1338947" y="0"/>
                        <a:pt x="1611787" y="104085"/>
                        <a:pt x="1819957" y="312255"/>
                      </a:cubicBezTo>
                      <a:cubicBezTo>
                        <a:pt x="2236297" y="728596"/>
                        <a:pt x="2236297" y="1403617"/>
                        <a:pt x="1819957" y="1819957"/>
                      </a:cubicBezTo>
                      <a:lnTo>
                        <a:pt x="1721535" y="1918379"/>
                      </a:lnTo>
                      <a:lnTo>
                        <a:pt x="1375925" y="2263989"/>
                      </a:lnTo>
                      <a:lnTo>
                        <a:pt x="1155139" y="2484775"/>
                      </a:lnTo>
                      <a:cubicBezTo>
                        <a:pt x="1105968" y="2533946"/>
                        <a:pt x="1026245" y="2533946"/>
                        <a:pt x="977073" y="2484775"/>
                      </a:cubicBezTo>
                      <a:lnTo>
                        <a:pt x="630260" y="2137962"/>
                      </a:lnTo>
                      <a:lnTo>
                        <a:pt x="410678" y="1918379"/>
                      </a:lnTo>
                      <a:lnTo>
                        <a:pt x="312255" y="1819957"/>
                      </a:lnTo>
                      <a:cubicBezTo>
                        <a:pt x="-104085" y="1403617"/>
                        <a:pt x="-104085" y="728596"/>
                        <a:pt x="312255" y="312255"/>
                      </a:cubicBezTo>
                      <a:cubicBezTo>
                        <a:pt x="520425" y="104085"/>
                        <a:pt x="793266" y="0"/>
                        <a:pt x="1066106" y="0"/>
                      </a:cubicBez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 w="19050">
                  <a:gradFill flip="none" rotWithShape="1">
                    <a:gsLst>
                      <a:gs pos="19000">
                        <a:schemeClr val="bg1"/>
                      </a:gs>
                      <a:gs pos="100000">
                        <a:srgbClr val="B2B2B2"/>
                      </a:gs>
                    </a:gsLst>
                    <a:lin ang="2700000" scaled="1"/>
                    <a:tileRect/>
                  </a:gra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5" name="淘宝网Chenying0907出品 24"/>
                <p:cNvSpPr/>
                <p:nvPr/>
              </p:nvSpPr>
              <p:spPr>
                <a:xfrm>
                  <a:off x="2794670" y="1974141"/>
                  <a:ext cx="527693" cy="527693"/>
                </a:xfrm>
                <a:prstGeom prst="ellipse">
                  <a:avLst/>
                </a:prstGeom>
                <a:solidFill>
                  <a:srgbClr val="FFB850"/>
                </a:solidFill>
                <a:ln>
                  <a:gradFill flip="none" rotWithShape="1">
                    <a:gsLst>
                      <a:gs pos="0">
                        <a:schemeClr val="bg1">
                          <a:lumMod val="75000"/>
                        </a:schemeClr>
                      </a:gs>
                      <a:gs pos="100000">
                        <a:schemeClr val="bg1"/>
                      </a:gs>
                    </a:gsLst>
                    <a:lin ang="2700000" scaled="1"/>
                    <a:tileRect/>
                  </a:gra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FFB850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endParaRPr>
                </a:p>
              </p:txBody>
            </p:sp>
          </p:grpSp>
        </p:grpSp>
        <p:sp>
          <p:nvSpPr>
            <p:cNvPr id="21" name="淘宝网Chenying0907出品 9"/>
            <p:cNvSpPr txBox="1"/>
            <p:nvPr/>
          </p:nvSpPr>
          <p:spPr>
            <a:xfrm>
              <a:off x="1147929" y="2874422"/>
              <a:ext cx="65042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chemeClr val="bg1"/>
                  </a:solidFill>
                  <a:latin typeface="Impact MT Std" pitchFamily="34" charset="0"/>
                </a:rPr>
                <a:t>2011</a:t>
              </a:r>
              <a:endParaRPr lang="zh-CN" altLang="en-US" sz="1600" dirty="0">
                <a:solidFill>
                  <a:schemeClr val="bg1"/>
                </a:solidFill>
                <a:latin typeface="Impact MT Std" pitchFamily="34" charset="0"/>
              </a:endParaRPr>
            </a:p>
          </p:txBody>
        </p:sp>
      </p:grpSp>
      <p:sp>
        <p:nvSpPr>
          <p:cNvPr id="26" name="淘宝网Chenying0907出品 25"/>
          <p:cNvSpPr/>
          <p:nvPr/>
        </p:nvSpPr>
        <p:spPr>
          <a:xfrm>
            <a:off x="1532470" y="4221088"/>
            <a:ext cx="1459054" cy="8863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b="1" dirty="0">
                <a:solidFill>
                  <a:srgbClr val="FFB8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添加标题</a:t>
            </a:r>
          </a:p>
          <a:p>
            <a:pPr algn="ctr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此处添加文字做</a:t>
            </a:r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详细的文字说明</a:t>
            </a:r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7" name="淘宝网Chenying0907出品 26"/>
          <p:cNvGrpSpPr/>
          <p:nvPr/>
        </p:nvGrpSpPr>
        <p:grpSpPr>
          <a:xfrm>
            <a:off x="3810248" y="2636912"/>
            <a:ext cx="828285" cy="991631"/>
            <a:chOff x="1057027" y="2636912"/>
            <a:chExt cx="828285" cy="991631"/>
          </a:xfrm>
        </p:grpSpPr>
        <p:grpSp>
          <p:nvGrpSpPr>
            <p:cNvPr id="28" name="淘宝网Chenying0907出品 27"/>
            <p:cNvGrpSpPr/>
            <p:nvPr/>
          </p:nvGrpSpPr>
          <p:grpSpPr>
            <a:xfrm>
              <a:off x="1057027" y="2636912"/>
              <a:ext cx="828285" cy="991631"/>
              <a:chOff x="2650922" y="1870312"/>
              <a:chExt cx="828285" cy="991631"/>
            </a:xfrm>
          </p:grpSpPr>
          <p:sp>
            <p:nvSpPr>
              <p:cNvPr id="30" name="淘宝网Chenying0907出品 29"/>
              <p:cNvSpPr/>
              <p:nvPr/>
            </p:nvSpPr>
            <p:spPr>
              <a:xfrm>
                <a:off x="2650922" y="2677524"/>
                <a:ext cx="828285" cy="184419"/>
              </a:xfrm>
              <a:prstGeom prst="ellipse">
                <a:avLst/>
              </a:prstGeom>
              <a:gradFill flip="none" rotWithShape="1">
                <a:gsLst>
                  <a:gs pos="100000">
                    <a:srgbClr val="313131">
                      <a:alpha val="0"/>
                    </a:srgbClr>
                  </a:gs>
                  <a:gs pos="0">
                    <a:schemeClr val="tx1">
                      <a:alpha val="5000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4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grpSp>
            <p:nvGrpSpPr>
              <p:cNvPr id="31" name="淘宝网Chenying0907出品 30"/>
              <p:cNvGrpSpPr/>
              <p:nvPr/>
            </p:nvGrpSpPr>
            <p:grpSpPr>
              <a:xfrm>
                <a:off x="2688315" y="1870312"/>
                <a:ext cx="747327" cy="883823"/>
                <a:chOff x="2688315" y="1870312"/>
                <a:chExt cx="747327" cy="883823"/>
              </a:xfrm>
            </p:grpSpPr>
            <p:sp>
              <p:nvSpPr>
                <p:cNvPr id="32" name="淘宝网Chenying0907出品 31"/>
                <p:cNvSpPr/>
                <p:nvPr/>
              </p:nvSpPr>
              <p:spPr>
                <a:xfrm>
                  <a:off x="2688315" y="1870312"/>
                  <a:ext cx="747327" cy="883823"/>
                </a:xfrm>
                <a:custGeom>
                  <a:avLst/>
                  <a:gdLst>
                    <a:gd name="connsiteX0" fmla="*/ 1066106 w 2132212"/>
                    <a:gd name="connsiteY0" fmla="*/ 0 h 2521653"/>
                    <a:gd name="connsiteX1" fmla="*/ 1819957 w 2132212"/>
                    <a:gd name="connsiteY1" fmla="*/ 312255 h 2521653"/>
                    <a:gd name="connsiteX2" fmla="*/ 1819957 w 2132212"/>
                    <a:gd name="connsiteY2" fmla="*/ 1819957 h 2521653"/>
                    <a:gd name="connsiteX3" fmla="*/ 1721535 w 2132212"/>
                    <a:gd name="connsiteY3" fmla="*/ 1918379 h 2521653"/>
                    <a:gd name="connsiteX4" fmla="*/ 1375925 w 2132212"/>
                    <a:gd name="connsiteY4" fmla="*/ 2263989 h 2521653"/>
                    <a:gd name="connsiteX5" fmla="*/ 1155139 w 2132212"/>
                    <a:gd name="connsiteY5" fmla="*/ 2484775 h 2521653"/>
                    <a:gd name="connsiteX6" fmla="*/ 977073 w 2132212"/>
                    <a:gd name="connsiteY6" fmla="*/ 2484775 h 2521653"/>
                    <a:gd name="connsiteX7" fmla="*/ 630260 w 2132212"/>
                    <a:gd name="connsiteY7" fmla="*/ 2137962 h 2521653"/>
                    <a:gd name="connsiteX8" fmla="*/ 410678 w 2132212"/>
                    <a:gd name="connsiteY8" fmla="*/ 1918379 h 2521653"/>
                    <a:gd name="connsiteX9" fmla="*/ 312255 w 2132212"/>
                    <a:gd name="connsiteY9" fmla="*/ 1819957 h 2521653"/>
                    <a:gd name="connsiteX10" fmla="*/ 312255 w 2132212"/>
                    <a:gd name="connsiteY10" fmla="*/ 312255 h 2521653"/>
                    <a:gd name="connsiteX11" fmla="*/ 1066106 w 2132212"/>
                    <a:gd name="connsiteY11" fmla="*/ 0 h 25216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2132212" h="2521653">
                      <a:moveTo>
                        <a:pt x="1066106" y="0"/>
                      </a:moveTo>
                      <a:cubicBezTo>
                        <a:pt x="1338947" y="0"/>
                        <a:pt x="1611787" y="104085"/>
                        <a:pt x="1819957" y="312255"/>
                      </a:cubicBezTo>
                      <a:cubicBezTo>
                        <a:pt x="2236297" y="728596"/>
                        <a:pt x="2236297" y="1403617"/>
                        <a:pt x="1819957" y="1819957"/>
                      </a:cubicBezTo>
                      <a:lnTo>
                        <a:pt x="1721535" y="1918379"/>
                      </a:lnTo>
                      <a:lnTo>
                        <a:pt x="1375925" y="2263989"/>
                      </a:lnTo>
                      <a:lnTo>
                        <a:pt x="1155139" y="2484775"/>
                      </a:lnTo>
                      <a:cubicBezTo>
                        <a:pt x="1105968" y="2533946"/>
                        <a:pt x="1026245" y="2533946"/>
                        <a:pt x="977073" y="2484775"/>
                      </a:cubicBezTo>
                      <a:lnTo>
                        <a:pt x="630260" y="2137962"/>
                      </a:lnTo>
                      <a:lnTo>
                        <a:pt x="410678" y="1918379"/>
                      </a:lnTo>
                      <a:lnTo>
                        <a:pt x="312255" y="1819957"/>
                      </a:lnTo>
                      <a:cubicBezTo>
                        <a:pt x="-104085" y="1403617"/>
                        <a:pt x="-104085" y="728596"/>
                        <a:pt x="312255" y="312255"/>
                      </a:cubicBezTo>
                      <a:cubicBezTo>
                        <a:pt x="520425" y="104085"/>
                        <a:pt x="793266" y="0"/>
                        <a:pt x="1066106" y="0"/>
                      </a:cubicBez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 w="19050">
                  <a:gradFill flip="none" rotWithShape="1">
                    <a:gsLst>
                      <a:gs pos="19000">
                        <a:schemeClr val="bg1"/>
                      </a:gs>
                      <a:gs pos="100000">
                        <a:srgbClr val="B2B2B2"/>
                      </a:gs>
                    </a:gsLst>
                    <a:lin ang="2700000" scaled="1"/>
                    <a:tileRect/>
                  </a:gra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3" name="淘宝网Chenying0907出品 32"/>
                <p:cNvSpPr/>
                <p:nvPr/>
              </p:nvSpPr>
              <p:spPr>
                <a:xfrm>
                  <a:off x="2794670" y="1974141"/>
                  <a:ext cx="527693" cy="527693"/>
                </a:xfrm>
                <a:prstGeom prst="ellipse">
                  <a:avLst/>
                </a:prstGeom>
                <a:solidFill>
                  <a:srgbClr val="00ACBE"/>
                </a:solidFill>
                <a:ln>
                  <a:gradFill flip="none" rotWithShape="1">
                    <a:gsLst>
                      <a:gs pos="0">
                        <a:schemeClr val="bg1">
                          <a:lumMod val="75000"/>
                        </a:schemeClr>
                      </a:gs>
                      <a:gs pos="100000">
                        <a:schemeClr val="bg1"/>
                      </a:gs>
                    </a:gsLst>
                    <a:lin ang="2700000" scaled="1"/>
                    <a:tileRect/>
                  </a:gra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endParaRPr>
                </a:p>
              </p:txBody>
            </p:sp>
          </p:grpSp>
        </p:grpSp>
        <p:sp>
          <p:nvSpPr>
            <p:cNvPr id="29" name="淘宝网Chenying0907出品 9"/>
            <p:cNvSpPr txBox="1"/>
            <p:nvPr/>
          </p:nvSpPr>
          <p:spPr>
            <a:xfrm>
              <a:off x="1137499" y="2874422"/>
              <a:ext cx="65042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chemeClr val="bg1"/>
                  </a:solidFill>
                  <a:latin typeface="Impact MT Std" pitchFamily="34" charset="0"/>
                </a:rPr>
                <a:t>2012</a:t>
              </a:r>
              <a:endParaRPr lang="zh-CN" altLang="en-US" sz="1600" dirty="0">
                <a:solidFill>
                  <a:schemeClr val="bg1"/>
                </a:solidFill>
                <a:latin typeface="Impact MT Std" pitchFamily="34" charset="0"/>
              </a:endParaRPr>
            </a:p>
          </p:txBody>
        </p:sp>
      </p:grpSp>
      <p:sp>
        <p:nvSpPr>
          <p:cNvPr id="34" name="淘宝网Chenying0907出品 33"/>
          <p:cNvSpPr/>
          <p:nvPr/>
        </p:nvSpPr>
        <p:spPr>
          <a:xfrm>
            <a:off x="3486405" y="1700808"/>
            <a:ext cx="1459054" cy="8863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b="1" dirty="0">
                <a:solidFill>
                  <a:srgbClr val="00ACB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添加标题</a:t>
            </a:r>
          </a:p>
          <a:p>
            <a:pPr algn="ctr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此处添加文字做</a:t>
            </a:r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详细的文字说明</a:t>
            </a:r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5" name="淘宝网Chenying0907出品 34"/>
          <p:cNvGrpSpPr/>
          <p:nvPr/>
        </p:nvGrpSpPr>
        <p:grpSpPr>
          <a:xfrm>
            <a:off x="5728372" y="2636912"/>
            <a:ext cx="828285" cy="991631"/>
            <a:chOff x="1057027" y="2636912"/>
            <a:chExt cx="828285" cy="991631"/>
          </a:xfrm>
        </p:grpSpPr>
        <p:grpSp>
          <p:nvGrpSpPr>
            <p:cNvPr id="36" name="淘宝网Chenying0907出品 35"/>
            <p:cNvGrpSpPr/>
            <p:nvPr/>
          </p:nvGrpSpPr>
          <p:grpSpPr>
            <a:xfrm>
              <a:off x="1057027" y="2636912"/>
              <a:ext cx="828285" cy="991631"/>
              <a:chOff x="2650922" y="1870312"/>
              <a:chExt cx="828285" cy="991631"/>
            </a:xfrm>
          </p:grpSpPr>
          <p:sp>
            <p:nvSpPr>
              <p:cNvPr id="38" name="淘宝网Chenying0907出品 37"/>
              <p:cNvSpPr/>
              <p:nvPr/>
            </p:nvSpPr>
            <p:spPr>
              <a:xfrm>
                <a:off x="2650922" y="2677524"/>
                <a:ext cx="828285" cy="184419"/>
              </a:xfrm>
              <a:prstGeom prst="ellipse">
                <a:avLst/>
              </a:prstGeom>
              <a:gradFill flip="none" rotWithShape="1">
                <a:gsLst>
                  <a:gs pos="100000">
                    <a:srgbClr val="313131">
                      <a:alpha val="0"/>
                    </a:srgbClr>
                  </a:gs>
                  <a:gs pos="0">
                    <a:schemeClr val="tx1">
                      <a:alpha val="5000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4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grpSp>
            <p:nvGrpSpPr>
              <p:cNvPr id="39" name="淘宝网Chenying0907出品 38"/>
              <p:cNvGrpSpPr/>
              <p:nvPr/>
            </p:nvGrpSpPr>
            <p:grpSpPr>
              <a:xfrm>
                <a:off x="2688315" y="1870312"/>
                <a:ext cx="747327" cy="883823"/>
                <a:chOff x="2688315" y="1870312"/>
                <a:chExt cx="747327" cy="883823"/>
              </a:xfrm>
            </p:grpSpPr>
            <p:sp>
              <p:nvSpPr>
                <p:cNvPr id="40" name="淘宝网Chenying0907出品 39"/>
                <p:cNvSpPr/>
                <p:nvPr/>
              </p:nvSpPr>
              <p:spPr>
                <a:xfrm>
                  <a:off x="2688315" y="1870312"/>
                  <a:ext cx="747327" cy="883823"/>
                </a:xfrm>
                <a:custGeom>
                  <a:avLst/>
                  <a:gdLst>
                    <a:gd name="connsiteX0" fmla="*/ 1066106 w 2132212"/>
                    <a:gd name="connsiteY0" fmla="*/ 0 h 2521653"/>
                    <a:gd name="connsiteX1" fmla="*/ 1819957 w 2132212"/>
                    <a:gd name="connsiteY1" fmla="*/ 312255 h 2521653"/>
                    <a:gd name="connsiteX2" fmla="*/ 1819957 w 2132212"/>
                    <a:gd name="connsiteY2" fmla="*/ 1819957 h 2521653"/>
                    <a:gd name="connsiteX3" fmla="*/ 1721535 w 2132212"/>
                    <a:gd name="connsiteY3" fmla="*/ 1918379 h 2521653"/>
                    <a:gd name="connsiteX4" fmla="*/ 1375925 w 2132212"/>
                    <a:gd name="connsiteY4" fmla="*/ 2263989 h 2521653"/>
                    <a:gd name="connsiteX5" fmla="*/ 1155139 w 2132212"/>
                    <a:gd name="connsiteY5" fmla="*/ 2484775 h 2521653"/>
                    <a:gd name="connsiteX6" fmla="*/ 977073 w 2132212"/>
                    <a:gd name="connsiteY6" fmla="*/ 2484775 h 2521653"/>
                    <a:gd name="connsiteX7" fmla="*/ 630260 w 2132212"/>
                    <a:gd name="connsiteY7" fmla="*/ 2137962 h 2521653"/>
                    <a:gd name="connsiteX8" fmla="*/ 410678 w 2132212"/>
                    <a:gd name="connsiteY8" fmla="*/ 1918379 h 2521653"/>
                    <a:gd name="connsiteX9" fmla="*/ 312255 w 2132212"/>
                    <a:gd name="connsiteY9" fmla="*/ 1819957 h 2521653"/>
                    <a:gd name="connsiteX10" fmla="*/ 312255 w 2132212"/>
                    <a:gd name="connsiteY10" fmla="*/ 312255 h 2521653"/>
                    <a:gd name="connsiteX11" fmla="*/ 1066106 w 2132212"/>
                    <a:gd name="connsiteY11" fmla="*/ 0 h 25216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2132212" h="2521653">
                      <a:moveTo>
                        <a:pt x="1066106" y="0"/>
                      </a:moveTo>
                      <a:cubicBezTo>
                        <a:pt x="1338947" y="0"/>
                        <a:pt x="1611787" y="104085"/>
                        <a:pt x="1819957" y="312255"/>
                      </a:cubicBezTo>
                      <a:cubicBezTo>
                        <a:pt x="2236297" y="728596"/>
                        <a:pt x="2236297" y="1403617"/>
                        <a:pt x="1819957" y="1819957"/>
                      </a:cubicBezTo>
                      <a:lnTo>
                        <a:pt x="1721535" y="1918379"/>
                      </a:lnTo>
                      <a:lnTo>
                        <a:pt x="1375925" y="2263989"/>
                      </a:lnTo>
                      <a:lnTo>
                        <a:pt x="1155139" y="2484775"/>
                      </a:lnTo>
                      <a:cubicBezTo>
                        <a:pt x="1105968" y="2533946"/>
                        <a:pt x="1026245" y="2533946"/>
                        <a:pt x="977073" y="2484775"/>
                      </a:cubicBezTo>
                      <a:lnTo>
                        <a:pt x="630260" y="2137962"/>
                      </a:lnTo>
                      <a:lnTo>
                        <a:pt x="410678" y="1918379"/>
                      </a:lnTo>
                      <a:lnTo>
                        <a:pt x="312255" y="1819957"/>
                      </a:lnTo>
                      <a:cubicBezTo>
                        <a:pt x="-104085" y="1403617"/>
                        <a:pt x="-104085" y="728596"/>
                        <a:pt x="312255" y="312255"/>
                      </a:cubicBezTo>
                      <a:cubicBezTo>
                        <a:pt x="520425" y="104085"/>
                        <a:pt x="793266" y="0"/>
                        <a:pt x="1066106" y="0"/>
                      </a:cubicBez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 w="19050">
                  <a:gradFill flip="none" rotWithShape="1">
                    <a:gsLst>
                      <a:gs pos="19000">
                        <a:schemeClr val="bg1"/>
                      </a:gs>
                      <a:gs pos="100000">
                        <a:srgbClr val="B2B2B2"/>
                      </a:gs>
                    </a:gsLst>
                    <a:lin ang="2700000" scaled="1"/>
                    <a:tileRect/>
                  </a:gra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41" name="淘宝网Chenying0907出品 40"/>
                <p:cNvSpPr/>
                <p:nvPr/>
              </p:nvSpPr>
              <p:spPr>
                <a:xfrm>
                  <a:off x="2794670" y="1974141"/>
                  <a:ext cx="527693" cy="527693"/>
                </a:xfrm>
                <a:prstGeom prst="ellipse">
                  <a:avLst/>
                </a:prstGeom>
                <a:solidFill>
                  <a:srgbClr val="F8353D"/>
                </a:solidFill>
                <a:ln>
                  <a:gradFill flip="none" rotWithShape="1">
                    <a:gsLst>
                      <a:gs pos="0">
                        <a:schemeClr val="bg1">
                          <a:lumMod val="75000"/>
                        </a:schemeClr>
                      </a:gs>
                      <a:gs pos="100000">
                        <a:schemeClr val="bg1"/>
                      </a:gs>
                    </a:gsLst>
                    <a:lin ang="2700000" scaled="1"/>
                    <a:tileRect/>
                  </a:gra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endParaRPr>
                </a:p>
              </p:txBody>
            </p:sp>
          </p:grpSp>
        </p:grpSp>
        <p:sp>
          <p:nvSpPr>
            <p:cNvPr id="37" name="淘宝网Chenying0907出品 9"/>
            <p:cNvSpPr txBox="1"/>
            <p:nvPr/>
          </p:nvSpPr>
          <p:spPr>
            <a:xfrm>
              <a:off x="1138210" y="2852936"/>
              <a:ext cx="6939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chemeClr val="bg1"/>
                  </a:solidFill>
                  <a:latin typeface="Impact MT Std" pitchFamily="34" charset="0"/>
                </a:rPr>
                <a:t>2013</a:t>
              </a:r>
              <a:endParaRPr lang="zh-CN" altLang="en-US" sz="1600" dirty="0">
                <a:solidFill>
                  <a:schemeClr val="bg1"/>
                </a:solidFill>
                <a:latin typeface="Impact MT Std" pitchFamily="34" charset="0"/>
              </a:endParaRPr>
            </a:p>
          </p:txBody>
        </p:sp>
      </p:grpSp>
      <p:sp>
        <p:nvSpPr>
          <p:cNvPr id="42" name="淘宝网Chenying0907出品 41"/>
          <p:cNvSpPr/>
          <p:nvPr/>
        </p:nvSpPr>
        <p:spPr>
          <a:xfrm>
            <a:off x="5358613" y="4221088"/>
            <a:ext cx="1459054" cy="8863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b="1" dirty="0">
                <a:solidFill>
                  <a:srgbClr val="F835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添加标题</a:t>
            </a:r>
          </a:p>
          <a:p>
            <a:pPr algn="ctr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此处添加文字做</a:t>
            </a:r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详细的文字说明</a:t>
            </a:r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3" name="淘宝网Chenying0907出品 42"/>
          <p:cNvGrpSpPr/>
          <p:nvPr/>
        </p:nvGrpSpPr>
        <p:grpSpPr>
          <a:xfrm>
            <a:off x="7636391" y="2636912"/>
            <a:ext cx="828285" cy="991631"/>
            <a:chOff x="1057027" y="2636912"/>
            <a:chExt cx="828285" cy="991631"/>
          </a:xfrm>
        </p:grpSpPr>
        <p:grpSp>
          <p:nvGrpSpPr>
            <p:cNvPr id="44" name="淘宝网Chenying0907出品 43"/>
            <p:cNvGrpSpPr/>
            <p:nvPr/>
          </p:nvGrpSpPr>
          <p:grpSpPr>
            <a:xfrm>
              <a:off x="1057027" y="2636912"/>
              <a:ext cx="828285" cy="991631"/>
              <a:chOff x="2650922" y="1870312"/>
              <a:chExt cx="828285" cy="991631"/>
            </a:xfrm>
          </p:grpSpPr>
          <p:sp>
            <p:nvSpPr>
              <p:cNvPr id="46" name="淘宝网Chenying0907出品 45"/>
              <p:cNvSpPr/>
              <p:nvPr/>
            </p:nvSpPr>
            <p:spPr>
              <a:xfrm>
                <a:off x="2650922" y="2677524"/>
                <a:ext cx="828285" cy="184419"/>
              </a:xfrm>
              <a:prstGeom prst="ellipse">
                <a:avLst/>
              </a:prstGeom>
              <a:gradFill flip="none" rotWithShape="1">
                <a:gsLst>
                  <a:gs pos="100000">
                    <a:srgbClr val="313131">
                      <a:alpha val="0"/>
                    </a:srgbClr>
                  </a:gs>
                  <a:gs pos="0">
                    <a:schemeClr val="tx1">
                      <a:alpha val="5000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4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grpSp>
            <p:nvGrpSpPr>
              <p:cNvPr id="47" name="淘宝网Chenying0907出品 46"/>
              <p:cNvGrpSpPr/>
              <p:nvPr/>
            </p:nvGrpSpPr>
            <p:grpSpPr>
              <a:xfrm>
                <a:off x="2688315" y="1870312"/>
                <a:ext cx="747327" cy="883823"/>
                <a:chOff x="2688315" y="1870312"/>
                <a:chExt cx="747327" cy="883823"/>
              </a:xfrm>
            </p:grpSpPr>
            <p:sp>
              <p:nvSpPr>
                <p:cNvPr id="48" name="淘宝网Chenying0907出品 47"/>
                <p:cNvSpPr/>
                <p:nvPr/>
              </p:nvSpPr>
              <p:spPr>
                <a:xfrm>
                  <a:off x="2688315" y="1870312"/>
                  <a:ext cx="747327" cy="883823"/>
                </a:xfrm>
                <a:custGeom>
                  <a:avLst/>
                  <a:gdLst>
                    <a:gd name="connsiteX0" fmla="*/ 1066106 w 2132212"/>
                    <a:gd name="connsiteY0" fmla="*/ 0 h 2521653"/>
                    <a:gd name="connsiteX1" fmla="*/ 1819957 w 2132212"/>
                    <a:gd name="connsiteY1" fmla="*/ 312255 h 2521653"/>
                    <a:gd name="connsiteX2" fmla="*/ 1819957 w 2132212"/>
                    <a:gd name="connsiteY2" fmla="*/ 1819957 h 2521653"/>
                    <a:gd name="connsiteX3" fmla="*/ 1721535 w 2132212"/>
                    <a:gd name="connsiteY3" fmla="*/ 1918379 h 2521653"/>
                    <a:gd name="connsiteX4" fmla="*/ 1375925 w 2132212"/>
                    <a:gd name="connsiteY4" fmla="*/ 2263989 h 2521653"/>
                    <a:gd name="connsiteX5" fmla="*/ 1155139 w 2132212"/>
                    <a:gd name="connsiteY5" fmla="*/ 2484775 h 2521653"/>
                    <a:gd name="connsiteX6" fmla="*/ 977073 w 2132212"/>
                    <a:gd name="connsiteY6" fmla="*/ 2484775 h 2521653"/>
                    <a:gd name="connsiteX7" fmla="*/ 630260 w 2132212"/>
                    <a:gd name="connsiteY7" fmla="*/ 2137962 h 2521653"/>
                    <a:gd name="connsiteX8" fmla="*/ 410678 w 2132212"/>
                    <a:gd name="connsiteY8" fmla="*/ 1918379 h 2521653"/>
                    <a:gd name="connsiteX9" fmla="*/ 312255 w 2132212"/>
                    <a:gd name="connsiteY9" fmla="*/ 1819957 h 2521653"/>
                    <a:gd name="connsiteX10" fmla="*/ 312255 w 2132212"/>
                    <a:gd name="connsiteY10" fmla="*/ 312255 h 2521653"/>
                    <a:gd name="connsiteX11" fmla="*/ 1066106 w 2132212"/>
                    <a:gd name="connsiteY11" fmla="*/ 0 h 25216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2132212" h="2521653">
                      <a:moveTo>
                        <a:pt x="1066106" y="0"/>
                      </a:moveTo>
                      <a:cubicBezTo>
                        <a:pt x="1338947" y="0"/>
                        <a:pt x="1611787" y="104085"/>
                        <a:pt x="1819957" y="312255"/>
                      </a:cubicBezTo>
                      <a:cubicBezTo>
                        <a:pt x="2236297" y="728596"/>
                        <a:pt x="2236297" y="1403617"/>
                        <a:pt x="1819957" y="1819957"/>
                      </a:cubicBezTo>
                      <a:lnTo>
                        <a:pt x="1721535" y="1918379"/>
                      </a:lnTo>
                      <a:lnTo>
                        <a:pt x="1375925" y="2263989"/>
                      </a:lnTo>
                      <a:lnTo>
                        <a:pt x="1155139" y="2484775"/>
                      </a:lnTo>
                      <a:cubicBezTo>
                        <a:pt x="1105968" y="2533946"/>
                        <a:pt x="1026245" y="2533946"/>
                        <a:pt x="977073" y="2484775"/>
                      </a:cubicBezTo>
                      <a:lnTo>
                        <a:pt x="630260" y="2137962"/>
                      </a:lnTo>
                      <a:lnTo>
                        <a:pt x="410678" y="1918379"/>
                      </a:lnTo>
                      <a:lnTo>
                        <a:pt x="312255" y="1819957"/>
                      </a:lnTo>
                      <a:cubicBezTo>
                        <a:pt x="-104085" y="1403617"/>
                        <a:pt x="-104085" y="728596"/>
                        <a:pt x="312255" y="312255"/>
                      </a:cubicBezTo>
                      <a:cubicBezTo>
                        <a:pt x="520425" y="104085"/>
                        <a:pt x="793266" y="0"/>
                        <a:pt x="1066106" y="0"/>
                      </a:cubicBez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 w="19050">
                  <a:gradFill flip="none" rotWithShape="1">
                    <a:gsLst>
                      <a:gs pos="19000">
                        <a:schemeClr val="bg1"/>
                      </a:gs>
                      <a:gs pos="100000">
                        <a:srgbClr val="B2B2B2"/>
                      </a:gs>
                    </a:gsLst>
                    <a:lin ang="2700000" scaled="1"/>
                    <a:tileRect/>
                  </a:gra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49" name="淘宝网Chenying0907出品 48"/>
                <p:cNvSpPr/>
                <p:nvPr/>
              </p:nvSpPr>
              <p:spPr>
                <a:xfrm>
                  <a:off x="2794670" y="1974141"/>
                  <a:ext cx="527693" cy="527693"/>
                </a:xfrm>
                <a:prstGeom prst="ellipse">
                  <a:avLst/>
                </a:prstGeom>
                <a:solidFill>
                  <a:srgbClr val="663A77"/>
                </a:solidFill>
                <a:ln>
                  <a:gradFill flip="none" rotWithShape="1">
                    <a:gsLst>
                      <a:gs pos="0">
                        <a:schemeClr val="bg1">
                          <a:lumMod val="75000"/>
                        </a:schemeClr>
                      </a:gs>
                      <a:gs pos="100000">
                        <a:schemeClr val="bg1"/>
                      </a:gs>
                    </a:gsLst>
                    <a:lin ang="2700000" scaled="1"/>
                    <a:tileRect/>
                  </a:gra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endParaRPr>
                </a:p>
              </p:txBody>
            </p:sp>
          </p:grpSp>
        </p:grpSp>
        <p:sp>
          <p:nvSpPr>
            <p:cNvPr id="45" name="淘宝网Chenying0907出品 9"/>
            <p:cNvSpPr txBox="1"/>
            <p:nvPr/>
          </p:nvSpPr>
          <p:spPr>
            <a:xfrm>
              <a:off x="1128491" y="2852936"/>
              <a:ext cx="6939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chemeClr val="bg1"/>
                  </a:solidFill>
                  <a:latin typeface="Impact MT Std" pitchFamily="34" charset="0"/>
                </a:rPr>
                <a:t>2014</a:t>
              </a:r>
              <a:endParaRPr lang="zh-CN" altLang="en-US" sz="1600" dirty="0">
                <a:solidFill>
                  <a:schemeClr val="bg1"/>
                </a:solidFill>
                <a:latin typeface="Impact MT Std" pitchFamily="34" charset="0"/>
              </a:endParaRPr>
            </a:p>
          </p:txBody>
        </p:sp>
      </p:grpSp>
      <p:sp>
        <p:nvSpPr>
          <p:cNvPr id="50" name="淘宝网Chenying0907出品 49"/>
          <p:cNvSpPr/>
          <p:nvPr/>
        </p:nvSpPr>
        <p:spPr>
          <a:xfrm>
            <a:off x="7312548" y="1700808"/>
            <a:ext cx="1459054" cy="8863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b="1" dirty="0">
                <a:solidFill>
                  <a:srgbClr val="663A7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添加标题</a:t>
            </a:r>
          </a:p>
          <a:p>
            <a:pPr algn="ctr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此处添加文字做</a:t>
            </a:r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详细的文字说明</a:t>
            </a:r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1" name="淘宝网Chenying0907出品 50"/>
          <p:cNvGrpSpPr/>
          <p:nvPr/>
        </p:nvGrpSpPr>
        <p:grpSpPr>
          <a:xfrm>
            <a:off x="9688812" y="2636912"/>
            <a:ext cx="828285" cy="991631"/>
            <a:chOff x="1057027" y="2636912"/>
            <a:chExt cx="828285" cy="991631"/>
          </a:xfrm>
        </p:grpSpPr>
        <p:grpSp>
          <p:nvGrpSpPr>
            <p:cNvPr id="52" name="淘宝网Chenying0907出品 51"/>
            <p:cNvGrpSpPr/>
            <p:nvPr/>
          </p:nvGrpSpPr>
          <p:grpSpPr>
            <a:xfrm>
              <a:off x="1057027" y="2636912"/>
              <a:ext cx="828285" cy="991631"/>
              <a:chOff x="2650922" y="1870312"/>
              <a:chExt cx="828285" cy="991631"/>
            </a:xfrm>
          </p:grpSpPr>
          <p:sp>
            <p:nvSpPr>
              <p:cNvPr id="54" name="淘宝网Chenying0907出品 53"/>
              <p:cNvSpPr/>
              <p:nvPr/>
            </p:nvSpPr>
            <p:spPr>
              <a:xfrm>
                <a:off x="2650922" y="2677524"/>
                <a:ext cx="828285" cy="184419"/>
              </a:xfrm>
              <a:prstGeom prst="ellipse">
                <a:avLst/>
              </a:prstGeom>
              <a:gradFill flip="none" rotWithShape="1">
                <a:gsLst>
                  <a:gs pos="100000">
                    <a:srgbClr val="313131">
                      <a:alpha val="0"/>
                    </a:srgbClr>
                  </a:gs>
                  <a:gs pos="0">
                    <a:schemeClr val="tx1">
                      <a:alpha val="5000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4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/>
                  <a:ea typeface="宋体" panose="02010600030101010101" pitchFamily="2" charset="-122"/>
                  <a:cs typeface="+mn-cs"/>
                </a:endParaRPr>
              </a:p>
            </p:txBody>
          </p:sp>
          <p:grpSp>
            <p:nvGrpSpPr>
              <p:cNvPr id="55" name="淘宝网Chenying0907出品 54"/>
              <p:cNvGrpSpPr/>
              <p:nvPr/>
            </p:nvGrpSpPr>
            <p:grpSpPr>
              <a:xfrm>
                <a:off x="2688315" y="1870312"/>
                <a:ext cx="747327" cy="883823"/>
                <a:chOff x="2688315" y="1870312"/>
                <a:chExt cx="747327" cy="883823"/>
              </a:xfrm>
            </p:grpSpPr>
            <p:sp>
              <p:nvSpPr>
                <p:cNvPr id="56" name="淘宝网Chenying0907出品 55"/>
                <p:cNvSpPr/>
                <p:nvPr/>
              </p:nvSpPr>
              <p:spPr>
                <a:xfrm>
                  <a:off x="2688315" y="1870312"/>
                  <a:ext cx="747327" cy="883823"/>
                </a:xfrm>
                <a:custGeom>
                  <a:avLst/>
                  <a:gdLst>
                    <a:gd name="connsiteX0" fmla="*/ 1066106 w 2132212"/>
                    <a:gd name="connsiteY0" fmla="*/ 0 h 2521653"/>
                    <a:gd name="connsiteX1" fmla="*/ 1819957 w 2132212"/>
                    <a:gd name="connsiteY1" fmla="*/ 312255 h 2521653"/>
                    <a:gd name="connsiteX2" fmla="*/ 1819957 w 2132212"/>
                    <a:gd name="connsiteY2" fmla="*/ 1819957 h 2521653"/>
                    <a:gd name="connsiteX3" fmla="*/ 1721535 w 2132212"/>
                    <a:gd name="connsiteY3" fmla="*/ 1918379 h 2521653"/>
                    <a:gd name="connsiteX4" fmla="*/ 1375925 w 2132212"/>
                    <a:gd name="connsiteY4" fmla="*/ 2263989 h 2521653"/>
                    <a:gd name="connsiteX5" fmla="*/ 1155139 w 2132212"/>
                    <a:gd name="connsiteY5" fmla="*/ 2484775 h 2521653"/>
                    <a:gd name="connsiteX6" fmla="*/ 977073 w 2132212"/>
                    <a:gd name="connsiteY6" fmla="*/ 2484775 h 2521653"/>
                    <a:gd name="connsiteX7" fmla="*/ 630260 w 2132212"/>
                    <a:gd name="connsiteY7" fmla="*/ 2137962 h 2521653"/>
                    <a:gd name="connsiteX8" fmla="*/ 410678 w 2132212"/>
                    <a:gd name="connsiteY8" fmla="*/ 1918379 h 2521653"/>
                    <a:gd name="connsiteX9" fmla="*/ 312255 w 2132212"/>
                    <a:gd name="connsiteY9" fmla="*/ 1819957 h 2521653"/>
                    <a:gd name="connsiteX10" fmla="*/ 312255 w 2132212"/>
                    <a:gd name="connsiteY10" fmla="*/ 312255 h 2521653"/>
                    <a:gd name="connsiteX11" fmla="*/ 1066106 w 2132212"/>
                    <a:gd name="connsiteY11" fmla="*/ 0 h 25216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2132212" h="2521653">
                      <a:moveTo>
                        <a:pt x="1066106" y="0"/>
                      </a:moveTo>
                      <a:cubicBezTo>
                        <a:pt x="1338947" y="0"/>
                        <a:pt x="1611787" y="104085"/>
                        <a:pt x="1819957" y="312255"/>
                      </a:cubicBezTo>
                      <a:cubicBezTo>
                        <a:pt x="2236297" y="728596"/>
                        <a:pt x="2236297" y="1403617"/>
                        <a:pt x="1819957" y="1819957"/>
                      </a:cubicBezTo>
                      <a:lnTo>
                        <a:pt x="1721535" y="1918379"/>
                      </a:lnTo>
                      <a:lnTo>
                        <a:pt x="1375925" y="2263989"/>
                      </a:lnTo>
                      <a:lnTo>
                        <a:pt x="1155139" y="2484775"/>
                      </a:lnTo>
                      <a:cubicBezTo>
                        <a:pt x="1105968" y="2533946"/>
                        <a:pt x="1026245" y="2533946"/>
                        <a:pt x="977073" y="2484775"/>
                      </a:cubicBezTo>
                      <a:lnTo>
                        <a:pt x="630260" y="2137962"/>
                      </a:lnTo>
                      <a:lnTo>
                        <a:pt x="410678" y="1918379"/>
                      </a:lnTo>
                      <a:lnTo>
                        <a:pt x="312255" y="1819957"/>
                      </a:lnTo>
                      <a:cubicBezTo>
                        <a:pt x="-104085" y="1403617"/>
                        <a:pt x="-104085" y="728596"/>
                        <a:pt x="312255" y="312255"/>
                      </a:cubicBezTo>
                      <a:cubicBezTo>
                        <a:pt x="520425" y="104085"/>
                        <a:pt x="793266" y="0"/>
                        <a:pt x="1066106" y="0"/>
                      </a:cubicBezTo>
                      <a:close/>
                    </a:path>
                  </a:pathLst>
                </a:custGeom>
                <a:solidFill>
                  <a:schemeClr val="bg1">
                    <a:lumMod val="95000"/>
                  </a:schemeClr>
                </a:solidFill>
                <a:ln w="19050">
                  <a:gradFill flip="none" rotWithShape="1">
                    <a:gsLst>
                      <a:gs pos="19000">
                        <a:schemeClr val="bg1"/>
                      </a:gs>
                      <a:gs pos="100000">
                        <a:srgbClr val="B2B2B2"/>
                      </a:gs>
                    </a:gsLst>
                    <a:lin ang="2700000" scaled="1"/>
                    <a:tileRect/>
                  </a:gra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57" name="淘宝网Chenying0907出品 56"/>
                <p:cNvSpPr/>
                <p:nvPr/>
              </p:nvSpPr>
              <p:spPr>
                <a:xfrm>
                  <a:off x="2794670" y="1974141"/>
                  <a:ext cx="527693" cy="527693"/>
                </a:xfrm>
                <a:prstGeom prst="ellipse">
                  <a:avLst/>
                </a:prstGeom>
                <a:solidFill>
                  <a:srgbClr val="FFB850"/>
                </a:solidFill>
                <a:ln>
                  <a:gradFill flip="none" rotWithShape="1">
                    <a:gsLst>
                      <a:gs pos="0">
                        <a:schemeClr val="bg1">
                          <a:lumMod val="75000"/>
                        </a:schemeClr>
                      </a:gs>
                      <a:gs pos="100000">
                        <a:schemeClr val="bg1"/>
                      </a:gs>
                    </a:gsLst>
                    <a:lin ang="2700000" scaled="1"/>
                    <a:tileRect/>
                  </a:gra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/>
                    <a:ea typeface="宋体" panose="02010600030101010101" pitchFamily="2" charset="-122"/>
                    <a:cs typeface="+mn-cs"/>
                  </a:endParaRPr>
                </a:p>
              </p:txBody>
            </p:sp>
          </p:grpSp>
        </p:grpSp>
        <p:sp>
          <p:nvSpPr>
            <p:cNvPr id="53" name="淘宝网Chenying0907出品 9"/>
            <p:cNvSpPr txBox="1"/>
            <p:nvPr/>
          </p:nvSpPr>
          <p:spPr>
            <a:xfrm>
              <a:off x="1138210" y="2852936"/>
              <a:ext cx="69398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dirty="0">
                  <a:solidFill>
                    <a:schemeClr val="bg1"/>
                  </a:solidFill>
                  <a:latin typeface="Impact MT Std" pitchFamily="34" charset="0"/>
                </a:rPr>
                <a:t>2015</a:t>
              </a:r>
              <a:endParaRPr lang="zh-CN" altLang="en-US" sz="1600" dirty="0">
                <a:solidFill>
                  <a:schemeClr val="bg1"/>
                </a:solidFill>
                <a:latin typeface="Impact MT Std" pitchFamily="34" charset="0"/>
              </a:endParaRPr>
            </a:p>
          </p:txBody>
        </p:sp>
      </p:grpSp>
      <p:sp>
        <p:nvSpPr>
          <p:cNvPr id="58" name="淘宝网Chenying0907出品 57"/>
          <p:cNvSpPr/>
          <p:nvPr/>
        </p:nvSpPr>
        <p:spPr>
          <a:xfrm>
            <a:off x="9319053" y="4221088"/>
            <a:ext cx="1459054" cy="8863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b="1" dirty="0">
                <a:solidFill>
                  <a:srgbClr val="FFB8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添加标题</a:t>
            </a:r>
          </a:p>
          <a:p>
            <a:pPr algn="ctr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此处添加文字做</a:t>
            </a:r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详细的文字说明</a:t>
            </a:r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 advTm="0">
        <p14:switch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7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7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7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7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7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7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7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 animBg="1"/>
      <p:bldP spid="15" grpId="0"/>
      <p:bldP spid="26" grpId="0"/>
      <p:bldP spid="34" grpId="0"/>
      <p:bldP spid="42" grpId="0"/>
      <p:bldP spid="50" grpId="0"/>
      <p:bldP spid="5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淘宝网Chenying0907出品 7"/>
          <p:cNvGrpSpPr/>
          <p:nvPr/>
        </p:nvGrpSpPr>
        <p:grpSpPr>
          <a:xfrm>
            <a:off x="552971" y="324163"/>
            <a:ext cx="604358" cy="216024"/>
            <a:chOff x="264939" y="188640"/>
            <a:chExt cx="604358" cy="216024"/>
          </a:xfrm>
        </p:grpSpPr>
        <p:sp>
          <p:nvSpPr>
            <p:cNvPr id="9" name="燕尾形 8"/>
            <p:cNvSpPr/>
            <p:nvPr/>
          </p:nvSpPr>
          <p:spPr>
            <a:xfrm>
              <a:off x="264939" y="188640"/>
              <a:ext cx="216024" cy="216024"/>
            </a:xfrm>
            <a:prstGeom prst="chevron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燕尾形 9"/>
            <p:cNvSpPr/>
            <p:nvPr/>
          </p:nvSpPr>
          <p:spPr>
            <a:xfrm>
              <a:off x="454914" y="188640"/>
              <a:ext cx="216024" cy="216024"/>
            </a:xfrm>
            <a:prstGeom prst="chevron">
              <a:avLst/>
            </a:prstGeom>
            <a:solidFill>
              <a:srgbClr val="7030A0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燕尾形 10"/>
            <p:cNvSpPr/>
            <p:nvPr/>
          </p:nvSpPr>
          <p:spPr>
            <a:xfrm>
              <a:off x="653273" y="188640"/>
              <a:ext cx="216024" cy="216024"/>
            </a:xfrm>
            <a:prstGeom prst="chevron">
              <a:avLst/>
            </a:prstGeom>
            <a:solidFill>
              <a:srgbClr val="7030A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2" name="淘宝网Chenying0907出品 9"/>
          <p:cNvSpPr txBox="1"/>
          <p:nvPr/>
        </p:nvSpPr>
        <p:spPr>
          <a:xfrm>
            <a:off x="1345059" y="243662"/>
            <a:ext cx="2232248" cy="37702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sz="2000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点击输入标题内容</a:t>
            </a:r>
            <a:endParaRPr lang="zh-CN" altLang="en-US" sz="2400" b="1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3" name="淘宝网Chenying0907出品 12"/>
          <p:cNvCxnSpPr/>
          <p:nvPr/>
        </p:nvCxnSpPr>
        <p:spPr>
          <a:xfrm>
            <a:off x="1417067" y="620688"/>
            <a:ext cx="964907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淘宝网Chenying0907出品标注 13"/>
          <p:cNvSpPr/>
          <p:nvPr/>
        </p:nvSpPr>
        <p:spPr>
          <a:xfrm>
            <a:off x="10911596" y="260648"/>
            <a:ext cx="442575" cy="296525"/>
          </a:xfrm>
          <a:prstGeom prst="wedgeRectCallou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latin typeface="Impact MT Std" pitchFamily="34" charset="0"/>
            </a:endParaRPr>
          </a:p>
        </p:txBody>
      </p:sp>
      <p:sp>
        <p:nvSpPr>
          <p:cNvPr id="15" name="淘宝网Chenying0907出品 3"/>
          <p:cNvSpPr>
            <a:spLocks noChangeArrowheads="1"/>
          </p:cNvSpPr>
          <p:nvPr/>
        </p:nvSpPr>
        <p:spPr bwMode="auto">
          <a:xfrm>
            <a:off x="10911595" y="260648"/>
            <a:ext cx="442575" cy="3154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3" tIns="34287" rIns="68573" bIns="34287">
            <a:spAutoFit/>
          </a:bodyPr>
          <a:lstStyle/>
          <a:p>
            <a:pPr algn="ctr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600" b="1" dirty="0">
                <a:solidFill>
                  <a:schemeClr val="bg1"/>
                </a:solidFill>
                <a:latin typeface="Impact MT Std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28</a:t>
            </a:r>
            <a:endParaRPr lang="zh-CN" altLang="en-US" sz="1600" b="1" dirty="0">
              <a:solidFill>
                <a:schemeClr val="bg1"/>
              </a:solidFill>
              <a:latin typeface="Impact MT Std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20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306" y="2952328"/>
            <a:ext cx="6895981" cy="3933056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633091" y="1412776"/>
            <a:ext cx="2744626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4000" b="1" dirty="0">
                <a:solidFill>
                  <a:srgbClr val="01ACB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高瞻远瞩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713355" y="2132856"/>
            <a:ext cx="2592144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4000" b="1" dirty="0">
                <a:solidFill>
                  <a:srgbClr val="01ACB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制胜未来</a:t>
            </a:r>
          </a:p>
        </p:txBody>
      </p:sp>
      <p:grpSp>
        <p:nvGrpSpPr>
          <p:cNvPr id="19" name="淘宝网Chenying0907出品 18"/>
          <p:cNvGrpSpPr/>
          <p:nvPr/>
        </p:nvGrpSpPr>
        <p:grpSpPr>
          <a:xfrm>
            <a:off x="6961682" y="1021492"/>
            <a:ext cx="1378644" cy="1221883"/>
            <a:chOff x="3295850" y="2263222"/>
            <a:chExt cx="2643765" cy="2343151"/>
          </a:xfrm>
        </p:grpSpPr>
        <p:sp>
          <p:nvSpPr>
            <p:cNvPr id="21" name="淘宝网Chenying0907出品 5"/>
            <p:cNvSpPr/>
            <p:nvPr/>
          </p:nvSpPr>
          <p:spPr bwMode="auto">
            <a:xfrm rot="10800000">
              <a:off x="3295850" y="2263222"/>
              <a:ext cx="2643765" cy="2343151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73000">
                  <a:srgbClr val="ECECEC"/>
                </a:gs>
                <a:gs pos="100000">
                  <a:srgbClr val="D9D9D9"/>
                </a:gs>
              </a:gsLst>
              <a:lin ang="2700000" scaled="1"/>
              <a:tileRect/>
            </a:gradFill>
            <a:ln w="25400">
              <a:gradFill flip="none" rotWithShape="1">
                <a:gsLst>
                  <a:gs pos="29000">
                    <a:srgbClr val="E0E0E0"/>
                  </a:gs>
                  <a:gs pos="0">
                    <a:srgbClr val="999999"/>
                  </a:gs>
                  <a:gs pos="83000">
                    <a:schemeClr val="bg1"/>
                  </a:gs>
                </a:gsLst>
                <a:lin ang="2700000" scaled="1"/>
                <a:tileRect/>
              </a:gradFill>
            </a:ln>
            <a:effectLst>
              <a:outerShdw blurRad="355600" dist="88900" dir="2700000" algn="tl" rotWithShape="0">
                <a:prstClr val="black">
                  <a:alpha val="28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淘宝网Chenying0907出品 5"/>
            <p:cNvSpPr/>
            <p:nvPr/>
          </p:nvSpPr>
          <p:spPr bwMode="auto">
            <a:xfrm rot="10800000">
              <a:off x="3548875" y="2523401"/>
              <a:ext cx="2056649" cy="1822793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solidFill>
              <a:srgbClr val="FFB850"/>
            </a:solidFill>
            <a:ln w="25400">
              <a:noFill/>
            </a:ln>
            <a:effectLst>
              <a:outerShdw blurRad="254000" dist="114300" dir="2700000" algn="tl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24" name="淘宝网Chenying0907出品 23"/>
          <p:cNvGrpSpPr/>
          <p:nvPr/>
        </p:nvGrpSpPr>
        <p:grpSpPr>
          <a:xfrm>
            <a:off x="6961682" y="2483532"/>
            <a:ext cx="1378644" cy="1221883"/>
            <a:chOff x="3295850" y="2263222"/>
            <a:chExt cx="2643765" cy="2343151"/>
          </a:xfrm>
        </p:grpSpPr>
        <p:sp>
          <p:nvSpPr>
            <p:cNvPr id="26" name="淘宝网Chenying0907出品 5"/>
            <p:cNvSpPr/>
            <p:nvPr/>
          </p:nvSpPr>
          <p:spPr bwMode="auto">
            <a:xfrm rot="10800000">
              <a:off x="3295850" y="2263222"/>
              <a:ext cx="2643765" cy="2343151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73000">
                  <a:srgbClr val="ECECEC"/>
                </a:gs>
                <a:gs pos="100000">
                  <a:srgbClr val="D9D9D9"/>
                </a:gs>
              </a:gsLst>
              <a:lin ang="2700000" scaled="1"/>
              <a:tileRect/>
            </a:gradFill>
            <a:ln w="25400">
              <a:gradFill flip="none" rotWithShape="1">
                <a:gsLst>
                  <a:gs pos="29000">
                    <a:srgbClr val="E0E0E0"/>
                  </a:gs>
                  <a:gs pos="0">
                    <a:srgbClr val="999999"/>
                  </a:gs>
                  <a:gs pos="83000">
                    <a:schemeClr val="bg1"/>
                  </a:gs>
                </a:gsLst>
                <a:lin ang="2700000" scaled="1"/>
                <a:tileRect/>
              </a:gradFill>
            </a:ln>
            <a:effectLst>
              <a:outerShdw blurRad="355600" dist="88900" dir="2700000" algn="tl" rotWithShape="0">
                <a:prstClr val="black">
                  <a:alpha val="28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28" name="淘宝网Chenying0907出品 5"/>
            <p:cNvSpPr/>
            <p:nvPr/>
          </p:nvSpPr>
          <p:spPr bwMode="auto">
            <a:xfrm rot="10800000">
              <a:off x="3548875" y="2523401"/>
              <a:ext cx="2056649" cy="1822793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solidFill>
              <a:srgbClr val="01ACBE"/>
            </a:solidFill>
            <a:ln w="25400">
              <a:noFill/>
            </a:ln>
            <a:effectLst>
              <a:outerShdw blurRad="254000" dist="114300" dir="2700000" algn="tl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29" name="淘宝网Chenying0907出品 28"/>
          <p:cNvGrpSpPr/>
          <p:nvPr/>
        </p:nvGrpSpPr>
        <p:grpSpPr>
          <a:xfrm>
            <a:off x="6961682" y="3988595"/>
            <a:ext cx="1378644" cy="1221883"/>
            <a:chOff x="3295850" y="2263222"/>
            <a:chExt cx="2643765" cy="2343151"/>
          </a:xfrm>
        </p:grpSpPr>
        <p:sp>
          <p:nvSpPr>
            <p:cNvPr id="31" name="淘宝网Chenying0907出品 5"/>
            <p:cNvSpPr/>
            <p:nvPr/>
          </p:nvSpPr>
          <p:spPr bwMode="auto">
            <a:xfrm rot="10800000">
              <a:off x="3295850" y="2263222"/>
              <a:ext cx="2643765" cy="2343151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73000">
                  <a:srgbClr val="ECECEC"/>
                </a:gs>
                <a:gs pos="100000">
                  <a:srgbClr val="D9D9D9"/>
                </a:gs>
              </a:gsLst>
              <a:lin ang="2700000" scaled="1"/>
              <a:tileRect/>
            </a:gradFill>
            <a:ln w="25400">
              <a:gradFill flip="none" rotWithShape="1">
                <a:gsLst>
                  <a:gs pos="29000">
                    <a:srgbClr val="E0E0E0"/>
                  </a:gs>
                  <a:gs pos="0">
                    <a:srgbClr val="999999"/>
                  </a:gs>
                  <a:gs pos="83000">
                    <a:schemeClr val="bg1"/>
                  </a:gs>
                </a:gsLst>
                <a:lin ang="2700000" scaled="1"/>
                <a:tileRect/>
              </a:gradFill>
            </a:ln>
            <a:effectLst>
              <a:outerShdw blurRad="355600" dist="88900" dir="2700000" algn="tl" rotWithShape="0">
                <a:prstClr val="black">
                  <a:alpha val="28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3" name="淘宝网Chenying0907出品 5"/>
            <p:cNvSpPr/>
            <p:nvPr/>
          </p:nvSpPr>
          <p:spPr bwMode="auto">
            <a:xfrm rot="10800000">
              <a:off x="3548875" y="2523401"/>
              <a:ext cx="2056649" cy="1822793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solidFill>
              <a:srgbClr val="F8353D"/>
            </a:solidFill>
            <a:ln w="25400">
              <a:noFill/>
            </a:ln>
            <a:effectLst>
              <a:outerShdw blurRad="254000" dist="114300" dir="2700000" algn="tl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34" name="淘宝网Chenying0907出品 33"/>
          <p:cNvGrpSpPr/>
          <p:nvPr/>
        </p:nvGrpSpPr>
        <p:grpSpPr>
          <a:xfrm>
            <a:off x="6961682" y="5446499"/>
            <a:ext cx="1378644" cy="1221883"/>
            <a:chOff x="3295850" y="2263222"/>
            <a:chExt cx="2643765" cy="2343151"/>
          </a:xfrm>
        </p:grpSpPr>
        <p:sp>
          <p:nvSpPr>
            <p:cNvPr id="36" name="淘宝网Chenying0907出品 5"/>
            <p:cNvSpPr/>
            <p:nvPr/>
          </p:nvSpPr>
          <p:spPr bwMode="auto">
            <a:xfrm rot="10800000">
              <a:off x="3295850" y="2263222"/>
              <a:ext cx="2643765" cy="2343151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73000">
                  <a:srgbClr val="ECECEC"/>
                </a:gs>
                <a:gs pos="100000">
                  <a:srgbClr val="D9D9D9"/>
                </a:gs>
              </a:gsLst>
              <a:lin ang="2700000" scaled="1"/>
              <a:tileRect/>
            </a:gradFill>
            <a:ln w="25400">
              <a:gradFill flip="none" rotWithShape="1">
                <a:gsLst>
                  <a:gs pos="29000">
                    <a:srgbClr val="E0E0E0"/>
                  </a:gs>
                  <a:gs pos="0">
                    <a:srgbClr val="999999"/>
                  </a:gs>
                  <a:gs pos="83000">
                    <a:schemeClr val="bg1"/>
                  </a:gs>
                </a:gsLst>
                <a:lin ang="2700000" scaled="1"/>
                <a:tileRect/>
              </a:gradFill>
            </a:ln>
            <a:effectLst>
              <a:outerShdw blurRad="355600" dist="88900" dir="2700000" algn="tl" rotWithShape="0">
                <a:prstClr val="black">
                  <a:alpha val="28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淘宝网Chenying0907出品 5"/>
            <p:cNvSpPr/>
            <p:nvPr/>
          </p:nvSpPr>
          <p:spPr bwMode="auto">
            <a:xfrm rot="10800000">
              <a:off x="3548875" y="2523401"/>
              <a:ext cx="2056649" cy="1822793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solidFill>
              <a:srgbClr val="7030A0"/>
            </a:solidFill>
            <a:ln w="25400">
              <a:noFill/>
            </a:ln>
            <a:effectLst>
              <a:outerShdw blurRad="254000" dist="114300" dir="2700000" algn="tl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39" name="TextBox 38"/>
          <p:cNvSpPr txBox="1"/>
          <p:nvPr/>
        </p:nvSpPr>
        <p:spPr>
          <a:xfrm>
            <a:off x="6889675" y="1268760"/>
            <a:ext cx="14432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企业</a:t>
            </a:r>
            <a:endParaRPr lang="en-US" altLang="zh-CN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使命</a:t>
            </a:r>
            <a:endParaRPr lang="en-US" altLang="zh-CN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8494479" y="1268760"/>
            <a:ext cx="2931700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lnSpc>
                <a:spcPts val="1600"/>
              </a:lnSpc>
              <a:defRPr sz="1200" b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1800" b="1" dirty="0">
                <a:solidFill>
                  <a:srgbClr val="FFB850"/>
                </a:solidFill>
              </a:rPr>
              <a:t>无论一小步还是一大步</a:t>
            </a:r>
            <a:endParaRPr lang="en-US" altLang="zh-CN" sz="1800" b="1" dirty="0">
              <a:solidFill>
                <a:srgbClr val="FFB850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1800" b="1" dirty="0">
                <a:solidFill>
                  <a:srgbClr val="FFB850"/>
                </a:solidFill>
              </a:rPr>
              <a:t>都要带动人类的进步</a:t>
            </a:r>
            <a:endParaRPr lang="en-US" altLang="zh-CN" sz="1800" b="1" dirty="0">
              <a:solidFill>
                <a:srgbClr val="FFB850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6899869" y="2716369"/>
            <a:ext cx="14432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企业</a:t>
            </a:r>
            <a:endParaRPr lang="en-US" altLang="zh-CN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宗旨</a:t>
            </a:r>
            <a:endParaRPr lang="en-US" altLang="zh-CN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8476988" y="2708920"/>
            <a:ext cx="2427644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lnSpc>
                <a:spcPts val="1800"/>
              </a:lnSpc>
              <a:defRPr sz="1600" b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lnSpc>
                <a:spcPct val="150000"/>
              </a:lnSpc>
            </a:pPr>
            <a:r>
              <a:rPr lang="zh-CN" altLang="en-US" sz="1800" b="1" dirty="0">
                <a:solidFill>
                  <a:srgbClr val="01ACBE"/>
                </a:solidFill>
              </a:rPr>
              <a:t>发展员工  成就客户</a:t>
            </a:r>
            <a:endParaRPr lang="en-US" altLang="zh-CN" sz="1800" b="1" dirty="0">
              <a:solidFill>
                <a:srgbClr val="01ACBE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1800" b="1" dirty="0">
                <a:solidFill>
                  <a:srgbClr val="01ACBE"/>
                </a:solidFill>
              </a:rPr>
              <a:t>回报股东  强大国家</a:t>
            </a:r>
            <a:endParaRPr lang="en-US" altLang="zh-CN" sz="1800" b="1" dirty="0">
              <a:solidFill>
                <a:srgbClr val="01ACBE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6889675" y="4182179"/>
            <a:ext cx="14432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核心</a:t>
            </a:r>
            <a:endParaRPr lang="en-US" altLang="zh-CN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价值</a:t>
            </a:r>
            <a:endParaRPr lang="en-US" altLang="zh-CN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8473851" y="4459857"/>
            <a:ext cx="2427644" cy="2308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lnSpc>
                <a:spcPts val="1800"/>
              </a:lnSpc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1800" b="1" dirty="0">
                <a:solidFill>
                  <a:srgbClr val="F8353D"/>
                </a:solidFill>
              </a:rPr>
              <a:t>合作共赢  务实创新</a:t>
            </a:r>
            <a:endParaRPr lang="en-US" altLang="zh-CN" sz="1800" b="1" dirty="0">
              <a:solidFill>
                <a:srgbClr val="F8353D"/>
              </a:solidFill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6889675" y="5622339"/>
            <a:ext cx="14432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经营</a:t>
            </a:r>
            <a:endParaRPr lang="en-US" altLang="zh-CN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理念</a:t>
            </a:r>
            <a:endParaRPr lang="en-US" altLang="zh-CN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8473851" y="5960122"/>
            <a:ext cx="2427644" cy="2308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lnSpc>
                <a:spcPts val="1800"/>
              </a:lnSpc>
              <a:defRPr sz="1400" b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1800" b="1" dirty="0">
                <a:solidFill>
                  <a:srgbClr val="7030A0"/>
                </a:solidFill>
              </a:rPr>
              <a:t>诚信  务实  敬业  创新</a:t>
            </a:r>
            <a:endParaRPr lang="en-US" altLang="zh-CN" sz="1800" b="1" dirty="0">
              <a:solidFill>
                <a:srgbClr val="7030A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 advTm="0">
        <p14:switch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3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3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3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3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500"/>
                            </p:stCondLst>
                            <p:childTnLst>
                              <p:par>
                                <p:cTn id="5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1000" tmFilter="0,0; .5, 1; 1, 1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099"/>
                            </p:stCondLst>
                            <p:childTnLst>
                              <p:par>
                                <p:cTn id="58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4599"/>
                            </p:stCondLst>
                            <p:childTnLst>
                              <p:par>
                                <p:cTn id="63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1000" tmFilter="0,0; .5, 1; 1, 1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900"/>
                            </p:stCondLst>
                            <p:childTnLst>
                              <p:par>
                                <p:cTn id="71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6400"/>
                            </p:stCondLst>
                            <p:childTnLst>
                              <p:par>
                                <p:cTn id="76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1000" tmFilter="0,0; .5, 1; 1, 1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7699"/>
                            </p:stCondLst>
                            <p:childTnLst>
                              <p:par>
                                <p:cTn id="8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8199"/>
                            </p:stCondLst>
                            <p:childTnLst>
                              <p:par>
                                <p:cTn id="8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1000" tmFilter="0,0; .5, 1; 1, 1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9500"/>
                            </p:stCondLst>
                            <p:childTnLst>
                              <p:par>
                                <p:cTn id="97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 animBg="1"/>
      <p:bldP spid="15" grpId="0"/>
      <p:bldP spid="17" grpId="0"/>
      <p:bldP spid="18" grpId="0"/>
      <p:bldP spid="39" grpId="0"/>
      <p:bldP spid="40" grpId="0"/>
      <p:bldP spid="41" grpId="0"/>
      <p:bldP spid="42" grpId="0"/>
      <p:bldP spid="43" grpId="0"/>
      <p:bldP spid="44" grpId="0"/>
      <p:bldP spid="45" grpId="0"/>
      <p:bldP spid="4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淘宝网Chenying0907出品 7"/>
          <p:cNvGrpSpPr/>
          <p:nvPr/>
        </p:nvGrpSpPr>
        <p:grpSpPr>
          <a:xfrm>
            <a:off x="552971" y="324163"/>
            <a:ext cx="604358" cy="216024"/>
            <a:chOff x="264939" y="188640"/>
            <a:chExt cx="604358" cy="216024"/>
          </a:xfrm>
        </p:grpSpPr>
        <p:sp>
          <p:nvSpPr>
            <p:cNvPr id="9" name="燕尾形 8"/>
            <p:cNvSpPr/>
            <p:nvPr/>
          </p:nvSpPr>
          <p:spPr>
            <a:xfrm>
              <a:off x="264939" y="188640"/>
              <a:ext cx="216024" cy="216024"/>
            </a:xfrm>
            <a:prstGeom prst="chevron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燕尾形 9"/>
            <p:cNvSpPr/>
            <p:nvPr/>
          </p:nvSpPr>
          <p:spPr>
            <a:xfrm>
              <a:off x="454914" y="188640"/>
              <a:ext cx="216024" cy="216024"/>
            </a:xfrm>
            <a:prstGeom prst="chevron">
              <a:avLst/>
            </a:prstGeom>
            <a:solidFill>
              <a:srgbClr val="7030A0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燕尾形 10"/>
            <p:cNvSpPr/>
            <p:nvPr/>
          </p:nvSpPr>
          <p:spPr>
            <a:xfrm>
              <a:off x="653273" y="188640"/>
              <a:ext cx="216024" cy="216024"/>
            </a:xfrm>
            <a:prstGeom prst="chevron">
              <a:avLst/>
            </a:prstGeom>
            <a:solidFill>
              <a:srgbClr val="7030A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2" name="淘宝网Chenying0907出品 9"/>
          <p:cNvSpPr txBox="1"/>
          <p:nvPr/>
        </p:nvSpPr>
        <p:spPr>
          <a:xfrm>
            <a:off x="1345059" y="243662"/>
            <a:ext cx="2232248" cy="37702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sz="2000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点击输入标题内容</a:t>
            </a:r>
            <a:endParaRPr lang="zh-CN" altLang="en-US" sz="2400" b="1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3" name="淘宝网Chenying0907出品 12"/>
          <p:cNvCxnSpPr/>
          <p:nvPr/>
        </p:nvCxnSpPr>
        <p:spPr>
          <a:xfrm>
            <a:off x="1417067" y="620688"/>
            <a:ext cx="964907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淘宝网Chenying0907出品标注 13"/>
          <p:cNvSpPr/>
          <p:nvPr/>
        </p:nvSpPr>
        <p:spPr>
          <a:xfrm>
            <a:off x="10911596" y="260648"/>
            <a:ext cx="442575" cy="296525"/>
          </a:xfrm>
          <a:prstGeom prst="wedgeRectCallou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latin typeface="Impact MT Std" pitchFamily="34" charset="0"/>
            </a:endParaRPr>
          </a:p>
        </p:txBody>
      </p:sp>
      <p:sp>
        <p:nvSpPr>
          <p:cNvPr id="15" name="淘宝网Chenying0907出品 3"/>
          <p:cNvSpPr>
            <a:spLocks noChangeArrowheads="1"/>
          </p:cNvSpPr>
          <p:nvPr/>
        </p:nvSpPr>
        <p:spPr bwMode="auto">
          <a:xfrm>
            <a:off x="10911595" y="260648"/>
            <a:ext cx="442575" cy="3154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3" tIns="34287" rIns="68573" bIns="34287">
            <a:spAutoFit/>
          </a:bodyPr>
          <a:lstStyle/>
          <a:p>
            <a:pPr algn="ctr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600" b="1" dirty="0">
                <a:solidFill>
                  <a:schemeClr val="bg1"/>
                </a:solidFill>
                <a:latin typeface="Impact MT Std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29</a:t>
            </a:r>
            <a:endParaRPr lang="zh-CN" altLang="en-US" sz="1600" b="1" dirty="0">
              <a:solidFill>
                <a:schemeClr val="bg1"/>
              </a:solidFill>
              <a:latin typeface="Impact MT Std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6" name="淘宝网Chenying0907出品 15"/>
          <p:cNvSpPr>
            <a:spLocks noChangeArrowheads="1"/>
          </p:cNvSpPr>
          <p:nvPr/>
        </p:nvSpPr>
        <p:spPr bwMode="auto">
          <a:xfrm>
            <a:off x="1633091" y="1222426"/>
            <a:ext cx="8929724" cy="11264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charset="0"/>
              </a:defRPr>
            </a:lvl9pPr>
          </a:lstStyle>
          <a:p>
            <a:pPr algn="ctr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sym typeface="微软雅黑" panose="020B0503020204020204" pitchFamily="34" charset="-122"/>
              </a:rPr>
              <a:t>在此录入上述图表的综合说明，在此录入上述图表的综合描述说明。在此录入上述图表的综合说明，在此录入上述图表的综合描述说明。在此录入上述图表的综合说明，在此录入上述图表的综合描述说明。在此录入上述图表的综合说明，在此录入上述图表的综合描述说明。</a:t>
            </a:r>
          </a:p>
          <a:p>
            <a:pPr algn="ctr">
              <a:lnSpc>
                <a:spcPct val="120000"/>
              </a:lnSpc>
              <a:spcBef>
                <a:spcPct val="0"/>
              </a:spcBef>
              <a:buNone/>
            </a:pP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sym typeface="微软雅黑" panose="020B0503020204020204" pitchFamily="34" charset="-122"/>
            </a:endParaRPr>
          </a:p>
        </p:txBody>
      </p:sp>
      <p:grpSp>
        <p:nvGrpSpPr>
          <p:cNvPr id="17" name="淘宝网Chenying0907出品 16"/>
          <p:cNvGrpSpPr/>
          <p:nvPr/>
        </p:nvGrpSpPr>
        <p:grpSpPr>
          <a:xfrm>
            <a:off x="4729435" y="2692585"/>
            <a:ext cx="2664296" cy="3296830"/>
            <a:chOff x="865232" y="1286330"/>
            <a:chExt cx="4013321" cy="4966128"/>
          </a:xfrm>
        </p:grpSpPr>
        <p:pic>
          <p:nvPicPr>
            <p:cNvPr id="18" name="淘宝网Chenying0907出品 3"/>
            <p:cNvPicPr>
              <a:picLocks noChangeAspect="1"/>
            </p:cNvPicPr>
            <p:nvPr/>
          </p:nvPicPr>
          <p:blipFill rotWithShape="1">
            <a:blip r:embed="rId4" cstate="print"/>
            <a:srcRect l="5354" t="8440" r="6203" b="10137"/>
            <a:stretch>
              <a:fillRect/>
            </a:stretch>
          </p:blipFill>
          <p:spPr>
            <a:xfrm>
              <a:off x="865232" y="1286330"/>
              <a:ext cx="4013321" cy="4966128"/>
            </a:xfrm>
            <a:prstGeom prst="rect">
              <a:avLst/>
            </a:prstGeom>
          </p:spPr>
        </p:pic>
        <p:sp>
          <p:nvSpPr>
            <p:cNvPr id="19" name="淘宝网Chenying0907出品 4"/>
            <p:cNvSpPr/>
            <p:nvPr/>
          </p:nvSpPr>
          <p:spPr>
            <a:xfrm>
              <a:off x="1454929" y="1875864"/>
              <a:ext cx="2838784" cy="3697941"/>
            </a:xfrm>
            <a:prstGeom prst="rect">
              <a:avLst/>
            </a:prstGeom>
            <a:blipFill>
              <a:blip r:embed="rId5"/>
              <a:srcRect/>
              <a:stretch>
                <a:fillRect l="-4200" t="-5259" r="-103674" b="-9286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</p:grpSp>
      <p:grpSp>
        <p:nvGrpSpPr>
          <p:cNvPr id="54" name="淘宝网Chenying0907出品 53"/>
          <p:cNvGrpSpPr/>
          <p:nvPr/>
        </p:nvGrpSpPr>
        <p:grpSpPr>
          <a:xfrm>
            <a:off x="937223" y="3115825"/>
            <a:ext cx="1160077" cy="1028169"/>
            <a:chOff x="3295850" y="2263222"/>
            <a:chExt cx="2643765" cy="2343151"/>
          </a:xfrm>
        </p:grpSpPr>
        <p:sp>
          <p:nvSpPr>
            <p:cNvPr id="56" name="淘宝网Chenying0907出品 5"/>
            <p:cNvSpPr/>
            <p:nvPr/>
          </p:nvSpPr>
          <p:spPr bwMode="auto">
            <a:xfrm rot="10800000">
              <a:off x="3295850" y="2263222"/>
              <a:ext cx="2643765" cy="2343151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73000">
                  <a:srgbClr val="ECECEC"/>
                </a:gs>
                <a:gs pos="100000">
                  <a:srgbClr val="D9D9D9"/>
                </a:gs>
              </a:gsLst>
              <a:lin ang="2700000" scaled="1"/>
              <a:tileRect/>
            </a:gradFill>
            <a:ln w="25400">
              <a:gradFill flip="none" rotWithShape="1">
                <a:gsLst>
                  <a:gs pos="29000">
                    <a:srgbClr val="E0E0E0"/>
                  </a:gs>
                  <a:gs pos="0">
                    <a:srgbClr val="999999"/>
                  </a:gs>
                  <a:gs pos="83000">
                    <a:schemeClr val="bg1"/>
                  </a:gs>
                </a:gsLst>
                <a:lin ang="2700000" scaled="1"/>
                <a:tileRect/>
              </a:gradFill>
            </a:ln>
            <a:effectLst>
              <a:outerShdw blurRad="355600" dist="88900" dir="2700000" algn="tl" rotWithShape="0">
                <a:prstClr val="black">
                  <a:alpha val="28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  <a:latin typeface="Impact MT Std" pitchFamily="34" charset="0"/>
              </a:endParaRPr>
            </a:p>
          </p:txBody>
        </p:sp>
        <p:sp>
          <p:nvSpPr>
            <p:cNvPr id="58" name="淘宝网Chenying0907出品 5"/>
            <p:cNvSpPr/>
            <p:nvPr/>
          </p:nvSpPr>
          <p:spPr bwMode="auto">
            <a:xfrm rot="10800000">
              <a:off x="3589408" y="2523401"/>
              <a:ext cx="2056648" cy="1822794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solidFill>
              <a:srgbClr val="FFB850"/>
            </a:solidFill>
            <a:ln w="25400">
              <a:noFill/>
            </a:ln>
            <a:effectLst>
              <a:outerShdw blurRad="254000" dist="114300" dir="2700000" algn="tl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  <a:latin typeface="Impact MT Std" pitchFamily="34" charset="0"/>
              </a:endParaRPr>
            </a:p>
          </p:txBody>
        </p:sp>
      </p:grpSp>
      <p:grpSp>
        <p:nvGrpSpPr>
          <p:cNvPr id="59" name="淘宝网Chenying0907出品 58"/>
          <p:cNvGrpSpPr/>
          <p:nvPr/>
        </p:nvGrpSpPr>
        <p:grpSpPr>
          <a:xfrm>
            <a:off x="940050" y="4569278"/>
            <a:ext cx="1160076" cy="1028168"/>
            <a:chOff x="3295850" y="2263222"/>
            <a:chExt cx="2643765" cy="2343151"/>
          </a:xfrm>
        </p:grpSpPr>
        <p:sp>
          <p:nvSpPr>
            <p:cNvPr id="61" name="淘宝网Chenying0907出品 5"/>
            <p:cNvSpPr/>
            <p:nvPr/>
          </p:nvSpPr>
          <p:spPr bwMode="auto">
            <a:xfrm rot="10800000">
              <a:off x="3295850" y="2263222"/>
              <a:ext cx="2643765" cy="2343151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73000">
                  <a:srgbClr val="ECECEC"/>
                </a:gs>
                <a:gs pos="100000">
                  <a:srgbClr val="D9D9D9"/>
                </a:gs>
              </a:gsLst>
              <a:lin ang="2700000" scaled="1"/>
              <a:tileRect/>
            </a:gradFill>
            <a:ln w="25400">
              <a:gradFill flip="none" rotWithShape="1">
                <a:gsLst>
                  <a:gs pos="29000">
                    <a:srgbClr val="E0E0E0"/>
                  </a:gs>
                  <a:gs pos="0">
                    <a:srgbClr val="999999"/>
                  </a:gs>
                  <a:gs pos="83000">
                    <a:schemeClr val="bg1"/>
                  </a:gs>
                </a:gsLst>
                <a:lin ang="2700000" scaled="1"/>
                <a:tileRect/>
              </a:gradFill>
            </a:ln>
            <a:effectLst>
              <a:outerShdw blurRad="355600" dist="88900" dir="2700000" algn="tl" rotWithShape="0">
                <a:prstClr val="black">
                  <a:alpha val="28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  <a:latin typeface="Impact MT Std" pitchFamily="34" charset="0"/>
              </a:endParaRPr>
            </a:p>
          </p:txBody>
        </p:sp>
        <p:sp>
          <p:nvSpPr>
            <p:cNvPr id="63" name="淘宝网Chenying0907出品 5"/>
            <p:cNvSpPr/>
            <p:nvPr/>
          </p:nvSpPr>
          <p:spPr bwMode="auto">
            <a:xfrm rot="10800000">
              <a:off x="3589408" y="2523401"/>
              <a:ext cx="2056648" cy="1822794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solidFill>
              <a:srgbClr val="01ACBE"/>
            </a:solidFill>
            <a:ln w="25400">
              <a:noFill/>
            </a:ln>
            <a:effectLst>
              <a:outerShdw blurRad="254000" dist="114300" dir="2700000" algn="tl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  <a:latin typeface="Impact MT Std" pitchFamily="34" charset="0"/>
              </a:endParaRPr>
            </a:p>
          </p:txBody>
        </p:sp>
      </p:grpSp>
      <p:grpSp>
        <p:nvGrpSpPr>
          <p:cNvPr id="64" name="淘宝网Chenying0907出品 63"/>
          <p:cNvGrpSpPr/>
          <p:nvPr/>
        </p:nvGrpSpPr>
        <p:grpSpPr>
          <a:xfrm>
            <a:off x="2183244" y="4633530"/>
            <a:ext cx="2330167" cy="979572"/>
            <a:chOff x="3457192" y="3925490"/>
            <a:chExt cx="2680450" cy="979572"/>
          </a:xfrm>
        </p:grpSpPr>
        <p:sp>
          <p:nvSpPr>
            <p:cNvPr id="65" name="淘宝网Chenying0907出品 88"/>
            <p:cNvSpPr txBox="1"/>
            <p:nvPr/>
          </p:nvSpPr>
          <p:spPr>
            <a:xfrm>
              <a:off x="3457511" y="3925490"/>
              <a:ext cx="23633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rgbClr val="01ACB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添加标题文字</a:t>
              </a:r>
            </a:p>
          </p:txBody>
        </p:sp>
        <p:sp>
          <p:nvSpPr>
            <p:cNvPr id="66" name="淘宝网Chenying0907出品 89"/>
            <p:cNvSpPr txBox="1"/>
            <p:nvPr/>
          </p:nvSpPr>
          <p:spPr>
            <a:xfrm>
              <a:off x="3457192" y="4381842"/>
              <a:ext cx="268045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您的内容打在这里，或者通过复制您的文本后，在此框中粘贴</a:t>
              </a:r>
            </a:p>
          </p:txBody>
        </p:sp>
      </p:grpSp>
      <p:sp>
        <p:nvSpPr>
          <p:cNvPr id="67" name="淘宝网Chenying0907出品 85"/>
          <p:cNvSpPr txBox="1"/>
          <p:nvPr/>
        </p:nvSpPr>
        <p:spPr>
          <a:xfrm>
            <a:off x="1227720" y="4837860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latin typeface="Impact MT Std" pitchFamily="34" charset="0"/>
              </a:rPr>
              <a:t>02</a:t>
            </a:r>
            <a:endParaRPr lang="zh-CN" altLang="en-US" sz="2800" dirty="0">
              <a:solidFill>
                <a:schemeClr val="bg1"/>
              </a:solidFill>
              <a:latin typeface="Impact MT Std" pitchFamily="34" charset="0"/>
            </a:endParaRPr>
          </a:p>
        </p:txBody>
      </p:sp>
      <p:grpSp>
        <p:nvGrpSpPr>
          <p:cNvPr id="68" name="淘宝网Chenying0907出品 67"/>
          <p:cNvGrpSpPr/>
          <p:nvPr/>
        </p:nvGrpSpPr>
        <p:grpSpPr>
          <a:xfrm>
            <a:off x="2183244" y="3185730"/>
            <a:ext cx="2330167" cy="987212"/>
            <a:chOff x="3457192" y="3925490"/>
            <a:chExt cx="2680450" cy="987212"/>
          </a:xfrm>
        </p:grpSpPr>
        <p:sp>
          <p:nvSpPr>
            <p:cNvPr id="69" name="淘宝网Chenying0907出品 97"/>
            <p:cNvSpPr txBox="1"/>
            <p:nvPr/>
          </p:nvSpPr>
          <p:spPr>
            <a:xfrm>
              <a:off x="3457511" y="3925490"/>
              <a:ext cx="23633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rgbClr val="FFB8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添加标题文字</a:t>
              </a:r>
            </a:p>
          </p:txBody>
        </p:sp>
        <p:sp>
          <p:nvSpPr>
            <p:cNvPr id="70" name="淘宝网Chenying0907出品 98"/>
            <p:cNvSpPr txBox="1"/>
            <p:nvPr/>
          </p:nvSpPr>
          <p:spPr>
            <a:xfrm>
              <a:off x="3457192" y="4389482"/>
              <a:ext cx="268045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您的内容打在这里，或者通过复制您的文本后，在此框中粘贴</a:t>
              </a:r>
            </a:p>
          </p:txBody>
        </p:sp>
      </p:grpSp>
      <p:sp>
        <p:nvSpPr>
          <p:cNvPr id="71" name="淘宝网Chenying0907出品 94"/>
          <p:cNvSpPr txBox="1"/>
          <p:nvPr/>
        </p:nvSpPr>
        <p:spPr>
          <a:xfrm>
            <a:off x="1227720" y="3390060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latin typeface="Impact MT Std" pitchFamily="34" charset="0"/>
              </a:rPr>
              <a:t>01</a:t>
            </a:r>
            <a:endParaRPr lang="zh-CN" altLang="en-US" sz="2800" dirty="0">
              <a:solidFill>
                <a:schemeClr val="bg1"/>
              </a:solidFill>
              <a:latin typeface="Impact MT Std" pitchFamily="34" charset="0"/>
            </a:endParaRPr>
          </a:p>
        </p:txBody>
      </p:sp>
      <p:grpSp>
        <p:nvGrpSpPr>
          <p:cNvPr id="72" name="淘宝网Chenying0907出品 71"/>
          <p:cNvGrpSpPr/>
          <p:nvPr/>
        </p:nvGrpSpPr>
        <p:grpSpPr>
          <a:xfrm>
            <a:off x="7753771" y="3115825"/>
            <a:ext cx="1160077" cy="1028169"/>
            <a:chOff x="3295850" y="2263222"/>
            <a:chExt cx="2643765" cy="2343151"/>
          </a:xfrm>
        </p:grpSpPr>
        <p:sp>
          <p:nvSpPr>
            <p:cNvPr id="74" name="淘宝网Chenying0907出品 5"/>
            <p:cNvSpPr/>
            <p:nvPr/>
          </p:nvSpPr>
          <p:spPr bwMode="auto">
            <a:xfrm rot="10800000">
              <a:off x="3295850" y="2263222"/>
              <a:ext cx="2643765" cy="2343151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73000">
                  <a:srgbClr val="ECECEC"/>
                </a:gs>
                <a:gs pos="100000">
                  <a:srgbClr val="D9D9D9"/>
                </a:gs>
              </a:gsLst>
              <a:lin ang="2700000" scaled="1"/>
              <a:tileRect/>
            </a:gradFill>
            <a:ln w="25400">
              <a:gradFill flip="none" rotWithShape="1">
                <a:gsLst>
                  <a:gs pos="29000">
                    <a:srgbClr val="E0E0E0"/>
                  </a:gs>
                  <a:gs pos="0">
                    <a:srgbClr val="999999"/>
                  </a:gs>
                  <a:gs pos="83000">
                    <a:schemeClr val="bg1"/>
                  </a:gs>
                </a:gsLst>
                <a:lin ang="2700000" scaled="1"/>
                <a:tileRect/>
              </a:gradFill>
            </a:ln>
            <a:effectLst>
              <a:outerShdw blurRad="355600" dist="88900" dir="2700000" algn="tl" rotWithShape="0">
                <a:prstClr val="black">
                  <a:alpha val="28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  <a:latin typeface="Impact MT Std" pitchFamily="34" charset="0"/>
              </a:endParaRPr>
            </a:p>
          </p:txBody>
        </p:sp>
        <p:sp>
          <p:nvSpPr>
            <p:cNvPr id="76" name="淘宝网Chenying0907出品 5"/>
            <p:cNvSpPr/>
            <p:nvPr/>
          </p:nvSpPr>
          <p:spPr bwMode="auto">
            <a:xfrm rot="10800000">
              <a:off x="3589408" y="2523401"/>
              <a:ext cx="2056648" cy="1822794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solidFill>
              <a:srgbClr val="F8353D"/>
            </a:solidFill>
            <a:ln w="25400">
              <a:noFill/>
            </a:ln>
            <a:effectLst>
              <a:outerShdw blurRad="254000" dist="114300" dir="2700000" algn="tl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  <a:latin typeface="Impact MT Std" pitchFamily="34" charset="0"/>
              </a:endParaRPr>
            </a:p>
          </p:txBody>
        </p:sp>
      </p:grpSp>
      <p:grpSp>
        <p:nvGrpSpPr>
          <p:cNvPr id="77" name="淘宝网Chenying0907出品 76"/>
          <p:cNvGrpSpPr/>
          <p:nvPr/>
        </p:nvGrpSpPr>
        <p:grpSpPr>
          <a:xfrm>
            <a:off x="7756598" y="4569278"/>
            <a:ext cx="1160076" cy="1028168"/>
            <a:chOff x="3295850" y="2263222"/>
            <a:chExt cx="2643765" cy="2343151"/>
          </a:xfrm>
        </p:grpSpPr>
        <p:sp>
          <p:nvSpPr>
            <p:cNvPr id="79" name="淘宝网Chenying0907出品 5"/>
            <p:cNvSpPr/>
            <p:nvPr/>
          </p:nvSpPr>
          <p:spPr bwMode="auto">
            <a:xfrm rot="10800000">
              <a:off x="3295850" y="2263222"/>
              <a:ext cx="2643765" cy="2343151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73000">
                  <a:srgbClr val="ECECEC"/>
                </a:gs>
                <a:gs pos="100000">
                  <a:srgbClr val="D9D9D9"/>
                </a:gs>
              </a:gsLst>
              <a:lin ang="2700000" scaled="1"/>
              <a:tileRect/>
            </a:gradFill>
            <a:ln w="25400">
              <a:gradFill flip="none" rotWithShape="1">
                <a:gsLst>
                  <a:gs pos="29000">
                    <a:srgbClr val="E0E0E0"/>
                  </a:gs>
                  <a:gs pos="0">
                    <a:srgbClr val="999999"/>
                  </a:gs>
                  <a:gs pos="83000">
                    <a:schemeClr val="bg1"/>
                  </a:gs>
                </a:gsLst>
                <a:lin ang="2700000" scaled="1"/>
                <a:tileRect/>
              </a:gradFill>
            </a:ln>
            <a:effectLst>
              <a:outerShdw blurRad="355600" dist="88900" dir="2700000" algn="tl" rotWithShape="0">
                <a:prstClr val="black">
                  <a:alpha val="28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  <a:latin typeface="Impact MT Std" pitchFamily="34" charset="0"/>
              </a:endParaRPr>
            </a:p>
          </p:txBody>
        </p:sp>
        <p:sp>
          <p:nvSpPr>
            <p:cNvPr id="81" name="淘宝网Chenying0907出品 5"/>
            <p:cNvSpPr/>
            <p:nvPr/>
          </p:nvSpPr>
          <p:spPr bwMode="auto">
            <a:xfrm rot="10800000">
              <a:off x="3589408" y="2523401"/>
              <a:ext cx="2056648" cy="1822794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solidFill>
              <a:srgbClr val="7030A0"/>
            </a:solidFill>
            <a:ln w="25400">
              <a:noFill/>
            </a:ln>
            <a:effectLst>
              <a:outerShdw blurRad="254000" dist="114300" dir="2700000" algn="tl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  <a:latin typeface="Impact MT Std" pitchFamily="34" charset="0"/>
              </a:endParaRPr>
            </a:p>
          </p:txBody>
        </p:sp>
      </p:grpSp>
      <p:grpSp>
        <p:nvGrpSpPr>
          <p:cNvPr id="82" name="淘宝网Chenying0907出品 81"/>
          <p:cNvGrpSpPr/>
          <p:nvPr/>
        </p:nvGrpSpPr>
        <p:grpSpPr>
          <a:xfrm>
            <a:off x="8999792" y="4633530"/>
            <a:ext cx="2330167" cy="979572"/>
            <a:chOff x="3457192" y="3925490"/>
            <a:chExt cx="2680450" cy="979572"/>
          </a:xfrm>
        </p:grpSpPr>
        <p:sp>
          <p:nvSpPr>
            <p:cNvPr id="83" name="淘宝网Chenying0907出品 88"/>
            <p:cNvSpPr txBox="1"/>
            <p:nvPr/>
          </p:nvSpPr>
          <p:spPr>
            <a:xfrm>
              <a:off x="3457511" y="3925490"/>
              <a:ext cx="23633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rgbClr val="7030A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添加标题文字</a:t>
              </a:r>
            </a:p>
          </p:txBody>
        </p:sp>
        <p:sp>
          <p:nvSpPr>
            <p:cNvPr id="84" name="淘宝网Chenying0907出品 89"/>
            <p:cNvSpPr txBox="1"/>
            <p:nvPr/>
          </p:nvSpPr>
          <p:spPr>
            <a:xfrm>
              <a:off x="3457192" y="4381842"/>
              <a:ext cx="268045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您的内容打在这里，或者通过复制您的文本后，在此框中粘贴</a:t>
              </a:r>
            </a:p>
          </p:txBody>
        </p:sp>
      </p:grpSp>
      <p:sp>
        <p:nvSpPr>
          <p:cNvPr id="85" name="淘宝网Chenying0907出品 85"/>
          <p:cNvSpPr txBox="1"/>
          <p:nvPr/>
        </p:nvSpPr>
        <p:spPr>
          <a:xfrm>
            <a:off x="8044268" y="4837860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latin typeface="Impact MT Std" pitchFamily="34" charset="0"/>
              </a:rPr>
              <a:t>04</a:t>
            </a:r>
            <a:endParaRPr lang="zh-CN" altLang="en-US" sz="2800" dirty="0">
              <a:solidFill>
                <a:schemeClr val="bg1"/>
              </a:solidFill>
              <a:latin typeface="Impact MT Std" pitchFamily="34" charset="0"/>
            </a:endParaRPr>
          </a:p>
        </p:txBody>
      </p:sp>
      <p:grpSp>
        <p:nvGrpSpPr>
          <p:cNvPr id="86" name="淘宝网Chenying0907出品 85"/>
          <p:cNvGrpSpPr/>
          <p:nvPr/>
        </p:nvGrpSpPr>
        <p:grpSpPr>
          <a:xfrm>
            <a:off x="8999792" y="3185730"/>
            <a:ext cx="2330167" cy="987212"/>
            <a:chOff x="3457192" y="3925490"/>
            <a:chExt cx="2680450" cy="987212"/>
          </a:xfrm>
        </p:grpSpPr>
        <p:sp>
          <p:nvSpPr>
            <p:cNvPr id="87" name="淘宝网Chenying0907出品 97"/>
            <p:cNvSpPr txBox="1"/>
            <p:nvPr/>
          </p:nvSpPr>
          <p:spPr>
            <a:xfrm>
              <a:off x="3457511" y="3925490"/>
              <a:ext cx="23633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rgbClr val="F8353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添加标题文字</a:t>
              </a:r>
            </a:p>
          </p:txBody>
        </p:sp>
        <p:sp>
          <p:nvSpPr>
            <p:cNvPr id="88" name="淘宝网Chenying0907出品 98"/>
            <p:cNvSpPr txBox="1"/>
            <p:nvPr/>
          </p:nvSpPr>
          <p:spPr>
            <a:xfrm>
              <a:off x="3457192" y="4389482"/>
              <a:ext cx="268045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您的内容打在这里，或者通过复制您的文本后，在此框中粘贴</a:t>
              </a:r>
            </a:p>
          </p:txBody>
        </p:sp>
      </p:grpSp>
      <p:sp>
        <p:nvSpPr>
          <p:cNvPr id="89" name="淘宝网Chenying0907出品 94"/>
          <p:cNvSpPr txBox="1"/>
          <p:nvPr/>
        </p:nvSpPr>
        <p:spPr>
          <a:xfrm>
            <a:off x="8044268" y="3390060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latin typeface="Impact MT Std" pitchFamily="34" charset="0"/>
              </a:rPr>
              <a:t>03</a:t>
            </a:r>
            <a:endParaRPr lang="zh-CN" altLang="en-US" sz="2800" dirty="0">
              <a:solidFill>
                <a:schemeClr val="bg1"/>
              </a:solidFill>
              <a:latin typeface="Impact MT Std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 advTm="0">
        <p14:switch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 animBg="1"/>
      <p:bldP spid="15" grpId="0"/>
      <p:bldP spid="16" grpId="0"/>
      <p:bldP spid="67" grpId="0"/>
      <p:bldP spid="71" grpId="0"/>
      <p:bldP spid="85" grpId="0"/>
      <p:bldP spid="8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淘宝网Chenying0907出品 1"/>
          <p:cNvGrpSpPr/>
          <p:nvPr/>
        </p:nvGrpSpPr>
        <p:grpSpPr>
          <a:xfrm>
            <a:off x="178637" y="169858"/>
            <a:ext cx="3705868" cy="3259142"/>
            <a:chOff x="3392486" y="1165291"/>
            <a:chExt cx="5736833" cy="5045287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92486" y="4406005"/>
              <a:ext cx="5736833" cy="1804573"/>
            </a:xfrm>
            <a:prstGeom prst="rect">
              <a:avLst/>
            </a:prstGeom>
          </p:spPr>
        </p:pic>
        <p:sp>
          <p:nvSpPr>
            <p:cNvPr id="4" name="淘宝网Chenying0907出品 5619"/>
            <p:cNvSpPr/>
            <p:nvPr/>
          </p:nvSpPr>
          <p:spPr bwMode="auto">
            <a:xfrm>
              <a:off x="4628132" y="2901027"/>
              <a:ext cx="621387" cy="2839449"/>
            </a:xfrm>
            <a:custGeom>
              <a:avLst/>
              <a:gdLst>
                <a:gd name="T0" fmla="*/ 147 w 151"/>
                <a:gd name="T1" fmla="*/ 690 h 690"/>
                <a:gd name="T2" fmla="*/ 13 w 151"/>
                <a:gd name="T3" fmla="*/ 389 h 690"/>
                <a:gd name="T4" fmla="*/ 0 w 151"/>
                <a:gd name="T5" fmla="*/ 0 h 690"/>
                <a:gd name="T6" fmla="*/ 151 w 151"/>
                <a:gd name="T7" fmla="*/ 241 h 690"/>
                <a:gd name="T8" fmla="*/ 147 w 151"/>
                <a:gd name="T9" fmla="*/ 690 h 6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1" h="690">
                  <a:moveTo>
                    <a:pt x="147" y="690"/>
                  </a:moveTo>
                  <a:lnTo>
                    <a:pt x="13" y="389"/>
                  </a:lnTo>
                  <a:lnTo>
                    <a:pt x="0" y="0"/>
                  </a:lnTo>
                  <a:lnTo>
                    <a:pt x="151" y="241"/>
                  </a:lnTo>
                  <a:lnTo>
                    <a:pt x="147" y="690"/>
                  </a:ln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" name="淘宝网Chenying0907出品 5627"/>
            <p:cNvSpPr/>
            <p:nvPr/>
          </p:nvSpPr>
          <p:spPr bwMode="auto">
            <a:xfrm>
              <a:off x="4479241" y="2068614"/>
              <a:ext cx="2329169" cy="868296"/>
            </a:xfrm>
            <a:custGeom>
              <a:avLst/>
              <a:gdLst>
                <a:gd name="T0" fmla="*/ 52 w 566"/>
                <a:gd name="T1" fmla="*/ 211 h 211"/>
                <a:gd name="T2" fmla="*/ 0 w 566"/>
                <a:gd name="T3" fmla="*/ 41 h 211"/>
                <a:gd name="T4" fmla="*/ 485 w 566"/>
                <a:gd name="T5" fmla="*/ 0 h 211"/>
                <a:gd name="T6" fmla="*/ 566 w 566"/>
                <a:gd name="T7" fmla="*/ 155 h 211"/>
                <a:gd name="T8" fmla="*/ 52 w 566"/>
                <a:gd name="T9" fmla="*/ 211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6" h="211">
                  <a:moveTo>
                    <a:pt x="52" y="211"/>
                  </a:moveTo>
                  <a:lnTo>
                    <a:pt x="0" y="41"/>
                  </a:lnTo>
                  <a:lnTo>
                    <a:pt x="485" y="0"/>
                  </a:lnTo>
                  <a:lnTo>
                    <a:pt x="566" y="155"/>
                  </a:lnTo>
                  <a:lnTo>
                    <a:pt x="52" y="2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12700" h="12700" prst="angle"/>
            </a:sp3d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" name="淘宝网Chenying0907出品 5631"/>
            <p:cNvSpPr/>
            <p:nvPr/>
          </p:nvSpPr>
          <p:spPr bwMode="auto">
            <a:xfrm>
              <a:off x="6776641" y="2242559"/>
              <a:ext cx="2234521" cy="1304502"/>
            </a:xfrm>
            <a:custGeom>
              <a:avLst/>
              <a:gdLst>
                <a:gd name="T0" fmla="*/ 0 w 543"/>
                <a:gd name="T1" fmla="*/ 109 h 317"/>
                <a:gd name="T2" fmla="*/ 230 w 543"/>
                <a:gd name="T3" fmla="*/ 0 h 317"/>
                <a:gd name="T4" fmla="*/ 543 w 543"/>
                <a:gd name="T5" fmla="*/ 182 h 317"/>
                <a:gd name="T6" fmla="*/ 264 w 543"/>
                <a:gd name="T7" fmla="*/ 317 h 317"/>
                <a:gd name="T8" fmla="*/ 0 w 543"/>
                <a:gd name="T9" fmla="*/ 109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3" h="317">
                  <a:moveTo>
                    <a:pt x="0" y="109"/>
                  </a:moveTo>
                  <a:lnTo>
                    <a:pt x="230" y="0"/>
                  </a:lnTo>
                  <a:lnTo>
                    <a:pt x="543" y="182"/>
                  </a:lnTo>
                  <a:lnTo>
                    <a:pt x="264" y="317"/>
                  </a:lnTo>
                  <a:lnTo>
                    <a:pt x="0" y="10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12700" h="12700" prst="angle"/>
            </a:sp3d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" name="淘宝网Chenying0907出品 5619"/>
            <p:cNvSpPr/>
            <p:nvPr/>
          </p:nvSpPr>
          <p:spPr bwMode="auto">
            <a:xfrm>
              <a:off x="4645530" y="2961587"/>
              <a:ext cx="621387" cy="2839451"/>
            </a:xfrm>
            <a:custGeom>
              <a:avLst/>
              <a:gdLst>
                <a:gd name="T0" fmla="*/ 147 w 151"/>
                <a:gd name="T1" fmla="*/ 690 h 690"/>
                <a:gd name="T2" fmla="*/ 13 w 151"/>
                <a:gd name="T3" fmla="*/ 389 h 690"/>
                <a:gd name="T4" fmla="*/ 0 w 151"/>
                <a:gd name="T5" fmla="*/ 0 h 690"/>
                <a:gd name="T6" fmla="*/ 151 w 151"/>
                <a:gd name="T7" fmla="*/ 241 h 690"/>
                <a:gd name="T8" fmla="*/ 147 w 151"/>
                <a:gd name="T9" fmla="*/ 690 h 6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1" h="690">
                  <a:moveTo>
                    <a:pt x="147" y="690"/>
                  </a:moveTo>
                  <a:lnTo>
                    <a:pt x="13" y="389"/>
                  </a:lnTo>
                  <a:lnTo>
                    <a:pt x="0" y="0"/>
                  </a:lnTo>
                  <a:lnTo>
                    <a:pt x="151" y="241"/>
                  </a:lnTo>
                  <a:lnTo>
                    <a:pt x="147" y="690"/>
                  </a:lnTo>
                  <a:close/>
                </a:path>
              </a:pathLst>
            </a:custGeom>
            <a:gradFill flip="none" rotWithShape="1">
              <a:gsLst>
                <a:gs pos="92000">
                  <a:schemeClr val="bg1">
                    <a:lumMod val="65000"/>
                    <a:alpha val="50000"/>
                  </a:schemeClr>
                </a:gs>
                <a:gs pos="40000">
                  <a:schemeClr val="bg1">
                    <a:alpha val="0"/>
                  </a:schemeClr>
                </a:gs>
                <a:gs pos="8000">
                  <a:schemeClr val="bg1">
                    <a:lumMod val="65000"/>
                    <a:alpha val="50000"/>
                  </a:schemeClr>
                </a:gs>
              </a:gsLst>
              <a:lin ang="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" name="淘宝网Chenying0907出品 5623"/>
            <p:cNvSpPr/>
            <p:nvPr/>
          </p:nvSpPr>
          <p:spPr bwMode="auto">
            <a:xfrm>
              <a:off x="3536391" y="2622965"/>
              <a:ext cx="1757163" cy="1312730"/>
            </a:xfrm>
            <a:custGeom>
              <a:avLst/>
              <a:gdLst>
                <a:gd name="T0" fmla="*/ 178 w 178"/>
                <a:gd name="T1" fmla="*/ 131 h 132"/>
                <a:gd name="T2" fmla="*/ 119 w 178"/>
                <a:gd name="T3" fmla="*/ 30 h 132"/>
                <a:gd name="T4" fmla="*/ 0 w 178"/>
                <a:gd name="T5" fmla="*/ 0 h 132"/>
                <a:gd name="T6" fmla="*/ 31 w 178"/>
                <a:gd name="T7" fmla="*/ 98 h 132"/>
                <a:gd name="T8" fmla="*/ 177 w 178"/>
                <a:gd name="T9" fmla="*/ 131 h 132"/>
                <a:gd name="T10" fmla="*/ 178 w 178"/>
                <a:gd name="T11" fmla="*/ 132 h 132"/>
                <a:gd name="T12" fmla="*/ 178 w 178"/>
                <a:gd name="T13" fmla="*/ 131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8" h="132">
                  <a:moveTo>
                    <a:pt x="178" y="131"/>
                  </a:moveTo>
                  <a:cubicBezTo>
                    <a:pt x="119" y="30"/>
                    <a:pt x="119" y="30"/>
                    <a:pt x="119" y="3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1" y="98"/>
                    <a:pt x="31" y="98"/>
                    <a:pt x="31" y="98"/>
                  </a:cubicBezTo>
                  <a:cubicBezTo>
                    <a:pt x="31" y="98"/>
                    <a:pt x="176" y="130"/>
                    <a:pt x="177" y="131"/>
                  </a:cubicBezTo>
                  <a:cubicBezTo>
                    <a:pt x="178" y="131"/>
                    <a:pt x="178" y="132"/>
                    <a:pt x="178" y="132"/>
                  </a:cubicBezTo>
                  <a:lnTo>
                    <a:pt x="178" y="13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12700" h="12700" prst="angle"/>
            </a:sp3d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grpSp>
          <p:nvGrpSpPr>
            <p:cNvPr id="9" name="Group 5788"/>
            <p:cNvGrpSpPr>
              <a:grpSpLocks noChangeAspect="1"/>
            </p:cNvGrpSpPr>
            <p:nvPr/>
          </p:nvGrpSpPr>
          <p:grpSpPr bwMode="auto">
            <a:xfrm>
              <a:off x="4674924" y="3788296"/>
              <a:ext cx="571108" cy="1947511"/>
              <a:chOff x="2534" y="2472"/>
              <a:chExt cx="139" cy="474"/>
            </a:xfrm>
            <a:gradFill>
              <a:gsLst>
                <a:gs pos="100000">
                  <a:schemeClr val="bg1">
                    <a:alpha val="0"/>
                  </a:schemeClr>
                </a:gs>
                <a:gs pos="0">
                  <a:schemeClr val="bg1">
                    <a:lumMod val="65000"/>
                    <a:alpha val="32000"/>
                  </a:schemeClr>
                </a:gs>
              </a:gsLst>
              <a:lin ang="5400000" scaled="0"/>
            </a:gradFill>
          </p:grpSpPr>
          <p:sp>
            <p:nvSpPr>
              <p:cNvPr id="48" name="淘宝网Chenying0907出品 5789"/>
              <p:cNvSpPr/>
              <p:nvPr/>
            </p:nvSpPr>
            <p:spPr bwMode="auto">
              <a:xfrm>
                <a:off x="2534" y="2472"/>
                <a:ext cx="139" cy="474"/>
              </a:xfrm>
              <a:custGeom>
                <a:avLst/>
                <a:gdLst>
                  <a:gd name="T0" fmla="*/ 0 w 139"/>
                  <a:gd name="T1" fmla="*/ 0 h 474"/>
                  <a:gd name="T2" fmla="*/ 5 w 139"/>
                  <a:gd name="T3" fmla="*/ 175 h 474"/>
                  <a:gd name="T4" fmla="*/ 139 w 139"/>
                  <a:gd name="T5" fmla="*/ 474 h 474"/>
                  <a:gd name="T6" fmla="*/ 139 w 139"/>
                  <a:gd name="T7" fmla="*/ 29 h 474"/>
                  <a:gd name="T8" fmla="*/ 0 w 139"/>
                  <a:gd name="T9" fmla="*/ 0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9" h="474">
                    <a:moveTo>
                      <a:pt x="0" y="0"/>
                    </a:moveTo>
                    <a:lnTo>
                      <a:pt x="5" y="175"/>
                    </a:lnTo>
                    <a:lnTo>
                      <a:pt x="139" y="474"/>
                    </a:lnTo>
                    <a:lnTo>
                      <a:pt x="139" y="29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" name="淘宝网Chenying0907出品 5790"/>
              <p:cNvSpPr/>
              <p:nvPr/>
            </p:nvSpPr>
            <p:spPr bwMode="auto">
              <a:xfrm>
                <a:off x="2534" y="2472"/>
                <a:ext cx="139" cy="474"/>
              </a:xfrm>
              <a:custGeom>
                <a:avLst/>
                <a:gdLst>
                  <a:gd name="T0" fmla="*/ 0 w 139"/>
                  <a:gd name="T1" fmla="*/ 0 h 474"/>
                  <a:gd name="T2" fmla="*/ 5 w 139"/>
                  <a:gd name="T3" fmla="*/ 175 h 474"/>
                  <a:gd name="T4" fmla="*/ 139 w 139"/>
                  <a:gd name="T5" fmla="*/ 474 h 474"/>
                  <a:gd name="T6" fmla="*/ 139 w 139"/>
                  <a:gd name="T7" fmla="*/ 29 h 474"/>
                  <a:gd name="T8" fmla="*/ 0 w 139"/>
                  <a:gd name="T9" fmla="*/ 0 h 4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9" h="474">
                    <a:moveTo>
                      <a:pt x="0" y="0"/>
                    </a:moveTo>
                    <a:lnTo>
                      <a:pt x="5" y="175"/>
                    </a:lnTo>
                    <a:lnTo>
                      <a:pt x="139" y="474"/>
                    </a:lnTo>
                    <a:lnTo>
                      <a:pt x="139" y="29"/>
                    </a:lnTo>
                    <a:lnTo>
                      <a:pt x="0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10" name="Group 5638"/>
            <p:cNvGrpSpPr>
              <a:grpSpLocks noChangeAspect="1"/>
            </p:cNvGrpSpPr>
            <p:nvPr/>
          </p:nvGrpSpPr>
          <p:grpSpPr bwMode="auto">
            <a:xfrm>
              <a:off x="4702621" y="2696801"/>
              <a:ext cx="3176887" cy="1242773"/>
              <a:chOff x="3454" y="2010"/>
              <a:chExt cx="772" cy="302"/>
            </a:xfrm>
            <a:solidFill>
              <a:schemeClr val="bg1">
                <a:lumMod val="85000"/>
              </a:schemeClr>
            </a:solidFill>
          </p:grpSpPr>
          <p:sp>
            <p:nvSpPr>
              <p:cNvPr id="46" name="淘宝网Chenying0907出品 5639"/>
              <p:cNvSpPr/>
              <p:nvPr/>
            </p:nvSpPr>
            <p:spPr bwMode="auto">
              <a:xfrm>
                <a:off x="3454" y="2010"/>
                <a:ext cx="772" cy="302"/>
              </a:xfrm>
              <a:custGeom>
                <a:avLst/>
                <a:gdLst>
                  <a:gd name="T0" fmla="*/ 510 w 772"/>
                  <a:gd name="T1" fmla="*/ 0 h 302"/>
                  <a:gd name="T2" fmla="*/ 0 w 772"/>
                  <a:gd name="T3" fmla="*/ 56 h 302"/>
                  <a:gd name="T4" fmla="*/ 141 w 772"/>
                  <a:gd name="T5" fmla="*/ 302 h 302"/>
                  <a:gd name="T6" fmla="*/ 772 w 772"/>
                  <a:gd name="T7" fmla="*/ 208 h 302"/>
                  <a:gd name="T8" fmla="*/ 510 w 772"/>
                  <a:gd name="T9" fmla="*/ 0 h 3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72" h="302">
                    <a:moveTo>
                      <a:pt x="510" y="0"/>
                    </a:moveTo>
                    <a:lnTo>
                      <a:pt x="0" y="56"/>
                    </a:lnTo>
                    <a:lnTo>
                      <a:pt x="141" y="302"/>
                    </a:lnTo>
                    <a:lnTo>
                      <a:pt x="772" y="208"/>
                    </a:lnTo>
                    <a:lnTo>
                      <a:pt x="51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" name="淘宝网Chenying0907出品 5640"/>
              <p:cNvSpPr/>
              <p:nvPr/>
            </p:nvSpPr>
            <p:spPr bwMode="auto">
              <a:xfrm>
                <a:off x="3454" y="2010"/>
                <a:ext cx="772" cy="302"/>
              </a:xfrm>
              <a:custGeom>
                <a:avLst/>
                <a:gdLst>
                  <a:gd name="T0" fmla="*/ 510 w 772"/>
                  <a:gd name="T1" fmla="*/ 0 h 302"/>
                  <a:gd name="T2" fmla="*/ 0 w 772"/>
                  <a:gd name="T3" fmla="*/ 56 h 302"/>
                  <a:gd name="T4" fmla="*/ 141 w 772"/>
                  <a:gd name="T5" fmla="*/ 302 h 302"/>
                  <a:gd name="T6" fmla="*/ 772 w 772"/>
                  <a:gd name="T7" fmla="*/ 208 h 302"/>
                  <a:gd name="T8" fmla="*/ 510 w 772"/>
                  <a:gd name="T9" fmla="*/ 0 h 3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72" h="302">
                    <a:moveTo>
                      <a:pt x="510" y="0"/>
                    </a:moveTo>
                    <a:lnTo>
                      <a:pt x="0" y="56"/>
                    </a:lnTo>
                    <a:lnTo>
                      <a:pt x="141" y="302"/>
                    </a:lnTo>
                    <a:lnTo>
                      <a:pt x="772" y="208"/>
                    </a:lnTo>
                    <a:lnTo>
                      <a:pt x="510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grpSp>
          <p:nvGrpSpPr>
            <p:cNvPr id="11" name="淘宝网Chenying0907出品 10"/>
            <p:cNvGrpSpPr/>
            <p:nvPr/>
          </p:nvGrpSpPr>
          <p:grpSpPr>
            <a:xfrm>
              <a:off x="4585523" y="1271914"/>
              <a:ext cx="4353645" cy="3457512"/>
              <a:chOff x="4585524" y="1271913"/>
              <a:chExt cx="4353648" cy="3457509"/>
            </a:xfrm>
          </p:grpSpPr>
          <p:grpSp>
            <p:nvGrpSpPr>
              <p:cNvPr id="18" name="淘宝网Chenying0907出品 17"/>
              <p:cNvGrpSpPr/>
              <p:nvPr/>
            </p:nvGrpSpPr>
            <p:grpSpPr>
              <a:xfrm>
                <a:off x="4585524" y="1778245"/>
                <a:ext cx="1411857" cy="2951177"/>
                <a:chOff x="4400552" y="1170243"/>
                <a:chExt cx="1411857" cy="2951180"/>
              </a:xfrm>
            </p:grpSpPr>
            <p:sp>
              <p:nvSpPr>
                <p:cNvPr id="40" name="淘宝网Chenying0907出品 5702"/>
                <p:cNvSpPr/>
                <p:nvPr/>
              </p:nvSpPr>
              <p:spPr bwMode="auto">
                <a:xfrm>
                  <a:off x="5450459" y="3873773"/>
                  <a:ext cx="361950" cy="247650"/>
                </a:xfrm>
                <a:custGeom>
                  <a:avLst/>
                  <a:gdLst>
                    <a:gd name="T0" fmla="*/ 39 w 39"/>
                    <a:gd name="T1" fmla="*/ 11 h 27"/>
                    <a:gd name="T2" fmla="*/ 39 w 39"/>
                    <a:gd name="T3" fmla="*/ 12 h 27"/>
                    <a:gd name="T4" fmla="*/ 38 w 39"/>
                    <a:gd name="T5" fmla="*/ 13 h 27"/>
                    <a:gd name="T6" fmla="*/ 31 w 39"/>
                    <a:gd name="T7" fmla="*/ 19 h 27"/>
                    <a:gd name="T8" fmla="*/ 30 w 39"/>
                    <a:gd name="T9" fmla="*/ 20 h 27"/>
                    <a:gd name="T10" fmla="*/ 29 w 39"/>
                    <a:gd name="T11" fmla="*/ 21 h 27"/>
                    <a:gd name="T12" fmla="*/ 19 w 39"/>
                    <a:gd name="T13" fmla="*/ 25 h 27"/>
                    <a:gd name="T14" fmla="*/ 17 w 39"/>
                    <a:gd name="T15" fmla="*/ 26 h 27"/>
                    <a:gd name="T16" fmla="*/ 16 w 39"/>
                    <a:gd name="T17" fmla="*/ 26 h 27"/>
                    <a:gd name="T18" fmla="*/ 7 w 39"/>
                    <a:gd name="T19" fmla="*/ 27 h 27"/>
                    <a:gd name="T20" fmla="*/ 6 w 39"/>
                    <a:gd name="T21" fmla="*/ 26 h 27"/>
                    <a:gd name="T22" fmla="*/ 5 w 39"/>
                    <a:gd name="T23" fmla="*/ 26 h 27"/>
                    <a:gd name="T24" fmla="*/ 0 w 39"/>
                    <a:gd name="T25" fmla="*/ 15 h 27"/>
                    <a:gd name="T26" fmla="*/ 11 w 39"/>
                    <a:gd name="T27" fmla="*/ 14 h 27"/>
                    <a:gd name="T28" fmla="*/ 11 w 39"/>
                    <a:gd name="T29" fmla="*/ 15 h 27"/>
                    <a:gd name="T30" fmla="*/ 12 w 39"/>
                    <a:gd name="T31" fmla="*/ 14 h 27"/>
                    <a:gd name="T32" fmla="*/ 26 w 39"/>
                    <a:gd name="T33" fmla="*/ 8 h 27"/>
                    <a:gd name="T34" fmla="*/ 26 w 39"/>
                    <a:gd name="T35" fmla="*/ 8 h 27"/>
                    <a:gd name="T36" fmla="*/ 34 w 39"/>
                    <a:gd name="T37" fmla="*/ 0 h 27"/>
                    <a:gd name="T38" fmla="*/ 39 w 39"/>
                    <a:gd name="T39" fmla="*/ 11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39" h="27">
                      <a:moveTo>
                        <a:pt x="39" y="11"/>
                      </a:moveTo>
                      <a:cubicBezTo>
                        <a:pt x="39" y="11"/>
                        <a:pt x="39" y="12"/>
                        <a:pt x="39" y="12"/>
                      </a:cubicBezTo>
                      <a:cubicBezTo>
                        <a:pt x="39" y="12"/>
                        <a:pt x="38" y="13"/>
                        <a:pt x="38" y="13"/>
                      </a:cubicBezTo>
                      <a:cubicBezTo>
                        <a:pt x="31" y="19"/>
                        <a:pt x="31" y="19"/>
                        <a:pt x="31" y="19"/>
                      </a:cubicBezTo>
                      <a:cubicBezTo>
                        <a:pt x="31" y="20"/>
                        <a:pt x="31" y="20"/>
                        <a:pt x="30" y="20"/>
                      </a:cubicBezTo>
                      <a:cubicBezTo>
                        <a:pt x="30" y="20"/>
                        <a:pt x="29" y="21"/>
                        <a:pt x="29" y="21"/>
                      </a:cubicBezTo>
                      <a:cubicBezTo>
                        <a:pt x="19" y="25"/>
                        <a:pt x="19" y="25"/>
                        <a:pt x="19" y="25"/>
                      </a:cubicBezTo>
                      <a:cubicBezTo>
                        <a:pt x="18" y="26"/>
                        <a:pt x="18" y="26"/>
                        <a:pt x="17" y="26"/>
                      </a:cubicBezTo>
                      <a:cubicBezTo>
                        <a:pt x="17" y="26"/>
                        <a:pt x="16" y="26"/>
                        <a:pt x="16" y="26"/>
                      </a:cubicBezTo>
                      <a:cubicBezTo>
                        <a:pt x="7" y="27"/>
                        <a:pt x="7" y="27"/>
                        <a:pt x="7" y="27"/>
                      </a:cubicBezTo>
                      <a:cubicBezTo>
                        <a:pt x="6" y="26"/>
                        <a:pt x="6" y="26"/>
                        <a:pt x="6" y="26"/>
                      </a:cubicBezTo>
                      <a:cubicBezTo>
                        <a:pt x="5" y="26"/>
                        <a:pt x="5" y="26"/>
                        <a:pt x="5" y="26"/>
                      </a:cubicBezTo>
                      <a:cubicBezTo>
                        <a:pt x="0" y="15"/>
                        <a:pt x="0" y="15"/>
                        <a:pt x="0" y="15"/>
                      </a:cubicBezTo>
                      <a:cubicBezTo>
                        <a:pt x="11" y="14"/>
                        <a:pt x="11" y="14"/>
                        <a:pt x="11" y="14"/>
                      </a:cubicBezTo>
                      <a:cubicBezTo>
                        <a:pt x="11" y="15"/>
                        <a:pt x="11" y="15"/>
                        <a:pt x="11" y="15"/>
                      </a:cubicBezTo>
                      <a:cubicBezTo>
                        <a:pt x="12" y="14"/>
                        <a:pt x="12" y="14"/>
                        <a:pt x="12" y="14"/>
                      </a:cubicBezTo>
                      <a:cubicBezTo>
                        <a:pt x="26" y="8"/>
                        <a:pt x="26" y="8"/>
                        <a:pt x="26" y="8"/>
                      </a:cubicBezTo>
                      <a:cubicBezTo>
                        <a:pt x="26" y="8"/>
                        <a:pt x="26" y="8"/>
                        <a:pt x="26" y="8"/>
                      </a:cubicBezTo>
                      <a:cubicBezTo>
                        <a:pt x="34" y="0"/>
                        <a:pt x="34" y="0"/>
                        <a:pt x="34" y="0"/>
                      </a:cubicBezTo>
                      <a:lnTo>
                        <a:pt x="39" y="11"/>
                      </a:lnTo>
                      <a:close/>
                    </a:path>
                  </a:pathLst>
                </a:custGeom>
                <a:solidFill>
                  <a:srgbClr val="E87071"/>
                </a:solidFill>
                <a:ln w="9525">
                  <a:noFill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srgbClr val="E87071"/>
                    </a:solidFill>
                  </a:endParaRPr>
                </a:p>
              </p:txBody>
            </p:sp>
            <p:sp>
              <p:nvSpPr>
                <p:cNvPr id="41" name="淘宝网Chenying0907出品 5704"/>
                <p:cNvSpPr/>
                <p:nvPr/>
              </p:nvSpPr>
              <p:spPr bwMode="auto">
                <a:xfrm>
                  <a:off x="4400552" y="1170243"/>
                  <a:ext cx="493713" cy="893763"/>
                </a:xfrm>
                <a:custGeom>
                  <a:avLst/>
                  <a:gdLst>
                    <a:gd name="T0" fmla="*/ 27 w 54"/>
                    <a:gd name="T1" fmla="*/ 95 h 96"/>
                    <a:gd name="T2" fmla="*/ 39 w 54"/>
                    <a:gd name="T3" fmla="*/ 90 h 96"/>
                    <a:gd name="T4" fmla="*/ 50 w 54"/>
                    <a:gd name="T5" fmla="*/ 85 h 96"/>
                    <a:gd name="T6" fmla="*/ 50 w 54"/>
                    <a:gd name="T7" fmla="*/ 67 h 96"/>
                    <a:gd name="T8" fmla="*/ 43 w 54"/>
                    <a:gd name="T9" fmla="*/ 51 h 96"/>
                    <a:gd name="T10" fmla="*/ 37 w 54"/>
                    <a:gd name="T11" fmla="*/ 41 h 96"/>
                    <a:gd name="T12" fmla="*/ 37 w 54"/>
                    <a:gd name="T13" fmla="*/ 41 h 96"/>
                    <a:gd name="T14" fmla="*/ 2 w 54"/>
                    <a:gd name="T15" fmla="*/ 1 h 96"/>
                    <a:gd name="T16" fmla="*/ 0 w 54"/>
                    <a:gd name="T17" fmla="*/ 0 h 96"/>
                    <a:gd name="T18" fmla="*/ 0 w 54"/>
                    <a:gd name="T19" fmla="*/ 2 h 96"/>
                    <a:gd name="T20" fmla="*/ 5 w 54"/>
                    <a:gd name="T21" fmla="*/ 56 h 96"/>
                    <a:gd name="T22" fmla="*/ 7 w 54"/>
                    <a:gd name="T23" fmla="*/ 66 h 96"/>
                    <a:gd name="T24" fmla="*/ 14 w 54"/>
                    <a:gd name="T25" fmla="*/ 82 h 96"/>
                    <a:gd name="T26" fmla="*/ 27 w 54"/>
                    <a:gd name="T27" fmla="*/ 95 h 96"/>
                    <a:gd name="connsiteX0" fmla="*/ 5000 w 9814"/>
                    <a:gd name="connsiteY0" fmla="*/ 9896 h 9909"/>
                    <a:gd name="connsiteX1" fmla="*/ 7222 w 9814"/>
                    <a:gd name="connsiteY1" fmla="*/ 9375 h 9909"/>
                    <a:gd name="connsiteX2" fmla="*/ 9259 w 9814"/>
                    <a:gd name="connsiteY2" fmla="*/ 8854 h 9909"/>
                    <a:gd name="connsiteX3" fmla="*/ 9259 w 9814"/>
                    <a:gd name="connsiteY3" fmla="*/ 6979 h 9909"/>
                    <a:gd name="connsiteX4" fmla="*/ 7963 w 9814"/>
                    <a:gd name="connsiteY4" fmla="*/ 5313 h 9909"/>
                    <a:gd name="connsiteX5" fmla="*/ 6852 w 9814"/>
                    <a:gd name="connsiteY5" fmla="*/ 4271 h 9909"/>
                    <a:gd name="connsiteX6" fmla="*/ 6852 w 9814"/>
                    <a:gd name="connsiteY6" fmla="*/ 4271 h 9909"/>
                    <a:gd name="connsiteX7" fmla="*/ 370 w 9814"/>
                    <a:gd name="connsiteY7" fmla="*/ 104 h 9909"/>
                    <a:gd name="connsiteX8" fmla="*/ 0 w 9814"/>
                    <a:gd name="connsiteY8" fmla="*/ 0 h 9909"/>
                    <a:gd name="connsiteX9" fmla="*/ 0 w 9814"/>
                    <a:gd name="connsiteY9" fmla="*/ 208 h 9909"/>
                    <a:gd name="connsiteX10" fmla="*/ 926 w 9814"/>
                    <a:gd name="connsiteY10" fmla="*/ 5833 h 9909"/>
                    <a:gd name="connsiteX11" fmla="*/ 1486 w 9814"/>
                    <a:gd name="connsiteY11" fmla="*/ 6875 h 9909"/>
                    <a:gd name="connsiteX12" fmla="*/ 2593 w 9814"/>
                    <a:gd name="connsiteY12" fmla="*/ 8542 h 9909"/>
                    <a:gd name="connsiteX13" fmla="*/ 5000 w 9814"/>
                    <a:gd name="connsiteY13" fmla="*/ 9896 h 9909"/>
                    <a:gd name="connsiteX0-1" fmla="*/ 5095 w 10001"/>
                    <a:gd name="connsiteY0-2" fmla="*/ 9987 h 10000"/>
                    <a:gd name="connsiteX1-3" fmla="*/ 7359 w 10001"/>
                    <a:gd name="connsiteY1-4" fmla="*/ 9461 h 10000"/>
                    <a:gd name="connsiteX2-5" fmla="*/ 9434 w 10001"/>
                    <a:gd name="connsiteY2-6" fmla="*/ 8935 h 10000"/>
                    <a:gd name="connsiteX3-7" fmla="*/ 9434 w 10001"/>
                    <a:gd name="connsiteY3-8" fmla="*/ 7043 h 10000"/>
                    <a:gd name="connsiteX4-9" fmla="*/ 8114 w 10001"/>
                    <a:gd name="connsiteY4-10" fmla="*/ 5362 h 10000"/>
                    <a:gd name="connsiteX5-11" fmla="*/ 6982 w 10001"/>
                    <a:gd name="connsiteY5-12" fmla="*/ 4310 h 10000"/>
                    <a:gd name="connsiteX6-13" fmla="*/ 6982 w 10001"/>
                    <a:gd name="connsiteY6-14" fmla="*/ 4310 h 10000"/>
                    <a:gd name="connsiteX7-15" fmla="*/ 377 w 10001"/>
                    <a:gd name="connsiteY7-16" fmla="*/ 105 h 10000"/>
                    <a:gd name="connsiteX8-17" fmla="*/ 0 w 10001"/>
                    <a:gd name="connsiteY8-18" fmla="*/ 0 h 10000"/>
                    <a:gd name="connsiteX9-19" fmla="*/ 0 w 10001"/>
                    <a:gd name="connsiteY9-20" fmla="*/ 210 h 10000"/>
                    <a:gd name="connsiteX10-21" fmla="*/ 944 w 10001"/>
                    <a:gd name="connsiteY10-22" fmla="*/ 5887 h 10000"/>
                    <a:gd name="connsiteX11-23" fmla="*/ 1514 w 10001"/>
                    <a:gd name="connsiteY11-24" fmla="*/ 6938 h 10000"/>
                    <a:gd name="connsiteX12-25" fmla="*/ 2739 w 10001"/>
                    <a:gd name="connsiteY12-26" fmla="*/ 8620 h 10000"/>
                    <a:gd name="connsiteX13-27" fmla="*/ 5095 w 10001"/>
                    <a:gd name="connsiteY13-28" fmla="*/ 9987 h 10000"/>
                    <a:gd name="connsiteX0-29" fmla="*/ 5168 w 10074"/>
                    <a:gd name="connsiteY0-30" fmla="*/ 10248 h 10261"/>
                    <a:gd name="connsiteX1-31" fmla="*/ 7432 w 10074"/>
                    <a:gd name="connsiteY1-32" fmla="*/ 9722 h 10261"/>
                    <a:gd name="connsiteX2-33" fmla="*/ 9507 w 10074"/>
                    <a:gd name="connsiteY2-34" fmla="*/ 9196 h 10261"/>
                    <a:gd name="connsiteX3-35" fmla="*/ 9507 w 10074"/>
                    <a:gd name="connsiteY3-36" fmla="*/ 7304 h 10261"/>
                    <a:gd name="connsiteX4-37" fmla="*/ 8187 w 10074"/>
                    <a:gd name="connsiteY4-38" fmla="*/ 5623 h 10261"/>
                    <a:gd name="connsiteX5-39" fmla="*/ 7055 w 10074"/>
                    <a:gd name="connsiteY5-40" fmla="*/ 4571 h 10261"/>
                    <a:gd name="connsiteX6-41" fmla="*/ 7055 w 10074"/>
                    <a:gd name="connsiteY6-42" fmla="*/ 4571 h 10261"/>
                    <a:gd name="connsiteX7-43" fmla="*/ 450 w 10074"/>
                    <a:gd name="connsiteY7-44" fmla="*/ 366 h 10261"/>
                    <a:gd name="connsiteX8-45" fmla="*/ 73 w 10074"/>
                    <a:gd name="connsiteY8-46" fmla="*/ 261 h 10261"/>
                    <a:gd name="connsiteX9-47" fmla="*/ 73 w 10074"/>
                    <a:gd name="connsiteY9-48" fmla="*/ 471 h 10261"/>
                    <a:gd name="connsiteX10-49" fmla="*/ 1066 w 10074"/>
                    <a:gd name="connsiteY10-50" fmla="*/ 6039 h 10261"/>
                    <a:gd name="connsiteX11-51" fmla="*/ 1587 w 10074"/>
                    <a:gd name="connsiteY11-52" fmla="*/ 7199 h 10261"/>
                    <a:gd name="connsiteX12-53" fmla="*/ 2812 w 10074"/>
                    <a:gd name="connsiteY12-54" fmla="*/ 8881 h 10261"/>
                    <a:gd name="connsiteX13-55" fmla="*/ 5168 w 10074"/>
                    <a:gd name="connsiteY13-56" fmla="*/ 10248 h 10261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  <a:cxn ang="0">
                      <a:pos x="connsiteX11-23" y="connsiteY11-24"/>
                    </a:cxn>
                    <a:cxn ang="0">
                      <a:pos x="connsiteX12-25" y="connsiteY12-26"/>
                    </a:cxn>
                    <a:cxn ang="0">
                      <a:pos x="connsiteX13-27" y="connsiteY13-28"/>
                    </a:cxn>
                  </a:cxnLst>
                  <a:rect l="l" t="t" r="r" b="b"/>
                  <a:pathLst>
                    <a:path w="10074" h="10261">
                      <a:moveTo>
                        <a:pt x="5168" y="10248"/>
                      </a:moveTo>
                      <a:lnTo>
                        <a:pt x="7432" y="9722"/>
                      </a:lnTo>
                      <a:lnTo>
                        <a:pt x="9507" y="9196"/>
                      </a:lnTo>
                      <a:cubicBezTo>
                        <a:pt x="10263" y="8986"/>
                        <a:pt x="10263" y="8146"/>
                        <a:pt x="9507" y="7304"/>
                      </a:cubicBezTo>
                      <a:lnTo>
                        <a:pt x="8187" y="5623"/>
                      </a:lnTo>
                      <a:cubicBezTo>
                        <a:pt x="7810" y="5097"/>
                        <a:pt x="7620" y="4886"/>
                        <a:pt x="7055" y="4571"/>
                      </a:cubicBezTo>
                      <a:lnTo>
                        <a:pt x="7055" y="4571"/>
                      </a:lnTo>
                      <a:lnTo>
                        <a:pt x="450" y="366"/>
                      </a:lnTo>
                      <a:lnTo>
                        <a:pt x="73" y="261"/>
                      </a:lnTo>
                      <a:cubicBezTo>
                        <a:pt x="73" y="331"/>
                        <a:pt x="-92" y="-492"/>
                        <a:pt x="73" y="471"/>
                      </a:cubicBezTo>
                      <a:cubicBezTo>
                        <a:pt x="238" y="1434"/>
                        <a:pt x="813" y="4917"/>
                        <a:pt x="1066" y="6039"/>
                      </a:cubicBezTo>
                      <a:cubicBezTo>
                        <a:pt x="1318" y="7160"/>
                        <a:pt x="1399" y="6778"/>
                        <a:pt x="1587" y="7199"/>
                      </a:cubicBezTo>
                      <a:cubicBezTo>
                        <a:pt x="2909" y="8881"/>
                        <a:pt x="2812" y="8881"/>
                        <a:pt x="2812" y="8881"/>
                      </a:cubicBezTo>
                      <a:cubicBezTo>
                        <a:pt x="3566" y="9827"/>
                        <a:pt x="4601" y="10353"/>
                        <a:pt x="5168" y="10248"/>
                      </a:cubicBezTo>
                    </a:path>
                  </a:pathLst>
                </a:custGeom>
                <a:solidFill>
                  <a:srgbClr val="F3D8B8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 dirty="0"/>
                </a:p>
              </p:txBody>
            </p:sp>
            <p:sp>
              <p:nvSpPr>
                <p:cNvPr id="42" name="淘宝网Chenying0907出品 5715"/>
                <p:cNvSpPr/>
                <p:nvPr/>
              </p:nvSpPr>
              <p:spPr bwMode="auto">
                <a:xfrm>
                  <a:off x="4476484" y="1752667"/>
                  <a:ext cx="1084263" cy="2273301"/>
                </a:xfrm>
                <a:custGeom>
                  <a:avLst/>
                  <a:gdLst>
                    <a:gd name="T0" fmla="*/ 105 w 117"/>
                    <a:gd name="T1" fmla="*/ 248 h 248"/>
                    <a:gd name="T2" fmla="*/ 1 w 117"/>
                    <a:gd name="T3" fmla="*/ 8 h 248"/>
                    <a:gd name="T4" fmla="*/ 3 w 117"/>
                    <a:gd name="T5" fmla="*/ 2 h 248"/>
                    <a:gd name="T6" fmla="*/ 13 w 117"/>
                    <a:gd name="T7" fmla="*/ 5 h 248"/>
                    <a:gd name="T8" fmla="*/ 117 w 117"/>
                    <a:gd name="T9" fmla="*/ 247 h 248"/>
                    <a:gd name="T10" fmla="*/ 105 w 117"/>
                    <a:gd name="T11" fmla="*/ 248 h 2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17" h="248">
                      <a:moveTo>
                        <a:pt x="105" y="248"/>
                      </a:moveTo>
                      <a:cubicBezTo>
                        <a:pt x="1" y="8"/>
                        <a:pt x="1" y="8"/>
                        <a:pt x="1" y="8"/>
                      </a:cubicBezTo>
                      <a:cubicBezTo>
                        <a:pt x="0" y="7"/>
                        <a:pt x="0" y="4"/>
                        <a:pt x="3" y="2"/>
                      </a:cubicBezTo>
                      <a:cubicBezTo>
                        <a:pt x="7" y="0"/>
                        <a:pt x="12" y="4"/>
                        <a:pt x="13" y="5"/>
                      </a:cubicBezTo>
                      <a:cubicBezTo>
                        <a:pt x="117" y="247"/>
                        <a:pt x="117" y="247"/>
                        <a:pt x="117" y="247"/>
                      </a:cubicBezTo>
                      <a:lnTo>
                        <a:pt x="105" y="248"/>
                      </a:lnTo>
                      <a:close/>
                    </a:path>
                  </a:pathLst>
                </a:custGeom>
                <a:solidFill>
                  <a:srgbClr val="E34F4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3" name="淘宝网Chenying0907出品 5716"/>
                <p:cNvSpPr/>
                <p:nvPr/>
              </p:nvSpPr>
              <p:spPr bwMode="auto">
                <a:xfrm>
                  <a:off x="4713020" y="1641541"/>
                  <a:ext cx="1055688" cy="2328864"/>
                </a:xfrm>
                <a:custGeom>
                  <a:avLst/>
                  <a:gdLst>
                    <a:gd name="T0" fmla="*/ 105 w 114"/>
                    <a:gd name="T1" fmla="*/ 254 h 254"/>
                    <a:gd name="T2" fmla="*/ 0 w 114"/>
                    <a:gd name="T3" fmla="*/ 12 h 254"/>
                    <a:gd name="T4" fmla="*/ 6 w 114"/>
                    <a:gd name="T5" fmla="*/ 2 h 254"/>
                    <a:gd name="T6" fmla="*/ 11 w 114"/>
                    <a:gd name="T7" fmla="*/ 5 h 254"/>
                    <a:gd name="T8" fmla="*/ 114 w 114"/>
                    <a:gd name="T9" fmla="*/ 245 h 254"/>
                    <a:gd name="T10" fmla="*/ 105 w 114"/>
                    <a:gd name="T11" fmla="*/ 254 h 2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14" h="254">
                      <a:moveTo>
                        <a:pt x="105" y="254"/>
                      </a:move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0" y="10"/>
                        <a:pt x="1" y="4"/>
                        <a:pt x="6" y="2"/>
                      </a:cubicBezTo>
                      <a:cubicBezTo>
                        <a:pt x="10" y="0"/>
                        <a:pt x="10" y="3"/>
                        <a:pt x="11" y="5"/>
                      </a:cubicBezTo>
                      <a:cubicBezTo>
                        <a:pt x="114" y="245"/>
                        <a:pt x="114" y="245"/>
                        <a:pt x="114" y="245"/>
                      </a:cubicBezTo>
                      <a:lnTo>
                        <a:pt x="105" y="254"/>
                      </a:lnTo>
                      <a:close/>
                    </a:path>
                  </a:pathLst>
                </a:custGeom>
                <a:solidFill>
                  <a:srgbClr val="E34F4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4" name="淘宝网Chenying0907出品 5717"/>
                <p:cNvSpPr/>
                <p:nvPr/>
              </p:nvSpPr>
              <p:spPr bwMode="auto">
                <a:xfrm>
                  <a:off x="4597132" y="1733617"/>
                  <a:ext cx="1093788" cy="2282828"/>
                </a:xfrm>
                <a:custGeom>
                  <a:avLst/>
                  <a:gdLst>
                    <a:gd name="T0" fmla="*/ 104 w 118"/>
                    <a:gd name="T1" fmla="*/ 249 h 249"/>
                    <a:gd name="T2" fmla="*/ 1 w 118"/>
                    <a:gd name="T3" fmla="*/ 10 h 249"/>
                    <a:gd name="T4" fmla="*/ 5 w 118"/>
                    <a:gd name="T5" fmla="*/ 2 h 249"/>
                    <a:gd name="T6" fmla="*/ 14 w 118"/>
                    <a:gd name="T7" fmla="*/ 4 h 249"/>
                    <a:gd name="T8" fmla="*/ 118 w 118"/>
                    <a:gd name="T9" fmla="*/ 244 h 249"/>
                    <a:gd name="T10" fmla="*/ 104 w 118"/>
                    <a:gd name="T11" fmla="*/ 249 h 2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18" h="249">
                      <a:moveTo>
                        <a:pt x="104" y="249"/>
                      </a:moveTo>
                      <a:cubicBezTo>
                        <a:pt x="1" y="10"/>
                        <a:pt x="1" y="10"/>
                        <a:pt x="1" y="10"/>
                      </a:cubicBezTo>
                      <a:cubicBezTo>
                        <a:pt x="0" y="8"/>
                        <a:pt x="1" y="4"/>
                        <a:pt x="5" y="2"/>
                      </a:cubicBezTo>
                      <a:cubicBezTo>
                        <a:pt x="11" y="0"/>
                        <a:pt x="13" y="3"/>
                        <a:pt x="14" y="4"/>
                      </a:cubicBezTo>
                      <a:cubicBezTo>
                        <a:pt x="118" y="244"/>
                        <a:pt x="118" y="244"/>
                        <a:pt x="118" y="244"/>
                      </a:cubicBezTo>
                      <a:lnTo>
                        <a:pt x="104" y="249"/>
                      </a:lnTo>
                      <a:close/>
                    </a:path>
                  </a:pathLst>
                </a:custGeom>
                <a:solidFill>
                  <a:srgbClr val="E8707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45" name="淘宝网Chenying0907出品 5703"/>
                <p:cNvSpPr/>
                <p:nvPr/>
              </p:nvSpPr>
              <p:spPr bwMode="auto">
                <a:xfrm>
                  <a:off x="4405578" y="1186854"/>
                  <a:ext cx="189438" cy="312121"/>
                </a:xfrm>
                <a:custGeom>
                  <a:avLst/>
                  <a:gdLst>
                    <a:gd name="T0" fmla="*/ 18 w 18"/>
                    <a:gd name="T1" fmla="*/ 22 h 30"/>
                    <a:gd name="T2" fmla="*/ 0 w 18"/>
                    <a:gd name="T3" fmla="*/ 0 h 30"/>
                    <a:gd name="T4" fmla="*/ 4 w 18"/>
                    <a:gd name="T5" fmla="*/ 28 h 30"/>
                    <a:gd name="T6" fmla="*/ 12 w 18"/>
                    <a:gd name="T7" fmla="*/ 29 h 30"/>
                    <a:gd name="T8" fmla="*/ 18 w 18"/>
                    <a:gd name="T9" fmla="*/ 22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8" h="30">
                      <a:moveTo>
                        <a:pt x="18" y="22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4" y="28"/>
                        <a:pt x="4" y="28"/>
                        <a:pt x="4" y="28"/>
                      </a:cubicBezTo>
                      <a:cubicBezTo>
                        <a:pt x="7" y="30"/>
                        <a:pt x="10" y="30"/>
                        <a:pt x="12" y="29"/>
                      </a:cubicBezTo>
                      <a:cubicBezTo>
                        <a:pt x="15" y="27"/>
                        <a:pt x="17" y="25"/>
                        <a:pt x="18" y="22"/>
                      </a:cubicBezTo>
                    </a:path>
                  </a:pathLst>
                </a:cu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9" name="淘宝网Chenying0907出品 18"/>
              <p:cNvGrpSpPr/>
              <p:nvPr/>
            </p:nvGrpSpPr>
            <p:grpSpPr>
              <a:xfrm rot="781172">
                <a:off x="5242049" y="1323326"/>
                <a:ext cx="1411857" cy="2951177"/>
                <a:chOff x="4400552" y="1170242"/>
                <a:chExt cx="1411857" cy="2951181"/>
              </a:xfrm>
            </p:grpSpPr>
            <p:sp>
              <p:nvSpPr>
                <p:cNvPr id="34" name="淘宝网Chenying0907出品 5702"/>
                <p:cNvSpPr/>
                <p:nvPr/>
              </p:nvSpPr>
              <p:spPr bwMode="auto">
                <a:xfrm>
                  <a:off x="5450459" y="3873773"/>
                  <a:ext cx="361950" cy="247650"/>
                </a:xfrm>
                <a:custGeom>
                  <a:avLst/>
                  <a:gdLst>
                    <a:gd name="T0" fmla="*/ 39 w 39"/>
                    <a:gd name="T1" fmla="*/ 11 h 27"/>
                    <a:gd name="T2" fmla="*/ 39 w 39"/>
                    <a:gd name="T3" fmla="*/ 12 h 27"/>
                    <a:gd name="T4" fmla="*/ 38 w 39"/>
                    <a:gd name="T5" fmla="*/ 13 h 27"/>
                    <a:gd name="T6" fmla="*/ 31 w 39"/>
                    <a:gd name="T7" fmla="*/ 19 h 27"/>
                    <a:gd name="T8" fmla="*/ 30 w 39"/>
                    <a:gd name="T9" fmla="*/ 20 h 27"/>
                    <a:gd name="T10" fmla="*/ 29 w 39"/>
                    <a:gd name="T11" fmla="*/ 21 h 27"/>
                    <a:gd name="T12" fmla="*/ 19 w 39"/>
                    <a:gd name="T13" fmla="*/ 25 h 27"/>
                    <a:gd name="T14" fmla="*/ 17 w 39"/>
                    <a:gd name="T15" fmla="*/ 26 h 27"/>
                    <a:gd name="T16" fmla="*/ 16 w 39"/>
                    <a:gd name="T17" fmla="*/ 26 h 27"/>
                    <a:gd name="T18" fmla="*/ 7 w 39"/>
                    <a:gd name="T19" fmla="*/ 27 h 27"/>
                    <a:gd name="T20" fmla="*/ 6 w 39"/>
                    <a:gd name="T21" fmla="*/ 26 h 27"/>
                    <a:gd name="T22" fmla="*/ 5 w 39"/>
                    <a:gd name="T23" fmla="*/ 26 h 27"/>
                    <a:gd name="T24" fmla="*/ 0 w 39"/>
                    <a:gd name="T25" fmla="*/ 15 h 27"/>
                    <a:gd name="T26" fmla="*/ 11 w 39"/>
                    <a:gd name="T27" fmla="*/ 14 h 27"/>
                    <a:gd name="T28" fmla="*/ 11 w 39"/>
                    <a:gd name="T29" fmla="*/ 15 h 27"/>
                    <a:gd name="T30" fmla="*/ 12 w 39"/>
                    <a:gd name="T31" fmla="*/ 14 h 27"/>
                    <a:gd name="T32" fmla="*/ 26 w 39"/>
                    <a:gd name="T33" fmla="*/ 8 h 27"/>
                    <a:gd name="T34" fmla="*/ 26 w 39"/>
                    <a:gd name="T35" fmla="*/ 8 h 27"/>
                    <a:gd name="T36" fmla="*/ 34 w 39"/>
                    <a:gd name="T37" fmla="*/ 0 h 27"/>
                    <a:gd name="T38" fmla="*/ 39 w 39"/>
                    <a:gd name="T39" fmla="*/ 11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39" h="27">
                      <a:moveTo>
                        <a:pt x="39" y="11"/>
                      </a:moveTo>
                      <a:cubicBezTo>
                        <a:pt x="39" y="11"/>
                        <a:pt x="39" y="12"/>
                        <a:pt x="39" y="12"/>
                      </a:cubicBezTo>
                      <a:cubicBezTo>
                        <a:pt x="39" y="12"/>
                        <a:pt x="38" y="13"/>
                        <a:pt x="38" y="13"/>
                      </a:cubicBezTo>
                      <a:cubicBezTo>
                        <a:pt x="31" y="19"/>
                        <a:pt x="31" y="19"/>
                        <a:pt x="31" y="19"/>
                      </a:cubicBezTo>
                      <a:cubicBezTo>
                        <a:pt x="31" y="20"/>
                        <a:pt x="31" y="20"/>
                        <a:pt x="30" y="20"/>
                      </a:cubicBezTo>
                      <a:cubicBezTo>
                        <a:pt x="30" y="20"/>
                        <a:pt x="29" y="21"/>
                        <a:pt x="29" y="21"/>
                      </a:cubicBezTo>
                      <a:cubicBezTo>
                        <a:pt x="19" y="25"/>
                        <a:pt x="19" y="25"/>
                        <a:pt x="19" y="25"/>
                      </a:cubicBezTo>
                      <a:cubicBezTo>
                        <a:pt x="18" y="26"/>
                        <a:pt x="18" y="26"/>
                        <a:pt x="17" y="26"/>
                      </a:cubicBezTo>
                      <a:cubicBezTo>
                        <a:pt x="17" y="26"/>
                        <a:pt x="16" y="26"/>
                        <a:pt x="16" y="26"/>
                      </a:cubicBezTo>
                      <a:cubicBezTo>
                        <a:pt x="7" y="27"/>
                        <a:pt x="7" y="27"/>
                        <a:pt x="7" y="27"/>
                      </a:cubicBezTo>
                      <a:cubicBezTo>
                        <a:pt x="6" y="26"/>
                        <a:pt x="6" y="26"/>
                        <a:pt x="6" y="26"/>
                      </a:cubicBezTo>
                      <a:cubicBezTo>
                        <a:pt x="5" y="26"/>
                        <a:pt x="5" y="26"/>
                        <a:pt x="5" y="26"/>
                      </a:cubicBezTo>
                      <a:cubicBezTo>
                        <a:pt x="0" y="15"/>
                        <a:pt x="0" y="15"/>
                        <a:pt x="0" y="15"/>
                      </a:cubicBezTo>
                      <a:cubicBezTo>
                        <a:pt x="11" y="14"/>
                        <a:pt x="11" y="14"/>
                        <a:pt x="11" y="14"/>
                      </a:cubicBezTo>
                      <a:cubicBezTo>
                        <a:pt x="11" y="15"/>
                        <a:pt x="11" y="15"/>
                        <a:pt x="11" y="15"/>
                      </a:cubicBezTo>
                      <a:cubicBezTo>
                        <a:pt x="12" y="14"/>
                        <a:pt x="12" y="14"/>
                        <a:pt x="12" y="14"/>
                      </a:cubicBezTo>
                      <a:cubicBezTo>
                        <a:pt x="26" y="8"/>
                        <a:pt x="26" y="8"/>
                        <a:pt x="26" y="8"/>
                      </a:cubicBezTo>
                      <a:cubicBezTo>
                        <a:pt x="26" y="8"/>
                        <a:pt x="26" y="8"/>
                        <a:pt x="26" y="8"/>
                      </a:cubicBezTo>
                      <a:cubicBezTo>
                        <a:pt x="34" y="0"/>
                        <a:pt x="34" y="0"/>
                        <a:pt x="34" y="0"/>
                      </a:cubicBezTo>
                      <a:lnTo>
                        <a:pt x="39" y="11"/>
                      </a:lnTo>
                      <a:close/>
                    </a:path>
                  </a:pathLst>
                </a:custGeom>
                <a:solidFill>
                  <a:srgbClr val="E87071"/>
                </a:solidFill>
                <a:ln w="9525">
                  <a:noFill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srgbClr val="E87071"/>
                    </a:solidFill>
                  </a:endParaRPr>
                </a:p>
              </p:txBody>
            </p:sp>
            <p:sp>
              <p:nvSpPr>
                <p:cNvPr id="35" name="淘宝网Chenying0907出品 5704"/>
                <p:cNvSpPr/>
                <p:nvPr/>
              </p:nvSpPr>
              <p:spPr bwMode="auto">
                <a:xfrm>
                  <a:off x="4400552" y="1170242"/>
                  <a:ext cx="493713" cy="893764"/>
                </a:xfrm>
                <a:custGeom>
                  <a:avLst/>
                  <a:gdLst>
                    <a:gd name="T0" fmla="*/ 27 w 54"/>
                    <a:gd name="T1" fmla="*/ 95 h 96"/>
                    <a:gd name="T2" fmla="*/ 39 w 54"/>
                    <a:gd name="T3" fmla="*/ 90 h 96"/>
                    <a:gd name="T4" fmla="*/ 50 w 54"/>
                    <a:gd name="T5" fmla="*/ 85 h 96"/>
                    <a:gd name="T6" fmla="*/ 50 w 54"/>
                    <a:gd name="T7" fmla="*/ 67 h 96"/>
                    <a:gd name="T8" fmla="*/ 43 w 54"/>
                    <a:gd name="T9" fmla="*/ 51 h 96"/>
                    <a:gd name="T10" fmla="*/ 37 w 54"/>
                    <a:gd name="T11" fmla="*/ 41 h 96"/>
                    <a:gd name="T12" fmla="*/ 37 w 54"/>
                    <a:gd name="T13" fmla="*/ 41 h 96"/>
                    <a:gd name="T14" fmla="*/ 2 w 54"/>
                    <a:gd name="T15" fmla="*/ 1 h 96"/>
                    <a:gd name="T16" fmla="*/ 0 w 54"/>
                    <a:gd name="T17" fmla="*/ 0 h 96"/>
                    <a:gd name="T18" fmla="*/ 0 w 54"/>
                    <a:gd name="T19" fmla="*/ 2 h 96"/>
                    <a:gd name="T20" fmla="*/ 5 w 54"/>
                    <a:gd name="T21" fmla="*/ 56 h 96"/>
                    <a:gd name="T22" fmla="*/ 7 w 54"/>
                    <a:gd name="T23" fmla="*/ 66 h 96"/>
                    <a:gd name="T24" fmla="*/ 14 w 54"/>
                    <a:gd name="T25" fmla="*/ 82 h 96"/>
                    <a:gd name="T26" fmla="*/ 27 w 54"/>
                    <a:gd name="T27" fmla="*/ 95 h 96"/>
                    <a:gd name="connsiteX0" fmla="*/ 5000 w 9814"/>
                    <a:gd name="connsiteY0" fmla="*/ 9896 h 9909"/>
                    <a:gd name="connsiteX1" fmla="*/ 7222 w 9814"/>
                    <a:gd name="connsiteY1" fmla="*/ 9375 h 9909"/>
                    <a:gd name="connsiteX2" fmla="*/ 9259 w 9814"/>
                    <a:gd name="connsiteY2" fmla="*/ 8854 h 9909"/>
                    <a:gd name="connsiteX3" fmla="*/ 9259 w 9814"/>
                    <a:gd name="connsiteY3" fmla="*/ 6979 h 9909"/>
                    <a:gd name="connsiteX4" fmla="*/ 7963 w 9814"/>
                    <a:gd name="connsiteY4" fmla="*/ 5313 h 9909"/>
                    <a:gd name="connsiteX5" fmla="*/ 6852 w 9814"/>
                    <a:gd name="connsiteY5" fmla="*/ 4271 h 9909"/>
                    <a:gd name="connsiteX6" fmla="*/ 6852 w 9814"/>
                    <a:gd name="connsiteY6" fmla="*/ 4271 h 9909"/>
                    <a:gd name="connsiteX7" fmla="*/ 370 w 9814"/>
                    <a:gd name="connsiteY7" fmla="*/ 104 h 9909"/>
                    <a:gd name="connsiteX8" fmla="*/ 0 w 9814"/>
                    <a:gd name="connsiteY8" fmla="*/ 0 h 9909"/>
                    <a:gd name="connsiteX9" fmla="*/ 0 w 9814"/>
                    <a:gd name="connsiteY9" fmla="*/ 208 h 9909"/>
                    <a:gd name="connsiteX10" fmla="*/ 926 w 9814"/>
                    <a:gd name="connsiteY10" fmla="*/ 5833 h 9909"/>
                    <a:gd name="connsiteX11" fmla="*/ 1486 w 9814"/>
                    <a:gd name="connsiteY11" fmla="*/ 6875 h 9909"/>
                    <a:gd name="connsiteX12" fmla="*/ 2593 w 9814"/>
                    <a:gd name="connsiteY12" fmla="*/ 8542 h 9909"/>
                    <a:gd name="connsiteX13" fmla="*/ 5000 w 9814"/>
                    <a:gd name="connsiteY13" fmla="*/ 9896 h 9909"/>
                    <a:gd name="connsiteX0-1" fmla="*/ 5095 w 10001"/>
                    <a:gd name="connsiteY0-2" fmla="*/ 9987 h 10000"/>
                    <a:gd name="connsiteX1-3" fmla="*/ 7359 w 10001"/>
                    <a:gd name="connsiteY1-4" fmla="*/ 9461 h 10000"/>
                    <a:gd name="connsiteX2-5" fmla="*/ 9434 w 10001"/>
                    <a:gd name="connsiteY2-6" fmla="*/ 8935 h 10000"/>
                    <a:gd name="connsiteX3-7" fmla="*/ 9434 w 10001"/>
                    <a:gd name="connsiteY3-8" fmla="*/ 7043 h 10000"/>
                    <a:gd name="connsiteX4-9" fmla="*/ 8114 w 10001"/>
                    <a:gd name="connsiteY4-10" fmla="*/ 5362 h 10000"/>
                    <a:gd name="connsiteX5-11" fmla="*/ 6982 w 10001"/>
                    <a:gd name="connsiteY5-12" fmla="*/ 4310 h 10000"/>
                    <a:gd name="connsiteX6-13" fmla="*/ 6982 w 10001"/>
                    <a:gd name="connsiteY6-14" fmla="*/ 4310 h 10000"/>
                    <a:gd name="connsiteX7-15" fmla="*/ 377 w 10001"/>
                    <a:gd name="connsiteY7-16" fmla="*/ 105 h 10000"/>
                    <a:gd name="connsiteX8-17" fmla="*/ 0 w 10001"/>
                    <a:gd name="connsiteY8-18" fmla="*/ 0 h 10000"/>
                    <a:gd name="connsiteX9-19" fmla="*/ 0 w 10001"/>
                    <a:gd name="connsiteY9-20" fmla="*/ 210 h 10000"/>
                    <a:gd name="connsiteX10-21" fmla="*/ 944 w 10001"/>
                    <a:gd name="connsiteY10-22" fmla="*/ 5887 h 10000"/>
                    <a:gd name="connsiteX11-23" fmla="*/ 1514 w 10001"/>
                    <a:gd name="connsiteY11-24" fmla="*/ 6938 h 10000"/>
                    <a:gd name="connsiteX12-25" fmla="*/ 2739 w 10001"/>
                    <a:gd name="connsiteY12-26" fmla="*/ 8620 h 10000"/>
                    <a:gd name="connsiteX13-27" fmla="*/ 5095 w 10001"/>
                    <a:gd name="connsiteY13-28" fmla="*/ 9987 h 10000"/>
                    <a:gd name="connsiteX0-29" fmla="*/ 5168 w 10074"/>
                    <a:gd name="connsiteY0-30" fmla="*/ 10248 h 10261"/>
                    <a:gd name="connsiteX1-31" fmla="*/ 7432 w 10074"/>
                    <a:gd name="connsiteY1-32" fmla="*/ 9722 h 10261"/>
                    <a:gd name="connsiteX2-33" fmla="*/ 9507 w 10074"/>
                    <a:gd name="connsiteY2-34" fmla="*/ 9196 h 10261"/>
                    <a:gd name="connsiteX3-35" fmla="*/ 9507 w 10074"/>
                    <a:gd name="connsiteY3-36" fmla="*/ 7304 h 10261"/>
                    <a:gd name="connsiteX4-37" fmla="*/ 8187 w 10074"/>
                    <a:gd name="connsiteY4-38" fmla="*/ 5623 h 10261"/>
                    <a:gd name="connsiteX5-39" fmla="*/ 7055 w 10074"/>
                    <a:gd name="connsiteY5-40" fmla="*/ 4571 h 10261"/>
                    <a:gd name="connsiteX6-41" fmla="*/ 7055 w 10074"/>
                    <a:gd name="connsiteY6-42" fmla="*/ 4571 h 10261"/>
                    <a:gd name="connsiteX7-43" fmla="*/ 450 w 10074"/>
                    <a:gd name="connsiteY7-44" fmla="*/ 366 h 10261"/>
                    <a:gd name="connsiteX8-45" fmla="*/ 73 w 10074"/>
                    <a:gd name="connsiteY8-46" fmla="*/ 261 h 10261"/>
                    <a:gd name="connsiteX9-47" fmla="*/ 73 w 10074"/>
                    <a:gd name="connsiteY9-48" fmla="*/ 471 h 10261"/>
                    <a:gd name="connsiteX10-49" fmla="*/ 1066 w 10074"/>
                    <a:gd name="connsiteY10-50" fmla="*/ 6039 h 10261"/>
                    <a:gd name="connsiteX11-51" fmla="*/ 1587 w 10074"/>
                    <a:gd name="connsiteY11-52" fmla="*/ 7199 h 10261"/>
                    <a:gd name="connsiteX12-53" fmla="*/ 2812 w 10074"/>
                    <a:gd name="connsiteY12-54" fmla="*/ 8881 h 10261"/>
                    <a:gd name="connsiteX13-55" fmla="*/ 5168 w 10074"/>
                    <a:gd name="connsiteY13-56" fmla="*/ 10248 h 10261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  <a:cxn ang="0">
                      <a:pos x="connsiteX11-23" y="connsiteY11-24"/>
                    </a:cxn>
                    <a:cxn ang="0">
                      <a:pos x="connsiteX12-25" y="connsiteY12-26"/>
                    </a:cxn>
                    <a:cxn ang="0">
                      <a:pos x="connsiteX13-27" y="connsiteY13-28"/>
                    </a:cxn>
                  </a:cxnLst>
                  <a:rect l="l" t="t" r="r" b="b"/>
                  <a:pathLst>
                    <a:path w="10074" h="10261">
                      <a:moveTo>
                        <a:pt x="5168" y="10248"/>
                      </a:moveTo>
                      <a:lnTo>
                        <a:pt x="7432" y="9722"/>
                      </a:lnTo>
                      <a:lnTo>
                        <a:pt x="9507" y="9196"/>
                      </a:lnTo>
                      <a:cubicBezTo>
                        <a:pt x="10263" y="8986"/>
                        <a:pt x="10263" y="8146"/>
                        <a:pt x="9507" y="7304"/>
                      </a:cubicBezTo>
                      <a:lnTo>
                        <a:pt x="8187" y="5623"/>
                      </a:lnTo>
                      <a:cubicBezTo>
                        <a:pt x="7810" y="5097"/>
                        <a:pt x="7620" y="4886"/>
                        <a:pt x="7055" y="4571"/>
                      </a:cubicBezTo>
                      <a:lnTo>
                        <a:pt x="7055" y="4571"/>
                      </a:lnTo>
                      <a:lnTo>
                        <a:pt x="450" y="366"/>
                      </a:lnTo>
                      <a:lnTo>
                        <a:pt x="73" y="261"/>
                      </a:lnTo>
                      <a:cubicBezTo>
                        <a:pt x="73" y="331"/>
                        <a:pt x="-92" y="-492"/>
                        <a:pt x="73" y="471"/>
                      </a:cubicBezTo>
                      <a:cubicBezTo>
                        <a:pt x="238" y="1434"/>
                        <a:pt x="813" y="4917"/>
                        <a:pt x="1066" y="6039"/>
                      </a:cubicBezTo>
                      <a:cubicBezTo>
                        <a:pt x="1318" y="7160"/>
                        <a:pt x="1399" y="6778"/>
                        <a:pt x="1587" y="7199"/>
                      </a:cubicBezTo>
                      <a:cubicBezTo>
                        <a:pt x="2909" y="8881"/>
                        <a:pt x="2812" y="8881"/>
                        <a:pt x="2812" y="8881"/>
                      </a:cubicBezTo>
                      <a:cubicBezTo>
                        <a:pt x="3566" y="9827"/>
                        <a:pt x="4601" y="10353"/>
                        <a:pt x="5168" y="10248"/>
                      </a:cubicBezTo>
                    </a:path>
                  </a:pathLst>
                </a:custGeom>
                <a:solidFill>
                  <a:srgbClr val="F3D8B8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 dirty="0"/>
                </a:p>
              </p:txBody>
            </p:sp>
            <p:sp>
              <p:nvSpPr>
                <p:cNvPr id="36" name="淘宝网Chenying0907出品 5715"/>
                <p:cNvSpPr/>
                <p:nvPr/>
              </p:nvSpPr>
              <p:spPr bwMode="auto">
                <a:xfrm>
                  <a:off x="4476483" y="1752666"/>
                  <a:ext cx="1084263" cy="2273302"/>
                </a:xfrm>
                <a:custGeom>
                  <a:avLst/>
                  <a:gdLst>
                    <a:gd name="T0" fmla="*/ 105 w 117"/>
                    <a:gd name="T1" fmla="*/ 248 h 248"/>
                    <a:gd name="T2" fmla="*/ 1 w 117"/>
                    <a:gd name="T3" fmla="*/ 8 h 248"/>
                    <a:gd name="T4" fmla="*/ 3 w 117"/>
                    <a:gd name="T5" fmla="*/ 2 h 248"/>
                    <a:gd name="T6" fmla="*/ 13 w 117"/>
                    <a:gd name="T7" fmla="*/ 5 h 248"/>
                    <a:gd name="T8" fmla="*/ 117 w 117"/>
                    <a:gd name="T9" fmla="*/ 247 h 248"/>
                    <a:gd name="T10" fmla="*/ 105 w 117"/>
                    <a:gd name="T11" fmla="*/ 248 h 2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17" h="248">
                      <a:moveTo>
                        <a:pt x="105" y="248"/>
                      </a:moveTo>
                      <a:cubicBezTo>
                        <a:pt x="1" y="8"/>
                        <a:pt x="1" y="8"/>
                        <a:pt x="1" y="8"/>
                      </a:cubicBezTo>
                      <a:cubicBezTo>
                        <a:pt x="0" y="7"/>
                        <a:pt x="0" y="4"/>
                        <a:pt x="3" y="2"/>
                      </a:cubicBezTo>
                      <a:cubicBezTo>
                        <a:pt x="7" y="0"/>
                        <a:pt x="12" y="4"/>
                        <a:pt x="13" y="5"/>
                      </a:cubicBezTo>
                      <a:cubicBezTo>
                        <a:pt x="117" y="247"/>
                        <a:pt x="117" y="247"/>
                        <a:pt x="117" y="247"/>
                      </a:cubicBezTo>
                      <a:lnTo>
                        <a:pt x="105" y="248"/>
                      </a:lnTo>
                      <a:close/>
                    </a:path>
                  </a:pathLst>
                </a:custGeom>
                <a:solidFill>
                  <a:srgbClr val="018B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7" name="淘宝网Chenying0907出品 5716"/>
                <p:cNvSpPr/>
                <p:nvPr/>
              </p:nvSpPr>
              <p:spPr bwMode="auto">
                <a:xfrm>
                  <a:off x="4713021" y="1641541"/>
                  <a:ext cx="1055688" cy="2328865"/>
                </a:xfrm>
                <a:custGeom>
                  <a:avLst/>
                  <a:gdLst>
                    <a:gd name="T0" fmla="*/ 105 w 114"/>
                    <a:gd name="T1" fmla="*/ 254 h 254"/>
                    <a:gd name="T2" fmla="*/ 0 w 114"/>
                    <a:gd name="T3" fmla="*/ 12 h 254"/>
                    <a:gd name="T4" fmla="*/ 6 w 114"/>
                    <a:gd name="T5" fmla="*/ 2 h 254"/>
                    <a:gd name="T6" fmla="*/ 11 w 114"/>
                    <a:gd name="T7" fmla="*/ 5 h 254"/>
                    <a:gd name="T8" fmla="*/ 114 w 114"/>
                    <a:gd name="T9" fmla="*/ 245 h 254"/>
                    <a:gd name="T10" fmla="*/ 105 w 114"/>
                    <a:gd name="T11" fmla="*/ 254 h 2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14" h="254">
                      <a:moveTo>
                        <a:pt x="105" y="254"/>
                      </a:move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0" y="10"/>
                        <a:pt x="1" y="4"/>
                        <a:pt x="6" y="2"/>
                      </a:cubicBezTo>
                      <a:cubicBezTo>
                        <a:pt x="10" y="0"/>
                        <a:pt x="10" y="3"/>
                        <a:pt x="11" y="5"/>
                      </a:cubicBezTo>
                      <a:cubicBezTo>
                        <a:pt x="114" y="245"/>
                        <a:pt x="114" y="245"/>
                        <a:pt x="114" y="245"/>
                      </a:cubicBezTo>
                      <a:lnTo>
                        <a:pt x="105" y="254"/>
                      </a:lnTo>
                      <a:close/>
                    </a:path>
                  </a:pathLst>
                </a:custGeom>
                <a:solidFill>
                  <a:srgbClr val="018B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8" name="淘宝网Chenying0907出品 5717"/>
                <p:cNvSpPr/>
                <p:nvPr/>
              </p:nvSpPr>
              <p:spPr bwMode="auto">
                <a:xfrm>
                  <a:off x="4597132" y="1733617"/>
                  <a:ext cx="1093788" cy="2282828"/>
                </a:xfrm>
                <a:custGeom>
                  <a:avLst/>
                  <a:gdLst>
                    <a:gd name="T0" fmla="*/ 104 w 118"/>
                    <a:gd name="T1" fmla="*/ 249 h 249"/>
                    <a:gd name="T2" fmla="*/ 1 w 118"/>
                    <a:gd name="T3" fmla="*/ 10 h 249"/>
                    <a:gd name="T4" fmla="*/ 5 w 118"/>
                    <a:gd name="T5" fmla="*/ 2 h 249"/>
                    <a:gd name="T6" fmla="*/ 14 w 118"/>
                    <a:gd name="T7" fmla="*/ 4 h 249"/>
                    <a:gd name="T8" fmla="*/ 118 w 118"/>
                    <a:gd name="T9" fmla="*/ 244 h 249"/>
                    <a:gd name="T10" fmla="*/ 104 w 118"/>
                    <a:gd name="T11" fmla="*/ 249 h 2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18" h="249">
                      <a:moveTo>
                        <a:pt x="104" y="249"/>
                      </a:moveTo>
                      <a:cubicBezTo>
                        <a:pt x="1" y="10"/>
                        <a:pt x="1" y="10"/>
                        <a:pt x="1" y="10"/>
                      </a:cubicBezTo>
                      <a:cubicBezTo>
                        <a:pt x="0" y="8"/>
                        <a:pt x="1" y="4"/>
                        <a:pt x="5" y="2"/>
                      </a:cubicBezTo>
                      <a:cubicBezTo>
                        <a:pt x="11" y="0"/>
                        <a:pt x="13" y="3"/>
                        <a:pt x="14" y="4"/>
                      </a:cubicBezTo>
                      <a:cubicBezTo>
                        <a:pt x="118" y="244"/>
                        <a:pt x="118" y="244"/>
                        <a:pt x="118" y="244"/>
                      </a:cubicBezTo>
                      <a:lnTo>
                        <a:pt x="104" y="249"/>
                      </a:lnTo>
                      <a:close/>
                    </a:path>
                  </a:pathLst>
                </a:custGeom>
                <a:solidFill>
                  <a:srgbClr val="01ACB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9" name="淘宝网Chenying0907出品 5703"/>
                <p:cNvSpPr/>
                <p:nvPr/>
              </p:nvSpPr>
              <p:spPr bwMode="auto">
                <a:xfrm>
                  <a:off x="4405578" y="1186853"/>
                  <a:ext cx="189438" cy="312121"/>
                </a:xfrm>
                <a:custGeom>
                  <a:avLst/>
                  <a:gdLst>
                    <a:gd name="T0" fmla="*/ 18 w 18"/>
                    <a:gd name="T1" fmla="*/ 22 h 30"/>
                    <a:gd name="T2" fmla="*/ 0 w 18"/>
                    <a:gd name="T3" fmla="*/ 0 h 30"/>
                    <a:gd name="T4" fmla="*/ 4 w 18"/>
                    <a:gd name="T5" fmla="*/ 28 h 30"/>
                    <a:gd name="T6" fmla="*/ 12 w 18"/>
                    <a:gd name="T7" fmla="*/ 29 h 30"/>
                    <a:gd name="T8" fmla="*/ 18 w 18"/>
                    <a:gd name="T9" fmla="*/ 22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8" h="30">
                      <a:moveTo>
                        <a:pt x="18" y="22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4" y="28"/>
                        <a:pt x="4" y="28"/>
                        <a:pt x="4" y="28"/>
                      </a:cubicBezTo>
                      <a:cubicBezTo>
                        <a:pt x="7" y="30"/>
                        <a:pt x="10" y="30"/>
                        <a:pt x="12" y="29"/>
                      </a:cubicBezTo>
                      <a:cubicBezTo>
                        <a:pt x="15" y="27"/>
                        <a:pt x="17" y="25"/>
                        <a:pt x="18" y="22"/>
                      </a:cubicBezTo>
                    </a:path>
                  </a:pathLst>
                </a:cu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0" name="淘宝网Chenying0907出品 19"/>
              <p:cNvGrpSpPr/>
              <p:nvPr/>
            </p:nvGrpSpPr>
            <p:grpSpPr>
              <a:xfrm rot="1701895">
                <a:off x="6140258" y="1271913"/>
                <a:ext cx="1411857" cy="2951177"/>
                <a:chOff x="4400548" y="1170243"/>
                <a:chExt cx="1411855" cy="2951179"/>
              </a:xfrm>
            </p:grpSpPr>
            <p:sp>
              <p:nvSpPr>
                <p:cNvPr id="28" name="淘宝网Chenying0907出品 5702"/>
                <p:cNvSpPr/>
                <p:nvPr/>
              </p:nvSpPr>
              <p:spPr bwMode="auto">
                <a:xfrm>
                  <a:off x="5450453" y="3873772"/>
                  <a:ext cx="361950" cy="247650"/>
                </a:xfrm>
                <a:custGeom>
                  <a:avLst/>
                  <a:gdLst>
                    <a:gd name="T0" fmla="*/ 39 w 39"/>
                    <a:gd name="T1" fmla="*/ 11 h 27"/>
                    <a:gd name="T2" fmla="*/ 39 w 39"/>
                    <a:gd name="T3" fmla="*/ 12 h 27"/>
                    <a:gd name="T4" fmla="*/ 38 w 39"/>
                    <a:gd name="T5" fmla="*/ 13 h 27"/>
                    <a:gd name="T6" fmla="*/ 31 w 39"/>
                    <a:gd name="T7" fmla="*/ 19 h 27"/>
                    <a:gd name="T8" fmla="*/ 30 w 39"/>
                    <a:gd name="T9" fmla="*/ 20 h 27"/>
                    <a:gd name="T10" fmla="*/ 29 w 39"/>
                    <a:gd name="T11" fmla="*/ 21 h 27"/>
                    <a:gd name="T12" fmla="*/ 19 w 39"/>
                    <a:gd name="T13" fmla="*/ 25 h 27"/>
                    <a:gd name="T14" fmla="*/ 17 w 39"/>
                    <a:gd name="T15" fmla="*/ 26 h 27"/>
                    <a:gd name="T16" fmla="*/ 16 w 39"/>
                    <a:gd name="T17" fmla="*/ 26 h 27"/>
                    <a:gd name="T18" fmla="*/ 7 w 39"/>
                    <a:gd name="T19" fmla="*/ 27 h 27"/>
                    <a:gd name="T20" fmla="*/ 6 w 39"/>
                    <a:gd name="T21" fmla="*/ 26 h 27"/>
                    <a:gd name="T22" fmla="*/ 5 w 39"/>
                    <a:gd name="T23" fmla="*/ 26 h 27"/>
                    <a:gd name="T24" fmla="*/ 0 w 39"/>
                    <a:gd name="T25" fmla="*/ 15 h 27"/>
                    <a:gd name="T26" fmla="*/ 11 w 39"/>
                    <a:gd name="T27" fmla="*/ 14 h 27"/>
                    <a:gd name="T28" fmla="*/ 11 w 39"/>
                    <a:gd name="T29" fmla="*/ 15 h 27"/>
                    <a:gd name="T30" fmla="*/ 12 w 39"/>
                    <a:gd name="T31" fmla="*/ 14 h 27"/>
                    <a:gd name="T32" fmla="*/ 26 w 39"/>
                    <a:gd name="T33" fmla="*/ 8 h 27"/>
                    <a:gd name="T34" fmla="*/ 26 w 39"/>
                    <a:gd name="T35" fmla="*/ 8 h 27"/>
                    <a:gd name="T36" fmla="*/ 34 w 39"/>
                    <a:gd name="T37" fmla="*/ 0 h 27"/>
                    <a:gd name="T38" fmla="*/ 39 w 39"/>
                    <a:gd name="T39" fmla="*/ 11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39" h="27">
                      <a:moveTo>
                        <a:pt x="39" y="11"/>
                      </a:moveTo>
                      <a:cubicBezTo>
                        <a:pt x="39" y="11"/>
                        <a:pt x="39" y="12"/>
                        <a:pt x="39" y="12"/>
                      </a:cubicBezTo>
                      <a:cubicBezTo>
                        <a:pt x="39" y="12"/>
                        <a:pt x="38" y="13"/>
                        <a:pt x="38" y="13"/>
                      </a:cubicBezTo>
                      <a:cubicBezTo>
                        <a:pt x="31" y="19"/>
                        <a:pt x="31" y="19"/>
                        <a:pt x="31" y="19"/>
                      </a:cubicBezTo>
                      <a:cubicBezTo>
                        <a:pt x="31" y="20"/>
                        <a:pt x="31" y="20"/>
                        <a:pt x="30" y="20"/>
                      </a:cubicBezTo>
                      <a:cubicBezTo>
                        <a:pt x="30" y="20"/>
                        <a:pt x="29" y="21"/>
                        <a:pt x="29" y="21"/>
                      </a:cubicBezTo>
                      <a:cubicBezTo>
                        <a:pt x="19" y="25"/>
                        <a:pt x="19" y="25"/>
                        <a:pt x="19" y="25"/>
                      </a:cubicBezTo>
                      <a:cubicBezTo>
                        <a:pt x="18" y="26"/>
                        <a:pt x="18" y="26"/>
                        <a:pt x="17" y="26"/>
                      </a:cubicBezTo>
                      <a:cubicBezTo>
                        <a:pt x="17" y="26"/>
                        <a:pt x="16" y="26"/>
                        <a:pt x="16" y="26"/>
                      </a:cubicBezTo>
                      <a:cubicBezTo>
                        <a:pt x="7" y="27"/>
                        <a:pt x="7" y="27"/>
                        <a:pt x="7" y="27"/>
                      </a:cubicBezTo>
                      <a:cubicBezTo>
                        <a:pt x="6" y="26"/>
                        <a:pt x="6" y="26"/>
                        <a:pt x="6" y="26"/>
                      </a:cubicBezTo>
                      <a:cubicBezTo>
                        <a:pt x="5" y="26"/>
                        <a:pt x="5" y="26"/>
                        <a:pt x="5" y="26"/>
                      </a:cubicBezTo>
                      <a:cubicBezTo>
                        <a:pt x="0" y="15"/>
                        <a:pt x="0" y="15"/>
                        <a:pt x="0" y="15"/>
                      </a:cubicBezTo>
                      <a:cubicBezTo>
                        <a:pt x="11" y="14"/>
                        <a:pt x="11" y="14"/>
                        <a:pt x="11" y="14"/>
                      </a:cubicBezTo>
                      <a:cubicBezTo>
                        <a:pt x="11" y="15"/>
                        <a:pt x="11" y="15"/>
                        <a:pt x="11" y="15"/>
                      </a:cubicBezTo>
                      <a:cubicBezTo>
                        <a:pt x="12" y="14"/>
                        <a:pt x="12" y="14"/>
                        <a:pt x="12" y="14"/>
                      </a:cubicBezTo>
                      <a:cubicBezTo>
                        <a:pt x="26" y="8"/>
                        <a:pt x="26" y="8"/>
                        <a:pt x="26" y="8"/>
                      </a:cubicBezTo>
                      <a:cubicBezTo>
                        <a:pt x="26" y="8"/>
                        <a:pt x="26" y="8"/>
                        <a:pt x="26" y="8"/>
                      </a:cubicBezTo>
                      <a:cubicBezTo>
                        <a:pt x="34" y="0"/>
                        <a:pt x="34" y="0"/>
                        <a:pt x="34" y="0"/>
                      </a:cubicBezTo>
                      <a:lnTo>
                        <a:pt x="39" y="11"/>
                      </a:lnTo>
                      <a:close/>
                    </a:path>
                  </a:pathLst>
                </a:custGeom>
                <a:solidFill>
                  <a:srgbClr val="E87071"/>
                </a:solidFill>
                <a:ln w="9525">
                  <a:noFill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srgbClr val="E87071"/>
                    </a:solidFill>
                  </a:endParaRPr>
                </a:p>
              </p:txBody>
            </p:sp>
            <p:sp>
              <p:nvSpPr>
                <p:cNvPr id="29" name="淘宝网Chenying0907出品 5704"/>
                <p:cNvSpPr/>
                <p:nvPr/>
              </p:nvSpPr>
              <p:spPr bwMode="auto">
                <a:xfrm>
                  <a:off x="4400548" y="1170243"/>
                  <a:ext cx="493712" cy="893763"/>
                </a:xfrm>
                <a:custGeom>
                  <a:avLst/>
                  <a:gdLst>
                    <a:gd name="T0" fmla="*/ 27 w 54"/>
                    <a:gd name="T1" fmla="*/ 95 h 96"/>
                    <a:gd name="T2" fmla="*/ 39 w 54"/>
                    <a:gd name="T3" fmla="*/ 90 h 96"/>
                    <a:gd name="T4" fmla="*/ 50 w 54"/>
                    <a:gd name="T5" fmla="*/ 85 h 96"/>
                    <a:gd name="T6" fmla="*/ 50 w 54"/>
                    <a:gd name="T7" fmla="*/ 67 h 96"/>
                    <a:gd name="T8" fmla="*/ 43 w 54"/>
                    <a:gd name="T9" fmla="*/ 51 h 96"/>
                    <a:gd name="T10" fmla="*/ 37 w 54"/>
                    <a:gd name="T11" fmla="*/ 41 h 96"/>
                    <a:gd name="T12" fmla="*/ 37 w 54"/>
                    <a:gd name="T13" fmla="*/ 41 h 96"/>
                    <a:gd name="T14" fmla="*/ 2 w 54"/>
                    <a:gd name="T15" fmla="*/ 1 h 96"/>
                    <a:gd name="T16" fmla="*/ 0 w 54"/>
                    <a:gd name="T17" fmla="*/ 0 h 96"/>
                    <a:gd name="T18" fmla="*/ 0 w 54"/>
                    <a:gd name="T19" fmla="*/ 2 h 96"/>
                    <a:gd name="T20" fmla="*/ 5 w 54"/>
                    <a:gd name="T21" fmla="*/ 56 h 96"/>
                    <a:gd name="T22" fmla="*/ 7 w 54"/>
                    <a:gd name="T23" fmla="*/ 66 h 96"/>
                    <a:gd name="T24" fmla="*/ 14 w 54"/>
                    <a:gd name="T25" fmla="*/ 82 h 96"/>
                    <a:gd name="T26" fmla="*/ 27 w 54"/>
                    <a:gd name="T27" fmla="*/ 95 h 96"/>
                    <a:gd name="connsiteX0" fmla="*/ 5000 w 9814"/>
                    <a:gd name="connsiteY0" fmla="*/ 9896 h 9909"/>
                    <a:gd name="connsiteX1" fmla="*/ 7222 w 9814"/>
                    <a:gd name="connsiteY1" fmla="*/ 9375 h 9909"/>
                    <a:gd name="connsiteX2" fmla="*/ 9259 w 9814"/>
                    <a:gd name="connsiteY2" fmla="*/ 8854 h 9909"/>
                    <a:gd name="connsiteX3" fmla="*/ 9259 w 9814"/>
                    <a:gd name="connsiteY3" fmla="*/ 6979 h 9909"/>
                    <a:gd name="connsiteX4" fmla="*/ 7963 w 9814"/>
                    <a:gd name="connsiteY4" fmla="*/ 5313 h 9909"/>
                    <a:gd name="connsiteX5" fmla="*/ 6852 w 9814"/>
                    <a:gd name="connsiteY5" fmla="*/ 4271 h 9909"/>
                    <a:gd name="connsiteX6" fmla="*/ 6852 w 9814"/>
                    <a:gd name="connsiteY6" fmla="*/ 4271 h 9909"/>
                    <a:gd name="connsiteX7" fmla="*/ 370 w 9814"/>
                    <a:gd name="connsiteY7" fmla="*/ 104 h 9909"/>
                    <a:gd name="connsiteX8" fmla="*/ 0 w 9814"/>
                    <a:gd name="connsiteY8" fmla="*/ 0 h 9909"/>
                    <a:gd name="connsiteX9" fmla="*/ 0 w 9814"/>
                    <a:gd name="connsiteY9" fmla="*/ 208 h 9909"/>
                    <a:gd name="connsiteX10" fmla="*/ 926 w 9814"/>
                    <a:gd name="connsiteY10" fmla="*/ 5833 h 9909"/>
                    <a:gd name="connsiteX11" fmla="*/ 1486 w 9814"/>
                    <a:gd name="connsiteY11" fmla="*/ 6875 h 9909"/>
                    <a:gd name="connsiteX12" fmla="*/ 2593 w 9814"/>
                    <a:gd name="connsiteY12" fmla="*/ 8542 h 9909"/>
                    <a:gd name="connsiteX13" fmla="*/ 5000 w 9814"/>
                    <a:gd name="connsiteY13" fmla="*/ 9896 h 9909"/>
                    <a:gd name="connsiteX0-1" fmla="*/ 5095 w 10001"/>
                    <a:gd name="connsiteY0-2" fmla="*/ 9987 h 10000"/>
                    <a:gd name="connsiteX1-3" fmla="*/ 7359 w 10001"/>
                    <a:gd name="connsiteY1-4" fmla="*/ 9461 h 10000"/>
                    <a:gd name="connsiteX2-5" fmla="*/ 9434 w 10001"/>
                    <a:gd name="connsiteY2-6" fmla="*/ 8935 h 10000"/>
                    <a:gd name="connsiteX3-7" fmla="*/ 9434 w 10001"/>
                    <a:gd name="connsiteY3-8" fmla="*/ 7043 h 10000"/>
                    <a:gd name="connsiteX4-9" fmla="*/ 8114 w 10001"/>
                    <a:gd name="connsiteY4-10" fmla="*/ 5362 h 10000"/>
                    <a:gd name="connsiteX5-11" fmla="*/ 6982 w 10001"/>
                    <a:gd name="connsiteY5-12" fmla="*/ 4310 h 10000"/>
                    <a:gd name="connsiteX6-13" fmla="*/ 6982 w 10001"/>
                    <a:gd name="connsiteY6-14" fmla="*/ 4310 h 10000"/>
                    <a:gd name="connsiteX7-15" fmla="*/ 377 w 10001"/>
                    <a:gd name="connsiteY7-16" fmla="*/ 105 h 10000"/>
                    <a:gd name="connsiteX8-17" fmla="*/ 0 w 10001"/>
                    <a:gd name="connsiteY8-18" fmla="*/ 0 h 10000"/>
                    <a:gd name="connsiteX9-19" fmla="*/ 0 w 10001"/>
                    <a:gd name="connsiteY9-20" fmla="*/ 210 h 10000"/>
                    <a:gd name="connsiteX10-21" fmla="*/ 944 w 10001"/>
                    <a:gd name="connsiteY10-22" fmla="*/ 5887 h 10000"/>
                    <a:gd name="connsiteX11-23" fmla="*/ 1514 w 10001"/>
                    <a:gd name="connsiteY11-24" fmla="*/ 6938 h 10000"/>
                    <a:gd name="connsiteX12-25" fmla="*/ 2739 w 10001"/>
                    <a:gd name="connsiteY12-26" fmla="*/ 8620 h 10000"/>
                    <a:gd name="connsiteX13-27" fmla="*/ 5095 w 10001"/>
                    <a:gd name="connsiteY13-28" fmla="*/ 9987 h 10000"/>
                    <a:gd name="connsiteX0-29" fmla="*/ 5168 w 10074"/>
                    <a:gd name="connsiteY0-30" fmla="*/ 10248 h 10261"/>
                    <a:gd name="connsiteX1-31" fmla="*/ 7432 w 10074"/>
                    <a:gd name="connsiteY1-32" fmla="*/ 9722 h 10261"/>
                    <a:gd name="connsiteX2-33" fmla="*/ 9507 w 10074"/>
                    <a:gd name="connsiteY2-34" fmla="*/ 9196 h 10261"/>
                    <a:gd name="connsiteX3-35" fmla="*/ 9507 w 10074"/>
                    <a:gd name="connsiteY3-36" fmla="*/ 7304 h 10261"/>
                    <a:gd name="connsiteX4-37" fmla="*/ 8187 w 10074"/>
                    <a:gd name="connsiteY4-38" fmla="*/ 5623 h 10261"/>
                    <a:gd name="connsiteX5-39" fmla="*/ 7055 w 10074"/>
                    <a:gd name="connsiteY5-40" fmla="*/ 4571 h 10261"/>
                    <a:gd name="connsiteX6-41" fmla="*/ 7055 w 10074"/>
                    <a:gd name="connsiteY6-42" fmla="*/ 4571 h 10261"/>
                    <a:gd name="connsiteX7-43" fmla="*/ 450 w 10074"/>
                    <a:gd name="connsiteY7-44" fmla="*/ 366 h 10261"/>
                    <a:gd name="connsiteX8-45" fmla="*/ 73 w 10074"/>
                    <a:gd name="connsiteY8-46" fmla="*/ 261 h 10261"/>
                    <a:gd name="connsiteX9-47" fmla="*/ 73 w 10074"/>
                    <a:gd name="connsiteY9-48" fmla="*/ 471 h 10261"/>
                    <a:gd name="connsiteX10-49" fmla="*/ 1066 w 10074"/>
                    <a:gd name="connsiteY10-50" fmla="*/ 6039 h 10261"/>
                    <a:gd name="connsiteX11-51" fmla="*/ 1587 w 10074"/>
                    <a:gd name="connsiteY11-52" fmla="*/ 7199 h 10261"/>
                    <a:gd name="connsiteX12-53" fmla="*/ 2812 w 10074"/>
                    <a:gd name="connsiteY12-54" fmla="*/ 8881 h 10261"/>
                    <a:gd name="connsiteX13-55" fmla="*/ 5168 w 10074"/>
                    <a:gd name="connsiteY13-56" fmla="*/ 10248 h 10261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  <a:cxn ang="0">
                      <a:pos x="connsiteX11-23" y="connsiteY11-24"/>
                    </a:cxn>
                    <a:cxn ang="0">
                      <a:pos x="connsiteX12-25" y="connsiteY12-26"/>
                    </a:cxn>
                    <a:cxn ang="0">
                      <a:pos x="connsiteX13-27" y="connsiteY13-28"/>
                    </a:cxn>
                  </a:cxnLst>
                  <a:rect l="l" t="t" r="r" b="b"/>
                  <a:pathLst>
                    <a:path w="10074" h="10261">
                      <a:moveTo>
                        <a:pt x="5168" y="10248"/>
                      </a:moveTo>
                      <a:lnTo>
                        <a:pt x="7432" y="9722"/>
                      </a:lnTo>
                      <a:lnTo>
                        <a:pt x="9507" y="9196"/>
                      </a:lnTo>
                      <a:cubicBezTo>
                        <a:pt x="10263" y="8986"/>
                        <a:pt x="10263" y="8146"/>
                        <a:pt x="9507" y="7304"/>
                      </a:cubicBezTo>
                      <a:lnTo>
                        <a:pt x="8187" y="5623"/>
                      </a:lnTo>
                      <a:cubicBezTo>
                        <a:pt x="7810" y="5097"/>
                        <a:pt x="7620" y="4886"/>
                        <a:pt x="7055" y="4571"/>
                      </a:cubicBezTo>
                      <a:lnTo>
                        <a:pt x="7055" y="4571"/>
                      </a:lnTo>
                      <a:lnTo>
                        <a:pt x="450" y="366"/>
                      </a:lnTo>
                      <a:lnTo>
                        <a:pt x="73" y="261"/>
                      </a:lnTo>
                      <a:cubicBezTo>
                        <a:pt x="73" y="331"/>
                        <a:pt x="-92" y="-492"/>
                        <a:pt x="73" y="471"/>
                      </a:cubicBezTo>
                      <a:cubicBezTo>
                        <a:pt x="238" y="1434"/>
                        <a:pt x="813" y="4917"/>
                        <a:pt x="1066" y="6039"/>
                      </a:cubicBezTo>
                      <a:cubicBezTo>
                        <a:pt x="1318" y="7160"/>
                        <a:pt x="1399" y="6778"/>
                        <a:pt x="1587" y="7199"/>
                      </a:cubicBezTo>
                      <a:cubicBezTo>
                        <a:pt x="2909" y="8881"/>
                        <a:pt x="2812" y="8881"/>
                        <a:pt x="2812" y="8881"/>
                      </a:cubicBezTo>
                      <a:cubicBezTo>
                        <a:pt x="3566" y="9827"/>
                        <a:pt x="4601" y="10353"/>
                        <a:pt x="5168" y="10248"/>
                      </a:cubicBezTo>
                    </a:path>
                  </a:pathLst>
                </a:custGeom>
                <a:solidFill>
                  <a:srgbClr val="F3D8B8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 dirty="0"/>
                </a:p>
              </p:txBody>
            </p:sp>
            <p:sp>
              <p:nvSpPr>
                <p:cNvPr id="30" name="淘宝网Chenying0907出品 5715"/>
                <p:cNvSpPr/>
                <p:nvPr/>
              </p:nvSpPr>
              <p:spPr bwMode="auto">
                <a:xfrm>
                  <a:off x="4476479" y="1752665"/>
                  <a:ext cx="1084262" cy="2273302"/>
                </a:xfrm>
                <a:custGeom>
                  <a:avLst/>
                  <a:gdLst>
                    <a:gd name="T0" fmla="*/ 105 w 117"/>
                    <a:gd name="T1" fmla="*/ 248 h 248"/>
                    <a:gd name="T2" fmla="*/ 1 w 117"/>
                    <a:gd name="T3" fmla="*/ 8 h 248"/>
                    <a:gd name="T4" fmla="*/ 3 w 117"/>
                    <a:gd name="T5" fmla="*/ 2 h 248"/>
                    <a:gd name="T6" fmla="*/ 13 w 117"/>
                    <a:gd name="T7" fmla="*/ 5 h 248"/>
                    <a:gd name="T8" fmla="*/ 117 w 117"/>
                    <a:gd name="T9" fmla="*/ 247 h 248"/>
                    <a:gd name="T10" fmla="*/ 105 w 117"/>
                    <a:gd name="T11" fmla="*/ 248 h 2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17" h="248">
                      <a:moveTo>
                        <a:pt x="105" y="248"/>
                      </a:moveTo>
                      <a:cubicBezTo>
                        <a:pt x="1" y="8"/>
                        <a:pt x="1" y="8"/>
                        <a:pt x="1" y="8"/>
                      </a:cubicBezTo>
                      <a:cubicBezTo>
                        <a:pt x="0" y="7"/>
                        <a:pt x="0" y="4"/>
                        <a:pt x="3" y="2"/>
                      </a:cubicBezTo>
                      <a:cubicBezTo>
                        <a:pt x="7" y="0"/>
                        <a:pt x="12" y="4"/>
                        <a:pt x="13" y="5"/>
                      </a:cubicBezTo>
                      <a:cubicBezTo>
                        <a:pt x="117" y="247"/>
                        <a:pt x="117" y="247"/>
                        <a:pt x="117" y="247"/>
                      </a:cubicBezTo>
                      <a:lnTo>
                        <a:pt x="105" y="248"/>
                      </a:lnTo>
                      <a:close/>
                    </a:path>
                  </a:pathLst>
                </a:custGeom>
                <a:solidFill>
                  <a:srgbClr val="FFA21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1" name="淘宝网Chenying0907出品 5716"/>
                <p:cNvSpPr/>
                <p:nvPr/>
              </p:nvSpPr>
              <p:spPr bwMode="auto">
                <a:xfrm>
                  <a:off x="4713018" y="1641539"/>
                  <a:ext cx="1055688" cy="2328864"/>
                </a:xfrm>
                <a:custGeom>
                  <a:avLst/>
                  <a:gdLst>
                    <a:gd name="T0" fmla="*/ 105 w 114"/>
                    <a:gd name="T1" fmla="*/ 254 h 254"/>
                    <a:gd name="T2" fmla="*/ 0 w 114"/>
                    <a:gd name="T3" fmla="*/ 12 h 254"/>
                    <a:gd name="T4" fmla="*/ 6 w 114"/>
                    <a:gd name="T5" fmla="*/ 2 h 254"/>
                    <a:gd name="T6" fmla="*/ 11 w 114"/>
                    <a:gd name="T7" fmla="*/ 5 h 254"/>
                    <a:gd name="T8" fmla="*/ 114 w 114"/>
                    <a:gd name="T9" fmla="*/ 245 h 254"/>
                    <a:gd name="T10" fmla="*/ 105 w 114"/>
                    <a:gd name="T11" fmla="*/ 254 h 2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14" h="254">
                      <a:moveTo>
                        <a:pt x="105" y="254"/>
                      </a:move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0" y="10"/>
                        <a:pt x="1" y="4"/>
                        <a:pt x="6" y="2"/>
                      </a:cubicBezTo>
                      <a:cubicBezTo>
                        <a:pt x="10" y="0"/>
                        <a:pt x="10" y="3"/>
                        <a:pt x="11" y="5"/>
                      </a:cubicBezTo>
                      <a:cubicBezTo>
                        <a:pt x="114" y="245"/>
                        <a:pt x="114" y="245"/>
                        <a:pt x="114" y="245"/>
                      </a:cubicBezTo>
                      <a:lnTo>
                        <a:pt x="105" y="254"/>
                      </a:lnTo>
                      <a:close/>
                    </a:path>
                  </a:pathLst>
                </a:custGeom>
                <a:solidFill>
                  <a:srgbClr val="FFA21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2" name="淘宝网Chenying0907出品 5717"/>
                <p:cNvSpPr/>
                <p:nvPr/>
              </p:nvSpPr>
              <p:spPr bwMode="auto">
                <a:xfrm>
                  <a:off x="4597131" y="1733615"/>
                  <a:ext cx="1093788" cy="2282828"/>
                </a:xfrm>
                <a:custGeom>
                  <a:avLst/>
                  <a:gdLst>
                    <a:gd name="T0" fmla="*/ 104 w 118"/>
                    <a:gd name="T1" fmla="*/ 249 h 249"/>
                    <a:gd name="T2" fmla="*/ 1 w 118"/>
                    <a:gd name="T3" fmla="*/ 10 h 249"/>
                    <a:gd name="T4" fmla="*/ 5 w 118"/>
                    <a:gd name="T5" fmla="*/ 2 h 249"/>
                    <a:gd name="T6" fmla="*/ 14 w 118"/>
                    <a:gd name="T7" fmla="*/ 4 h 249"/>
                    <a:gd name="T8" fmla="*/ 118 w 118"/>
                    <a:gd name="T9" fmla="*/ 244 h 249"/>
                    <a:gd name="T10" fmla="*/ 104 w 118"/>
                    <a:gd name="T11" fmla="*/ 249 h 2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18" h="249">
                      <a:moveTo>
                        <a:pt x="104" y="249"/>
                      </a:moveTo>
                      <a:cubicBezTo>
                        <a:pt x="1" y="10"/>
                        <a:pt x="1" y="10"/>
                        <a:pt x="1" y="10"/>
                      </a:cubicBezTo>
                      <a:cubicBezTo>
                        <a:pt x="0" y="8"/>
                        <a:pt x="1" y="4"/>
                        <a:pt x="5" y="2"/>
                      </a:cubicBezTo>
                      <a:cubicBezTo>
                        <a:pt x="11" y="0"/>
                        <a:pt x="13" y="3"/>
                        <a:pt x="14" y="4"/>
                      </a:cubicBezTo>
                      <a:cubicBezTo>
                        <a:pt x="118" y="244"/>
                        <a:pt x="118" y="244"/>
                        <a:pt x="118" y="244"/>
                      </a:cubicBezTo>
                      <a:lnTo>
                        <a:pt x="104" y="249"/>
                      </a:lnTo>
                      <a:close/>
                    </a:path>
                  </a:pathLst>
                </a:custGeom>
                <a:solidFill>
                  <a:srgbClr val="FFB8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33" name="淘宝网Chenying0907出品 5703"/>
                <p:cNvSpPr/>
                <p:nvPr/>
              </p:nvSpPr>
              <p:spPr bwMode="auto">
                <a:xfrm>
                  <a:off x="4405578" y="1186853"/>
                  <a:ext cx="189438" cy="312121"/>
                </a:xfrm>
                <a:custGeom>
                  <a:avLst/>
                  <a:gdLst>
                    <a:gd name="T0" fmla="*/ 18 w 18"/>
                    <a:gd name="T1" fmla="*/ 22 h 30"/>
                    <a:gd name="T2" fmla="*/ 0 w 18"/>
                    <a:gd name="T3" fmla="*/ 0 h 30"/>
                    <a:gd name="T4" fmla="*/ 4 w 18"/>
                    <a:gd name="T5" fmla="*/ 28 h 30"/>
                    <a:gd name="T6" fmla="*/ 12 w 18"/>
                    <a:gd name="T7" fmla="*/ 29 h 30"/>
                    <a:gd name="T8" fmla="*/ 18 w 18"/>
                    <a:gd name="T9" fmla="*/ 22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8" h="30">
                      <a:moveTo>
                        <a:pt x="18" y="22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4" y="28"/>
                        <a:pt x="4" y="28"/>
                        <a:pt x="4" y="28"/>
                      </a:cubicBezTo>
                      <a:cubicBezTo>
                        <a:pt x="7" y="30"/>
                        <a:pt x="10" y="30"/>
                        <a:pt x="12" y="29"/>
                      </a:cubicBezTo>
                      <a:cubicBezTo>
                        <a:pt x="15" y="27"/>
                        <a:pt x="17" y="25"/>
                        <a:pt x="18" y="22"/>
                      </a:cubicBezTo>
                    </a:path>
                  </a:pathLst>
                </a:cu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1" name="淘宝网Chenying0907出品 20"/>
              <p:cNvGrpSpPr/>
              <p:nvPr/>
            </p:nvGrpSpPr>
            <p:grpSpPr>
              <a:xfrm rot="2920266">
                <a:off x="6757655" y="1950494"/>
                <a:ext cx="1411858" cy="2951176"/>
                <a:chOff x="4400552" y="1170242"/>
                <a:chExt cx="1411857" cy="2951182"/>
              </a:xfrm>
            </p:grpSpPr>
            <p:sp>
              <p:nvSpPr>
                <p:cNvPr id="22" name="淘宝网Chenying0907出品 5702"/>
                <p:cNvSpPr/>
                <p:nvPr/>
              </p:nvSpPr>
              <p:spPr bwMode="auto">
                <a:xfrm>
                  <a:off x="5450459" y="3873774"/>
                  <a:ext cx="361950" cy="247650"/>
                </a:xfrm>
                <a:custGeom>
                  <a:avLst/>
                  <a:gdLst>
                    <a:gd name="T0" fmla="*/ 39 w 39"/>
                    <a:gd name="T1" fmla="*/ 11 h 27"/>
                    <a:gd name="T2" fmla="*/ 39 w 39"/>
                    <a:gd name="T3" fmla="*/ 12 h 27"/>
                    <a:gd name="T4" fmla="*/ 38 w 39"/>
                    <a:gd name="T5" fmla="*/ 13 h 27"/>
                    <a:gd name="T6" fmla="*/ 31 w 39"/>
                    <a:gd name="T7" fmla="*/ 19 h 27"/>
                    <a:gd name="T8" fmla="*/ 30 w 39"/>
                    <a:gd name="T9" fmla="*/ 20 h 27"/>
                    <a:gd name="T10" fmla="*/ 29 w 39"/>
                    <a:gd name="T11" fmla="*/ 21 h 27"/>
                    <a:gd name="T12" fmla="*/ 19 w 39"/>
                    <a:gd name="T13" fmla="*/ 25 h 27"/>
                    <a:gd name="T14" fmla="*/ 17 w 39"/>
                    <a:gd name="T15" fmla="*/ 26 h 27"/>
                    <a:gd name="T16" fmla="*/ 16 w 39"/>
                    <a:gd name="T17" fmla="*/ 26 h 27"/>
                    <a:gd name="T18" fmla="*/ 7 w 39"/>
                    <a:gd name="T19" fmla="*/ 27 h 27"/>
                    <a:gd name="T20" fmla="*/ 6 w 39"/>
                    <a:gd name="T21" fmla="*/ 26 h 27"/>
                    <a:gd name="T22" fmla="*/ 5 w 39"/>
                    <a:gd name="T23" fmla="*/ 26 h 27"/>
                    <a:gd name="T24" fmla="*/ 0 w 39"/>
                    <a:gd name="T25" fmla="*/ 15 h 27"/>
                    <a:gd name="T26" fmla="*/ 11 w 39"/>
                    <a:gd name="T27" fmla="*/ 14 h 27"/>
                    <a:gd name="T28" fmla="*/ 11 w 39"/>
                    <a:gd name="T29" fmla="*/ 15 h 27"/>
                    <a:gd name="T30" fmla="*/ 12 w 39"/>
                    <a:gd name="T31" fmla="*/ 14 h 27"/>
                    <a:gd name="T32" fmla="*/ 26 w 39"/>
                    <a:gd name="T33" fmla="*/ 8 h 27"/>
                    <a:gd name="T34" fmla="*/ 26 w 39"/>
                    <a:gd name="T35" fmla="*/ 8 h 27"/>
                    <a:gd name="T36" fmla="*/ 34 w 39"/>
                    <a:gd name="T37" fmla="*/ 0 h 27"/>
                    <a:gd name="T38" fmla="*/ 39 w 39"/>
                    <a:gd name="T39" fmla="*/ 11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39" h="27">
                      <a:moveTo>
                        <a:pt x="39" y="11"/>
                      </a:moveTo>
                      <a:cubicBezTo>
                        <a:pt x="39" y="11"/>
                        <a:pt x="39" y="12"/>
                        <a:pt x="39" y="12"/>
                      </a:cubicBezTo>
                      <a:cubicBezTo>
                        <a:pt x="39" y="12"/>
                        <a:pt x="38" y="13"/>
                        <a:pt x="38" y="13"/>
                      </a:cubicBezTo>
                      <a:cubicBezTo>
                        <a:pt x="31" y="19"/>
                        <a:pt x="31" y="19"/>
                        <a:pt x="31" y="19"/>
                      </a:cubicBezTo>
                      <a:cubicBezTo>
                        <a:pt x="31" y="20"/>
                        <a:pt x="31" y="20"/>
                        <a:pt x="30" y="20"/>
                      </a:cubicBezTo>
                      <a:cubicBezTo>
                        <a:pt x="30" y="20"/>
                        <a:pt x="29" y="21"/>
                        <a:pt x="29" y="21"/>
                      </a:cubicBezTo>
                      <a:cubicBezTo>
                        <a:pt x="19" y="25"/>
                        <a:pt x="19" y="25"/>
                        <a:pt x="19" y="25"/>
                      </a:cubicBezTo>
                      <a:cubicBezTo>
                        <a:pt x="18" y="26"/>
                        <a:pt x="18" y="26"/>
                        <a:pt x="17" y="26"/>
                      </a:cubicBezTo>
                      <a:cubicBezTo>
                        <a:pt x="17" y="26"/>
                        <a:pt x="16" y="26"/>
                        <a:pt x="16" y="26"/>
                      </a:cubicBezTo>
                      <a:cubicBezTo>
                        <a:pt x="7" y="27"/>
                        <a:pt x="7" y="27"/>
                        <a:pt x="7" y="27"/>
                      </a:cubicBezTo>
                      <a:cubicBezTo>
                        <a:pt x="6" y="26"/>
                        <a:pt x="6" y="26"/>
                        <a:pt x="6" y="26"/>
                      </a:cubicBezTo>
                      <a:cubicBezTo>
                        <a:pt x="5" y="26"/>
                        <a:pt x="5" y="26"/>
                        <a:pt x="5" y="26"/>
                      </a:cubicBezTo>
                      <a:cubicBezTo>
                        <a:pt x="0" y="15"/>
                        <a:pt x="0" y="15"/>
                        <a:pt x="0" y="15"/>
                      </a:cubicBezTo>
                      <a:cubicBezTo>
                        <a:pt x="11" y="14"/>
                        <a:pt x="11" y="14"/>
                        <a:pt x="11" y="14"/>
                      </a:cubicBezTo>
                      <a:cubicBezTo>
                        <a:pt x="11" y="15"/>
                        <a:pt x="11" y="15"/>
                        <a:pt x="11" y="15"/>
                      </a:cubicBezTo>
                      <a:cubicBezTo>
                        <a:pt x="12" y="14"/>
                        <a:pt x="12" y="14"/>
                        <a:pt x="12" y="14"/>
                      </a:cubicBezTo>
                      <a:cubicBezTo>
                        <a:pt x="26" y="8"/>
                        <a:pt x="26" y="8"/>
                        <a:pt x="26" y="8"/>
                      </a:cubicBezTo>
                      <a:cubicBezTo>
                        <a:pt x="26" y="8"/>
                        <a:pt x="26" y="8"/>
                        <a:pt x="26" y="8"/>
                      </a:cubicBezTo>
                      <a:cubicBezTo>
                        <a:pt x="34" y="0"/>
                        <a:pt x="34" y="0"/>
                        <a:pt x="34" y="0"/>
                      </a:cubicBezTo>
                      <a:lnTo>
                        <a:pt x="39" y="11"/>
                      </a:lnTo>
                      <a:close/>
                    </a:path>
                  </a:pathLst>
                </a:custGeom>
                <a:solidFill>
                  <a:srgbClr val="E87071"/>
                </a:solidFill>
                <a:ln w="9525">
                  <a:noFill/>
                  <a:round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>
                    <a:solidFill>
                      <a:srgbClr val="E87071"/>
                    </a:solidFill>
                  </a:endParaRPr>
                </a:p>
              </p:txBody>
            </p:sp>
            <p:sp>
              <p:nvSpPr>
                <p:cNvPr id="23" name="淘宝网Chenying0907出品 5704"/>
                <p:cNvSpPr/>
                <p:nvPr/>
              </p:nvSpPr>
              <p:spPr bwMode="auto">
                <a:xfrm>
                  <a:off x="4400552" y="1170242"/>
                  <a:ext cx="493712" cy="893764"/>
                </a:xfrm>
                <a:custGeom>
                  <a:avLst/>
                  <a:gdLst>
                    <a:gd name="T0" fmla="*/ 27 w 54"/>
                    <a:gd name="T1" fmla="*/ 95 h 96"/>
                    <a:gd name="T2" fmla="*/ 39 w 54"/>
                    <a:gd name="T3" fmla="*/ 90 h 96"/>
                    <a:gd name="T4" fmla="*/ 50 w 54"/>
                    <a:gd name="T5" fmla="*/ 85 h 96"/>
                    <a:gd name="T6" fmla="*/ 50 w 54"/>
                    <a:gd name="T7" fmla="*/ 67 h 96"/>
                    <a:gd name="T8" fmla="*/ 43 w 54"/>
                    <a:gd name="T9" fmla="*/ 51 h 96"/>
                    <a:gd name="T10" fmla="*/ 37 w 54"/>
                    <a:gd name="T11" fmla="*/ 41 h 96"/>
                    <a:gd name="T12" fmla="*/ 37 w 54"/>
                    <a:gd name="T13" fmla="*/ 41 h 96"/>
                    <a:gd name="T14" fmla="*/ 2 w 54"/>
                    <a:gd name="T15" fmla="*/ 1 h 96"/>
                    <a:gd name="T16" fmla="*/ 0 w 54"/>
                    <a:gd name="T17" fmla="*/ 0 h 96"/>
                    <a:gd name="T18" fmla="*/ 0 w 54"/>
                    <a:gd name="T19" fmla="*/ 2 h 96"/>
                    <a:gd name="T20" fmla="*/ 5 w 54"/>
                    <a:gd name="T21" fmla="*/ 56 h 96"/>
                    <a:gd name="T22" fmla="*/ 7 w 54"/>
                    <a:gd name="T23" fmla="*/ 66 h 96"/>
                    <a:gd name="T24" fmla="*/ 14 w 54"/>
                    <a:gd name="T25" fmla="*/ 82 h 96"/>
                    <a:gd name="T26" fmla="*/ 27 w 54"/>
                    <a:gd name="T27" fmla="*/ 95 h 96"/>
                    <a:gd name="connsiteX0" fmla="*/ 5000 w 9814"/>
                    <a:gd name="connsiteY0" fmla="*/ 9896 h 9909"/>
                    <a:gd name="connsiteX1" fmla="*/ 7222 w 9814"/>
                    <a:gd name="connsiteY1" fmla="*/ 9375 h 9909"/>
                    <a:gd name="connsiteX2" fmla="*/ 9259 w 9814"/>
                    <a:gd name="connsiteY2" fmla="*/ 8854 h 9909"/>
                    <a:gd name="connsiteX3" fmla="*/ 9259 w 9814"/>
                    <a:gd name="connsiteY3" fmla="*/ 6979 h 9909"/>
                    <a:gd name="connsiteX4" fmla="*/ 7963 w 9814"/>
                    <a:gd name="connsiteY4" fmla="*/ 5313 h 9909"/>
                    <a:gd name="connsiteX5" fmla="*/ 6852 w 9814"/>
                    <a:gd name="connsiteY5" fmla="*/ 4271 h 9909"/>
                    <a:gd name="connsiteX6" fmla="*/ 6852 w 9814"/>
                    <a:gd name="connsiteY6" fmla="*/ 4271 h 9909"/>
                    <a:gd name="connsiteX7" fmla="*/ 370 w 9814"/>
                    <a:gd name="connsiteY7" fmla="*/ 104 h 9909"/>
                    <a:gd name="connsiteX8" fmla="*/ 0 w 9814"/>
                    <a:gd name="connsiteY8" fmla="*/ 0 h 9909"/>
                    <a:gd name="connsiteX9" fmla="*/ 0 w 9814"/>
                    <a:gd name="connsiteY9" fmla="*/ 208 h 9909"/>
                    <a:gd name="connsiteX10" fmla="*/ 926 w 9814"/>
                    <a:gd name="connsiteY10" fmla="*/ 5833 h 9909"/>
                    <a:gd name="connsiteX11" fmla="*/ 1486 w 9814"/>
                    <a:gd name="connsiteY11" fmla="*/ 6875 h 9909"/>
                    <a:gd name="connsiteX12" fmla="*/ 2593 w 9814"/>
                    <a:gd name="connsiteY12" fmla="*/ 8542 h 9909"/>
                    <a:gd name="connsiteX13" fmla="*/ 5000 w 9814"/>
                    <a:gd name="connsiteY13" fmla="*/ 9896 h 9909"/>
                    <a:gd name="connsiteX0-1" fmla="*/ 5095 w 10001"/>
                    <a:gd name="connsiteY0-2" fmla="*/ 9987 h 10000"/>
                    <a:gd name="connsiteX1-3" fmla="*/ 7359 w 10001"/>
                    <a:gd name="connsiteY1-4" fmla="*/ 9461 h 10000"/>
                    <a:gd name="connsiteX2-5" fmla="*/ 9434 w 10001"/>
                    <a:gd name="connsiteY2-6" fmla="*/ 8935 h 10000"/>
                    <a:gd name="connsiteX3-7" fmla="*/ 9434 w 10001"/>
                    <a:gd name="connsiteY3-8" fmla="*/ 7043 h 10000"/>
                    <a:gd name="connsiteX4-9" fmla="*/ 8114 w 10001"/>
                    <a:gd name="connsiteY4-10" fmla="*/ 5362 h 10000"/>
                    <a:gd name="connsiteX5-11" fmla="*/ 6982 w 10001"/>
                    <a:gd name="connsiteY5-12" fmla="*/ 4310 h 10000"/>
                    <a:gd name="connsiteX6-13" fmla="*/ 6982 w 10001"/>
                    <a:gd name="connsiteY6-14" fmla="*/ 4310 h 10000"/>
                    <a:gd name="connsiteX7-15" fmla="*/ 377 w 10001"/>
                    <a:gd name="connsiteY7-16" fmla="*/ 105 h 10000"/>
                    <a:gd name="connsiteX8-17" fmla="*/ 0 w 10001"/>
                    <a:gd name="connsiteY8-18" fmla="*/ 0 h 10000"/>
                    <a:gd name="connsiteX9-19" fmla="*/ 0 w 10001"/>
                    <a:gd name="connsiteY9-20" fmla="*/ 210 h 10000"/>
                    <a:gd name="connsiteX10-21" fmla="*/ 944 w 10001"/>
                    <a:gd name="connsiteY10-22" fmla="*/ 5887 h 10000"/>
                    <a:gd name="connsiteX11-23" fmla="*/ 1514 w 10001"/>
                    <a:gd name="connsiteY11-24" fmla="*/ 6938 h 10000"/>
                    <a:gd name="connsiteX12-25" fmla="*/ 2739 w 10001"/>
                    <a:gd name="connsiteY12-26" fmla="*/ 8620 h 10000"/>
                    <a:gd name="connsiteX13-27" fmla="*/ 5095 w 10001"/>
                    <a:gd name="connsiteY13-28" fmla="*/ 9987 h 10000"/>
                    <a:gd name="connsiteX0-29" fmla="*/ 5168 w 10074"/>
                    <a:gd name="connsiteY0-30" fmla="*/ 10248 h 10261"/>
                    <a:gd name="connsiteX1-31" fmla="*/ 7432 w 10074"/>
                    <a:gd name="connsiteY1-32" fmla="*/ 9722 h 10261"/>
                    <a:gd name="connsiteX2-33" fmla="*/ 9507 w 10074"/>
                    <a:gd name="connsiteY2-34" fmla="*/ 9196 h 10261"/>
                    <a:gd name="connsiteX3-35" fmla="*/ 9507 w 10074"/>
                    <a:gd name="connsiteY3-36" fmla="*/ 7304 h 10261"/>
                    <a:gd name="connsiteX4-37" fmla="*/ 8187 w 10074"/>
                    <a:gd name="connsiteY4-38" fmla="*/ 5623 h 10261"/>
                    <a:gd name="connsiteX5-39" fmla="*/ 7055 w 10074"/>
                    <a:gd name="connsiteY5-40" fmla="*/ 4571 h 10261"/>
                    <a:gd name="connsiteX6-41" fmla="*/ 7055 w 10074"/>
                    <a:gd name="connsiteY6-42" fmla="*/ 4571 h 10261"/>
                    <a:gd name="connsiteX7-43" fmla="*/ 450 w 10074"/>
                    <a:gd name="connsiteY7-44" fmla="*/ 366 h 10261"/>
                    <a:gd name="connsiteX8-45" fmla="*/ 73 w 10074"/>
                    <a:gd name="connsiteY8-46" fmla="*/ 261 h 10261"/>
                    <a:gd name="connsiteX9-47" fmla="*/ 73 w 10074"/>
                    <a:gd name="connsiteY9-48" fmla="*/ 471 h 10261"/>
                    <a:gd name="connsiteX10-49" fmla="*/ 1066 w 10074"/>
                    <a:gd name="connsiteY10-50" fmla="*/ 6039 h 10261"/>
                    <a:gd name="connsiteX11-51" fmla="*/ 1587 w 10074"/>
                    <a:gd name="connsiteY11-52" fmla="*/ 7199 h 10261"/>
                    <a:gd name="connsiteX12-53" fmla="*/ 2812 w 10074"/>
                    <a:gd name="connsiteY12-54" fmla="*/ 8881 h 10261"/>
                    <a:gd name="connsiteX13-55" fmla="*/ 5168 w 10074"/>
                    <a:gd name="connsiteY13-56" fmla="*/ 10248 h 10261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  <a:cxn ang="0">
                      <a:pos x="connsiteX8-17" y="connsiteY8-18"/>
                    </a:cxn>
                    <a:cxn ang="0">
                      <a:pos x="connsiteX9-19" y="connsiteY9-20"/>
                    </a:cxn>
                    <a:cxn ang="0">
                      <a:pos x="connsiteX10-21" y="connsiteY10-22"/>
                    </a:cxn>
                    <a:cxn ang="0">
                      <a:pos x="connsiteX11-23" y="connsiteY11-24"/>
                    </a:cxn>
                    <a:cxn ang="0">
                      <a:pos x="connsiteX12-25" y="connsiteY12-26"/>
                    </a:cxn>
                    <a:cxn ang="0">
                      <a:pos x="connsiteX13-27" y="connsiteY13-28"/>
                    </a:cxn>
                  </a:cxnLst>
                  <a:rect l="l" t="t" r="r" b="b"/>
                  <a:pathLst>
                    <a:path w="10074" h="10261">
                      <a:moveTo>
                        <a:pt x="5168" y="10248"/>
                      </a:moveTo>
                      <a:lnTo>
                        <a:pt x="7432" y="9722"/>
                      </a:lnTo>
                      <a:lnTo>
                        <a:pt x="9507" y="9196"/>
                      </a:lnTo>
                      <a:cubicBezTo>
                        <a:pt x="10263" y="8986"/>
                        <a:pt x="10263" y="8146"/>
                        <a:pt x="9507" y="7304"/>
                      </a:cubicBezTo>
                      <a:lnTo>
                        <a:pt x="8187" y="5623"/>
                      </a:lnTo>
                      <a:cubicBezTo>
                        <a:pt x="7810" y="5097"/>
                        <a:pt x="7620" y="4886"/>
                        <a:pt x="7055" y="4571"/>
                      </a:cubicBezTo>
                      <a:lnTo>
                        <a:pt x="7055" y="4571"/>
                      </a:lnTo>
                      <a:lnTo>
                        <a:pt x="450" y="366"/>
                      </a:lnTo>
                      <a:lnTo>
                        <a:pt x="73" y="261"/>
                      </a:lnTo>
                      <a:cubicBezTo>
                        <a:pt x="73" y="331"/>
                        <a:pt x="-92" y="-492"/>
                        <a:pt x="73" y="471"/>
                      </a:cubicBezTo>
                      <a:cubicBezTo>
                        <a:pt x="238" y="1434"/>
                        <a:pt x="813" y="4917"/>
                        <a:pt x="1066" y="6039"/>
                      </a:cubicBezTo>
                      <a:cubicBezTo>
                        <a:pt x="1318" y="7160"/>
                        <a:pt x="1399" y="6778"/>
                        <a:pt x="1587" y="7199"/>
                      </a:cubicBezTo>
                      <a:cubicBezTo>
                        <a:pt x="2909" y="8881"/>
                        <a:pt x="2812" y="8881"/>
                        <a:pt x="2812" y="8881"/>
                      </a:cubicBezTo>
                      <a:cubicBezTo>
                        <a:pt x="3566" y="9827"/>
                        <a:pt x="4601" y="10353"/>
                        <a:pt x="5168" y="10248"/>
                      </a:cubicBezTo>
                    </a:path>
                  </a:pathLst>
                </a:custGeom>
                <a:solidFill>
                  <a:srgbClr val="F3D8B8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 dirty="0"/>
                </a:p>
              </p:txBody>
            </p:sp>
            <p:sp>
              <p:nvSpPr>
                <p:cNvPr id="24" name="淘宝网Chenying0907出品 5715"/>
                <p:cNvSpPr/>
                <p:nvPr/>
              </p:nvSpPr>
              <p:spPr bwMode="auto">
                <a:xfrm>
                  <a:off x="4476483" y="1752666"/>
                  <a:ext cx="1084262" cy="2273302"/>
                </a:xfrm>
                <a:custGeom>
                  <a:avLst/>
                  <a:gdLst>
                    <a:gd name="T0" fmla="*/ 105 w 117"/>
                    <a:gd name="T1" fmla="*/ 248 h 248"/>
                    <a:gd name="T2" fmla="*/ 1 w 117"/>
                    <a:gd name="T3" fmla="*/ 8 h 248"/>
                    <a:gd name="T4" fmla="*/ 3 w 117"/>
                    <a:gd name="T5" fmla="*/ 2 h 248"/>
                    <a:gd name="T6" fmla="*/ 13 w 117"/>
                    <a:gd name="T7" fmla="*/ 5 h 248"/>
                    <a:gd name="T8" fmla="*/ 117 w 117"/>
                    <a:gd name="T9" fmla="*/ 247 h 248"/>
                    <a:gd name="T10" fmla="*/ 105 w 117"/>
                    <a:gd name="T11" fmla="*/ 248 h 2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17" h="248">
                      <a:moveTo>
                        <a:pt x="105" y="248"/>
                      </a:moveTo>
                      <a:cubicBezTo>
                        <a:pt x="1" y="8"/>
                        <a:pt x="1" y="8"/>
                        <a:pt x="1" y="8"/>
                      </a:cubicBezTo>
                      <a:cubicBezTo>
                        <a:pt x="0" y="7"/>
                        <a:pt x="0" y="4"/>
                        <a:pt x="3" y="2"/>
                      </a:cubicBezTo>
                      <a:cubicBezTo>
                        <a:pt x="7" y="0"/>
                        <a:pt x="12" y="4"/>
                        <a:pt x="13" y="5"/>
                      </a:cubicBezTo>
                      <a:cubicBezTo>
                        <a:pt x="117" y="247"/>
                        <a:pt x="117" y="247"/>
                        <a:pt x="117" y="247"/>
                      </a:cubicBezTo>
                      <a:lnTo>
                        <a:pt x="105" y="248"/>
                      </a:lnTo>
                      <a:close/>
                    </a:path>
                  </a:pathLst>
                </a:custGeom>
                <a:solidFill>
                  <a:srgbClr val="7D479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5" name="淘宝网Chenying0907出品 5716"/>
                <p:cNvSpPr/>
                <p:nvPr/>
              </p:nvSpPr>
              <p:spPr bwMode="auto">
                <a:xfrm>
                  <a:off x="4713019" y="1641542"/>
                  <a:ext cx="1055688" cy="2328864"/>
                </a:xfrm>
                <a:custGeom>
                  <a:avLst/>
                  <a:gdLst>
                    <a:gd name="T0" fmla="*/ 105 w 114"/>
                    <a:gd name="T1" fmla="*/ 254 h 254"/>
                    <a:gd name="T2" fmla="*/ 0 w 114"/>
                    <a:gd name="T3" fmla="*/ 12 h 254"/>
                    <a:gd name="T4" fmla="*/ 6 w 114"/>
                    <a:gd name="T5" fmla="*/ 2 h 254"/>
                    <a:gd name="T6" fmla="*/ 11 w 114"/>
                    <a:gd name="T7" fmla="*/ 5 h 254"/>
                    <a:gd name="T8" fmla="*/ 114 w 114"/>
                    <a:gd name="T9" fmla="*/ 245 h 254"/>
                    <a:gd name="T10" fmla="*/ 105 w 114"/>
                    <a:gd name="T11" fmla="*/ 254 h 2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14" h="254">
                      <a:moveTo>
                        <a:pt x="105" y="254"/>
                      </a:move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0" y="10"/>
                        <a:pt x="1" y="4"/>
                        <a:pt x="6" y="2"/>
                      </a:cubicBezTo>
                      <a:cubicBezTo>
                        <a:pt x="10" y="0"/>
                        <a:pt x="10" y="3"/>
                        <a:pt x="11" y="5"/>
                      </a:cubicBezTo>
                      <a:cubicBezTo>
                        <a:pt x="114" y="245"/>
                        <a:pt x="114" y="245"/>
                        <a:pt x="114" y="245"/>
                      </a:cubicBezTo>
                      <a:lnTo>
                        <a:pt x="105" y="254"/>
                      </a:lnTo>
                      <a:close/>
                    </a:path>
                  </a:pathLst>
                </a:custGeom>
                <a:solidFill>
                  <a:srgbClr val="7D479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6" name="淘宝网Chenying0907出品 5717"/>
                <p:cNvSpPr/>
                <p:nvPr/>
              </p:nvSpPr>
              <p:spPr bwMode="auto">
                <a:xfrm>
                  <a:off x="4597131" y="1733615"/>
                  <a:ext cx="1093788" cy="2282828"/>
                </a:xfrm>
                <a:custGeom>
                  <a:avLst/>
                  <a:gdLst>
                    <a:gd name="T0" fmla="*/ 104 w 118"/>
                    <a:gd name="T1" fmla="*/ 249 h 249"/>
                    <a:gd name="T2" fmla="*/ 1 w 118"/>
                    <a:gd name="T3" fmla="*/ 10 h 249"/>
                    <a:gd name="T4" fmla="*/ 5 w 118"/>
                    <a:gd name="T5" fmla="*/ 2 h 249"/>
                    <a:gd name="T6" fmla="*/ 14 w 118"/>
                    <a:gd name="T7" fmla="*/ 4 h 249"/>
                    <a:gd name="T8" fmla="*/ 118 w 118"/>
                    <a:gd name="T9" fmla="*/ 244 h 249"/>
                    <a:gd name="T10" fmla="*/ 104 w 118"/>
                    <a:gd name="T11" fmla="*/ 249 h 2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18" h="249">
                      <a:moveTo>
                        <a:pt x="104" y="249"/>
                      </a:moveTo>
                      <a:cubicBezTo>
                        <a:pt x="1" y="10"/>
                        <a:pt x="1" y="10"/>
                        <a:pt x="1" y="10"/>
                      </a:cubicBezTo>
                      <a:cubicBezTo>
                        <a:pt x="0" y="8"/>
                        <a:pt x="1" y="4"/>
                        <a:pt x="5" y="2"/>
                      </a:cubicBezTo>
                      <a:cubicBezTo>
                        <a:pt x="11" y="0"/>
                        <a:pt x="13" y="3"/>
                        <a:pt x="14" y="4"/>
                      </a:cubicBezTo>
                      <a:cubicBezTo>
                        <a:pt x="118" y="244"/>
                        <a:pt x="118" y="244"/>
                        <a:pt x="118" y="244"/>
                      </a:cubicBezTo>
                      <a:lnTo>
                        <a:pt x="104" y="249"/>
                      </a:lnTo>
                      <a:close/>
                    </a:path>
                  </a:pathLst>
                </a:custGeom>
                <a:solidFill>
                  <a:srgbClr val="985CB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  <p:sp>
              <p:nvSpPr>
                <p:cNvPr id="27" name="淘宝网Chenying0907出品 5703"/>
                <p:cNvSpPr/>
                <p:nvPr/>
              </p:nvSpPr>
              <p:spPr bwMode="auto">
                <a:xfrm>
                  <a:off x="4405578" y="1186853"/>
                  <a:ext cx="189438" cy="312121"/>
                </a:xfrm>
                <a:custGeom>
                  <a:avLst/>
                  <a:gdLst>
                    <a:gd name="T0" fmla="*/ 18 w 18"/>
                    <a:gd name="T1" fmla="*/ 22 h 30"/>
                    <a:gd name="T2" fmla="*/ 0 w 18"/>
                    <a:gd name="T3" fmla="*/ 0 h 30"/>
                    <a:gd name="T4" fmla="*/ 4 w 18"/>
                    <a:gd name="T5" fmla="*/ 28 h 30"/>
                    <a:gd name="T6" fmla="*/ 12 w 18"/>
                    <a:gd name="T7" fmla="*/ 29 h 30"/>
                    <a:gd name="T8" fmla="*/ 18 w 18"/>
                    <a:gd name="T9" fmla="*/ 22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8" h="30">
                      <a:moveTo>
                        <a:pt x="18" y="22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4" y="28"/>
                        <a:pt x="4" y="28"/>
                        <a:pt x="4" y="28"/>
                      </a:cubicBezTo>
                      <a:cubicBezTo>
                        <a:pt x="7" y="30"/>
                        <a:pt x="10" y="30"/>
                        <a:pt x="12" y="29"/>
                      </a:cubicBezTo>
                      <a:cubicBezTo>
                        <a:pt x="15" y="27"/>
                        <a:pt x="17" y="25"/>
                        <a:pt x="18" y="22"/>
                      </a:cubicBezTo>
                    </a:path>
                  </a:pathLst>
                </a:custGeom>
                <a:solidFill>
                  <a:schemeClr val="tx1">
                    <a:lumMod val="75000"/>
                    <a:lumOff val="25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/>
                <a:lstStyle/>
                <a:p>
                  <a:endParaRPr lang="zh-CN" altLang="en-US"/>
                </a:p>
              </p:txBody>
            </p:sp>
          </p:grpSp>
        </p:grpSp>
        <p:sp>
          <p:nvSpPr>
            <p:cNvPr id="12" name="AutoShape 5699"/>
            <p:cNvSpPr>
              <a:spLocks noChangeAspect="1" noChangeArrowheads="1" noTextEdit="1"/>
            </p:cNvSpPr>
            <p:nvPr/>
          </p:nvSpPr>
          <p:spPr bwMode="auto">
            <a:xfrm>
              <a:off x="4389170" y="1165291"/>
              <a:ext cx="1417638" cy="29702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grpSp>
          <p:nvGrpSpPr>
            <p:cNvPr id="13" name="淘宝网Chenying0907出品 12"/>
            <p:cNvGrpSpPr/>
            <p:nvPr/>
          </p:nvGrpSpPr>
          <p:grpSpPr>
            <a:xfrm>
              <a:off x="5249118" y="3524742"/>
              <a:ext cx="2602836" cy="2233477"/>
              <a:chOff x="9473194" y="1739131"/>
              <a:chExt cx="2602839" cy="2233476"/>
            </a:xfrm>
          </p:grpSpPr>
          <p:sp>
            <p:nvSpPr>
              <p:cNvPr id="15" name="淘宝网Chenying0907出品 5615"/>
              <p:cNvSpPr/>
              <p:nvPr/>
            </p:nvSpPr>
            <p:spPr bwMode="auto">
              <a:xfrm>
                <a:off x="9473194" y="1739131"/>
                <a:ext cx="2600768" cy="2226291"/>
              </a:xfrm>
              <a:custGeom>
                <a:avLst/>
                <a:gdLst>
                  <a:gd name="T0" fmla="*/ 575 w 632"/>
                  <a:gd name="T1" fmla="*/ 435 h 541"/>
                  <a:gd name="T2" fmla="*/ 0 w 632"/>
                  <a:gd name="T3" fmla="*/ 541 h 541"/>
                  <a:gd name="T4" fmla="*/ 0 w 632"/>
                  <a:gd name="T5" fmla="*/ 94 h 541"/>
                  <a:gd name="T6" fmla="*/ 632 w 632"/>
                  <a:gd name="T7" fmla="*/ 0 h 541"/>
                  <a:gd name="T8" fmla="*/ 575 w 632"/>
                  <a:gd name="T9" fmla="*/ 435 h 5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32" h="541">
                    <a:moveTo>
                      <a:pt x="575" y="435"/>
                    </a:moveTo>
                    <a:lnTo>
                      <a:pt x="0" y="541"/>
                    </a:lnTo>
                    <a:lnTo>
                      <a:pt x="0" y="94"/>
                    </a:lnTo>
                    <a:lnTo>
                      <a:pt x="632" y="0"/>
                    </a:lnTo>
                    <a:lnTo>
                      <a:pt x="575" y="435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" name="淘宝网Chenying0907出品 5615"/>
              <p:cNvSpPr/>
              <p:nvPr/>
            </p:nvSpPr>
            <p:spPr bwMode="auto">
              <a:xfrm>
                <a:off x="9473195" y="1746316"/>
                <a:ext cx="2600768" cy="2226291"/>
              </a:xfrm>
              <a:custGeom>
                <a:avLst/>
                <a:gdLst>
                  <a:gd name="T0" fmla="*/ 575 w 632"/>
                  <a:gd name="T1" fmla="*/ 435 h 541"/>
                  <a:gd name="T2" fmla="*/ 0 w 632"/>
                  <a:gd name="T3" fmla="*/ 541 h 541"/>
                  <a:gd name="T4" fmla="*/ 0 w 632"/>
                  <a:gd name="T5" fmla="*/ 94 h 541"/>
                  <a:gd name="T6" fmla="*/ 632 w 632"/>
                  <a:gd name="T7" fmla="*/ 0 h 541"/>
                  <a:gd name="T8" fmla="*/ 575 w 632"/>
                  <a:gd name="T9" fmla="*/ 435 h 5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32" h="541">
                    <a:moveTo>
                      <a:pt x="575" y="435"/>
                    </a:moveTo>
                    <a:lnTo>
                      <a:pt x="0" y="541"/>
                    </a:lnTo>
                    <a:lnTo>
                      <a:pt x="0" y="94"/>
                    </a:lnTo>
                    <a:lnTo>
                      <a:pt x="632" y="0"/>
                    </a:lnTo>
                    <a:lnTo>
                      <a:pt x="575" y="435"/>
                    </a:lnTo>
                    <a:close/>
                  </a:path>
                </a:pathLst>
              </a:custGeom>
              <a:gradFill>
                <a:gsLst>
                  <a:gs pos="100000">
                    <a:schemeClr val="bg1">
                      <a:alpha val="3000"/>
                    </a:schemeClr>
                  </a:gs>
                  <a:gs pos="0">
                    <a:schemeClr val="bg1">
                      <a:lumMod val="65000"/>
                    </a:schemeClr>
                  </a:gs>
                </a:gsLst>
                <a:lin ang="5400000" scaled="0"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" name="淘宝网Chenying0907出品 5615"/>
              <p:cNvSpPr/>
              <p:nvPr/>
            </p:nvSpPr>
            <p:spPr bwMode="auto">
              <a:xfrm>
                <a:off x="9475265" y="1744163"/>
                <a:ext cx="2600768" cy="2226291"/>
              </a:xfrm>
              <a:custGeom>
                <a:avLst/>
                <a:gdLst>
                  <a:gd name="T0" fmla="*/ 575 w 632"/>
                  <a:gd name="T1" fmla="*/ 435 h 541"/>
                  <a:gd name="T2" fmla="*/ 0 w 632"/>
                  <a:gd name="T3" fmla="*/ 541 h 541"/>
                  <a:gd name="T4" fmla="*/ 0 w 632"/>
                  <a:gd name="T5" fmla="*/ 94 h 541"/>
                  <a:gd name="T6" fmla="*/ 632 w 632"/>
                  <a:gd name="T7" fmla="*/ 0 h 541"/>
                  <a:gd name="T8" fmla="*/ 575 w 632"/>
                  <a:gd name="T9" fmla="*/ 435 h 5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32" h="541">
                    <a:moveTo>
                      <a:pt x="575" y="435"/>
                    </a:moveTo>
                    <a:lnTo>
                      <a:pt x="0" y="541"/>
                    </a:lnTo>
                    <a:lnTo>
                      <a:pt x="0" y="94"/>
                    </a:lnTo>
                    <a:lnTo>
                      <a:pt x="632" y="0"/>
                    </a:lnTo>
                    <a:lnTo>
                      <a:pt x="575" y="435"/>
                    </a:lnTo>
                    <a:close/>
                  </a:path>
                </a:pathLst>
              </a:custGeom>
              <a:gradFill>
                <a:gsLst>
                  <a:gs pos="100000">
                    <a:schemeClr val="bg1">
                      <a:lumMod val="95000"/>
                      <a:alpha val="27000"/>
                    </a:schemeClr>
                  </a:gs>
                  <a:gs pos="0">
                    <a:schemeClr val="bg1">
                      <a:lumMod val="65000"/>
                      <a:alpha val="6100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14" name="淘宝网Chenying0907出品 5785"/>
            <p:cNvSpPr/>
            <p:nvPr/>
          </p:nvSpPr>
          <p:spPr bwMode="auto">
            <a:xfrm>
              <a:off x="5221288" y="3516314"/>
              <a:ext cx="3430587" cy="612775"/>
            </a:xfrm>
            <a:custGeom>
              <a:avLst/>
              <a:gdLst>
                <a:gd name="T0" fmla="*/ 0 w 350"/>
                <a:gd name="T1" fmla="*/ 38 h 60"/>
                <a:gd name="T2" fmla="*/ 266 w 350"/>
                <a:gd name="T3" fmla="*/ 0 h 60"/>
                <a:gd name="T4" fmla="*/ 350 w 350"/>
                <a:gd name="T5" fmla="*/ 12 h 60"/>
                <a:gd name="T6" fmla="*/ 37 w 350"/>
                <a:gd name="T7" fmla="*/ 60 h 60"/>
                <a:gd name="T8" fmla="*/ 1 w 350"/>
                <a:gd name="T9" fmla="*/ 39 h 60"/>
                <a:gd name="T10" fmla="*/ 0 w 350"/>
                <a:gd name="T11" fmla="*/ 39 h 60"/>
                <a:gd name="T12" fmla="*/ 0 w 350"/>
                <a:gd name="T13" fmla="*/ 38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0" h="60">
                  <a:moveTo>
                    <a:pt x="0" y="38"/>
                  </a:moveTo>
                  <a:cubicBezTo>
                    <a:pt x="266" y="0"/>
                    <a:pt x="266" y="0"/>
                    <a:pt x="266" y="0"/>
                  </a:cubicBezTo>
                  <a:cubicBezTo>
                    <a:pt x="350" y="12"/>
                    <a:pt x="350" y="12"/>
                    <a:pt x="350" y="12"/>
                  </a:cubicBezTo>
                  <a:cubicBezTo>
                    <a:pt x="37" y="60"/>
                    <a:pt x="37" y="60"/>
                    <a:pt x="37" y="60"/>
                  </a:cubicBezTo>
                  <a:cubicBezTo>
                    <a:pt x="37" y="60"/>
                    <a:pt x="2" y="38"/>
                    <a:pt x="1" y="39"/>
                  </a:cubicBezTo>
                  <a:cubicBezTo>
                    <a:pt x="0" y="39"/>
                    <a:pt x="0" y="39"/>
                    <a:pt x="0" y="39"/>
                  </a:cubicBezTo>
                  <a:lnTo>
                    <a:pt x="0" y="38"/>
                  </a:lnTo>
                  <a:close/>
                </a:path>
              </a:pathLst>
            </a:custGeom>
            <a:solidFill>
              <a:srgbClr val="FFFFFF"/>
            </a:solidFill>
            <a:ln w="22225">
              <a:noFill/>
              <a:round/>
            </a:ln>
            <a:scene3d>
              <a:camera prst="orthographicFront"/>
              <a:lightRig rig="threePt" dir="t"/>
            </a:scene3d>
            <a:sp3d>
              <a:bevelT w="12700" h="12700" prst="angle"/>
            </a:sp3d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50" name="TextBox 59"/>
          <p:cNvSpPr>
            <a:spLocks noChangeArrowheads="1"/>
          </p:cNvSpPr>
          <p:nvPr/>
        </p:nvSpPr>
        <p:spPr bwMode="auto">
          <a:xfrm flipH="1">
            <a:off x="4369395" y="1772816"/>
            <a:ext cx="3241105" cy="6690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3600" b="1" dirty="0">
                <a:solidFill>
                  <a:srgbClr val="F8353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兰亭黑_GBK" panose="02000000000000000000" pitchFamily="2" charset="-122"/>
              </a:rPr>
              <a:t>目录</a:t>
            </a:r>
            <a:r>
              <a:rPr lang="zh-CN" altLang="en-US" sz="3600" dirty="0">
                <a:solidFill>
                  <a:srgbClr val="F8353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兰亭黑_GBK" panose="02000000000000000000" pitchFamily="2" charset="-122"/>
              </a:rPr>
              <a:t> </a:t>
            </a:r>
            <a:r>
              <a:rPr lang="en-US" altLang="zh-CN" sz="3600" dirty="0">
                <a:solidFill>
                  <a:srgbClr val="F8353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兰亭黑_GBK" panose="02000000000000000000" pitchFamily="2" charset="-122"/>
              </a:rPr>
              <a:t>/ </a:t>
            </a:r>
            <a:r>
              <a:rPr lang="en-US" altLang="zh-CN" sz="2400" dirty="0">
                <a:solidFill>
                  <a:srgbClr val="F8353D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方正兰亭黑_GBK" panose="02000000000000000000" pitchFamily="2" charset="-122"/>
              </a:rPr>
              <a:t>CONTENTS</a:t>
            </a:r>
          </a:p>
        </p:txBody>
      </p:sp>
      <p:grpSp>
        <p:nvGrpSpPr>
          <p:cNvPr id="76" name="淘宝网Chenying0907出品 75"/>
          <p:cNvGrpSpPr/>
          <p:nvPr/>
        </p:nvGrpSpPr>
        <p:grpSpPr>
          <a:xfrm>
            <a:off x="1844060" y="3573016"/>
            <a:ext cx="1949271" cy="2430528"/>
            <a:chOff x="3295850" y="1908877"/>
            <a:chExt cx="3738030" cy="4660916"/>
          </a:xfrm>
        </p:grpSpPr>
        <p:sp>
          <p:nvSpPr>
            <p:cNvPr id="77" name="圆角淘宝网Chenying0907出品 76"/>
            <p:cNvSpPr/>
            <p:nvPr/>
          </p:nvSpPr>
          <p:spPr>
            <a:xfrm rot="2760000">
              <a:off x="3098889" y="2634801"/>
              <a:ext cx="4660916" cy="3209067"/>
            </a:xfrm>
            <a:prstGeom prst="roundRect">
              <a:avLst>
                <a:gd name="adj" fmla="val 50000"/>
              </a:avLst>
            </a:prstGeom>
            <a:gradFill>
              <a:gsLst>
                <a:gs pos="33000">
                  <a:srgbClr val="6C6C6C">
                    <a:alpha val="42000"/>
                  </a:srgbClr>
                </a:gs>
                <a:gs pos="0">
                  <a:schemeClr val="tx1">
                    <a:alpha val="54000"/>
                  </a:schemeClr>
                </a:gs>
                <a:gs pos="100000">
                  <a:srgbClr val="D8D8D8">
                    <a:alpha val="0"/>
                  </a:srgbClr>
                </a:gs>
              </a:gsLst>
              <a:lin ang="0" scaled="0"/>
            </a:gradFill>
            <a:ln>
              <a:noFill/>
            </a:ln>
            <a:effectLst>
              <a:softEdge rad="254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78" name="淘宝网Chenying0907出品 5"/>
            <p:cNvSpPr/>
            <p:nvPr/>
          </p:nvSpPr>
          <p:spPr bwMode="auto">
            <a:xfrm rot="10800000">
              <a:off x="3295850" y="2263222"/>
              <a:ext cx="2643765" cy="2343151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73000">
                  <a:srgbClr val="ECECEC"/>
                </a:gs>
                <a:gs pos="100000">
                  <a:srgbClr val="D9D9D9"/>
                </a:gs>
              </a:gsLst>
              <a:lin ang="2700000" scaled="1"/>
              <a:tileRect/>
            </a:gradFill>
            <a:ln w="25400">
              <a:gradFill flip="none" rotWithShape="1">
                <a:gsLst>
                  <a:gs pos="29000">
                    <a:srgbClr val="E0E0E0"/>
                  </a:gs>
                  <a:gs pos="0">
                    <a:srgbClr val="999999"/>
                  </a:gs>
                  <a:gs pos="83000">
                    <a:schemeClr val="bg1"/>
                  </a:gs>
                </a:gsLst>
                <a:lin ang="2700000" scaled="1"/>
                <a:tileRect/>
              </a:gradFill>
            </a:ln>
            <a:effectLst>
              <a:outerShdw blurRad="355600" dist="88900" dir="2700000" algn="tl" rotWithShape="0">
                <a:prstClr val="black">
                  <a:alpha val="28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79" name="圆角淘宝网Chenying0907出品 78"/>
            <p:cNvSpPr/>
            <p:nvPr/>
          </p:nvSpPr>
          <p:spPr>
            <a:xfrm rot="2760000">
              <a:off x="3358628" y="2852802"/>
              <a:ext cx="3953506" cy="2592561"/>
            </a:xfrm>
            <a:prstGeom prst="roundRect">
              <a:avLst>
                <a:gd name="adj" fmla="val 50000"/>
              </a:avLst>
            </a:prstGeom>
            <a:gradFill>
              <a:gsLst>
                <a:gs pos="37000">
                  <a:srgbClr val="6C6C6C">
                    <a:alpha val="35000"/>
                  </a:srgbClr>
                </a:gs>
                <a:gs pos="0">
                  <a:schemeClr val="tx1">
                    <a:alpha val="61000"/>
                  </a:schemeClr>
                </a:gs>
                <a:gs pos="100000">
                  <a:srgbClr val="D8D8D8">
                    <a:alpha val="0"/>
                  </a:srgbClr>
                </a:gs>
              </a:gsLst>
              <a:lin ang="0" scaled="0"/>
            </a:gradFill>
            <a:ln>
              <a:noFill/>
            </a:ln>
            <a:effectLst>
              <a:softEdge rad="254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80" name="淘宝网Chenying0907出品 5"/>
            <p:cNvSpPr/>
            <p:nvPr/>
          </p:nvSpPr>
          <p:spPr bwMode="auto">
            <a:xfrm rot="10800000">
              <a:off x="3548875" y="2523401"/>
              <a:ext cx="2056649" cy="1822793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81" name="淘宝网Chenying0907出品 80"/>
          <p:cNvGrpSpPr/>
          <p:nvPr/>
        </p:nvGrpSpPr>
        <p:grpSpPr>
          <a:xfrm>
            <a:off x="3644260" y="3590760"/>
            <a:ext cx="1949271" cy="2430528"/>
            <a:chOff x="3295850" y="1908877"/>
            <a:chExt cx="3738030" cy="4660916"/>
          </a:xfrm>
        </p:grpSpPr>
        <p:sp>
          <p:nvSpPr>
            <p:cNvPr id="82" name="圆角淘宝网Chenying0907出品 81"/>
            <p:cNvSpPr/>
            <p:nvPr/>
          </p:nvSpPr>
          <p:spPr>
            <a:xfrm rot="2760000">
              <a:off x="3098889" y="2634801"/>
              <a:ext cx="4660916" cy="3209067"/>
            </a:xfrm>
            <a:prstGeom prst="roundRect">
              <a:avLst>
                <a:gd name="adj" fmla="val 50000"/>
              </a:avLst>
            </a:prstGeom>
            <a:gradFill>
              <a:gsLst>
                <a:gs pos="33000">
                  <a:srgbClr val="6C6C6C">
                    <a:alpha val="42000"/>
                  </a:srgbClr>
                </a:gs>
                <a:gs pos="0">
                  <a:schemeClr val="tx1">
                    <a:alpha val="54000"/>
                  </a:schemeClr>
                </a:gs>
                <a:gs pos="100000">
                  <a:srgbClr val="D8D8D8">
                    <a:alpha val="0"/>
                  </a:srgbClr>
                </a:gs>
              </a:gsLst>
              <a:lin ang="0" scaled="0"/>
            </a:gradFill>
            <a:ln>
              <a:noFill/>
            </a:ln>
            <a:effectLst>
              <a:softEdge rad="254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83" name="淘宝网Chenying0907出品 5"/>
            <p:cNvSpPr/>
            <p:nvPr/>
          </p:nvSpPr>
          <p:spPr bwMode="auto">
            <a:xfrm rot="10800000">
              <a:off x="3295850" y="2263222"/>
              <a:ext cx="2643765" cy="2343151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73000">
                  <a:srgbClr val="ECECEC"/>
                </a:gs>
                <a:gs pos="100000">
                  <a:srgbClr val="D9D9D9"/>
                </a:gs>
              </a:gsLst>
              <a:lin ang="2700000" scaled="1"/>
              <a:tileRect/>
            </a:gradFill>
            <a:ln w="25400">
              <a:gradFill flip="none" rotWithShape="1">
                <a:gsLst>
                  <a:gs pos="29000">
                    <a:srgbClr val="E0E0E0"/>
                  </a:gs>
                  <a:gs pos="0">
                    <a:srgbClr val="999999"/>
                  </a:gs>
                  <a:gs pos="83000">
                    <a:schemeClr val="bg1"/>
                  </a:gs>
                </a:gsLst>
                <a:lin ang="2700000" scaled="1"/>
                <a:tileRect/>
              </a:gradFill>
            </a:ln>
            <a:effectLst>
              <a:outerShdw blurRad="355600" dist="88900" dir="2700000" algn="tl" rotWithShape="0">
                <a:prstClr val="black">
                  <a:alpha val="28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4" name="圆角淘宝网Chenying0907出品 83"/>
            <p:cNvSpPr/>
            <p:nvPr/>
          </p:nvSpPr>
          <p:spPr>
            <a:xfrm rot="2760000">
              <a:off x="3358628" y="2852802"/>
              <a:ext cx="3953506" cy="2592561"/>
            </a:xfrm>
            <a:prstGeom prst="roundRect">
              <a:avLst>
                <a:gd name="adj" fmla="val 50000"/>
              </a:avLst>
            </a:prstGeom>
            <a:gradFill>
              <a:gsLst>
                <a:gs pos="37000">
                  <a:srgbClr val="6C6C6C">
                    <a:alpha val="35000"/>
                  </a:srgbClr>
                </a:gs>
                <a:gs pos="0">
                  <a:schemeClr val="tx1">
                    <a:alpha val="61000"/>
                  </a:schemeClr>
                </a:gs>
                <a:gs pos="100000">
                  <a:srgbClr val="D8D8D8">
                    <a:alpha val="0"/>
                  </a:srgbClr>
                </a:gs>
              </a:gsLst>
              <a:lin ang="0" scaled="0"/>
            </a:gradFill>
            <a:ln>
              <a:noFill/>
            </a:ln>
            <a:effectLst>
              <a:softEdge rad="254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85" name="淘宝网Chenying0907出品 5"/>
            <p:cNvSpPr/>
            <p:nvPr/>
          </p:nvSpPr>
          <p:spPr bwMode="auto">
            <a:xfrm rot="10800000">
              <a:off x="3548875" y="2523401"/>
              <a:ext cx="2056649" cy="1822793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86" name="淘宝网Chenying0907出品 85"/>
          <p:cNvGrpSpPr/>
          <p:nvPr/>
        </p:nvGrpSpPr>
        <p:grpSpPr>
          <a:xfrm>
            <a:off x="5444460" y="3573016"/>
            <a:ext cx="1949271" cy="2430528"/>
            <a:chOff x="3295850" y="1908877"/>
            <a:chExt cx="3738030" cy="4660916"/>
          </a:xfrm>
        </p:grpSpPr>
        <p:sp>
          <p:nvSpPr>
            <p:cNvPr id="87" name="圆角淘宝网Chenying0907出品 86"/>
            <p:cNvSpPr/>
            <p:nvPr/>
          </p:nvSpPr>
          <p:spPr>
            <a:xfrm rot="2760000">
              <a:off x="3098889" y="2634801"/>
              <a:ext cx="4660916" cy="3209067"/>
            </a:xfrm>
            <a:prstGeom prst="roundRect">
              <a:avLst>
                <a:gd name="adj" fmla="val 50000"/>
              </a:avLst>
            </a:prstGeom>
            <a:gradFill>
              <a:gsLst>
                <a:gs pos="33000">
                  <a:srgbClr val="6C6C6C">
                    <a:alpha val="42000"/>
                  </a:srgbClr>
                </a:gs>
                <a:gs pos="0">
                  <a:schemeClr val="tx1">
                    <a:alpha val="54000"/>
                  </a:schemeClr>
                </a:gs>
                <a:gs pos="100000">
                  <a:srgbClr val="D8D8D8">
                    <a:alpha val="0"/>
                  </a:srgbClr>
                </a:gs>
              </a:gsLst>
              <a:lin ang="0" scaled="0"/>
            </a:gradFill>
            <a:ln>
              <a:noFill/>
            </a:ln>
            <a:effectLst>
              <a:softEdge rad="254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88" name="淘宝网Chenying0907出品 5"/>
            <p:cNvSpPr/>
            <p:nvPr/>
          </p:nvSpPr>
          <p:spPr bwMode="auto">
            <a:xfrm rot="10800000">
              <a:off x="3295850" y="2263222"/>
              <a:ext cx="2643765" cy="2343151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73000">
                  <a:srgbClr val="ECECEC"/>
                </a:gs>
                <a:gs pos="100000">
                  <a:srgbClr val="D9D9D9"/>
                </a:gs>
              </a:gsLst>
              <a:lin ang="2700000" scaled="1"/>
              <a:tileRect/>
            </a:gradFill>
            <a:ln w="25400">
              <a:gradFill flip="none" rotWithShape="1">
                <a:gsLst>
                  <a:gs pos="29000">
                    <a:srgbClr val="E0E0E0"/>
                  </a:gs>
                  <a:gs pos="0">
                    <a:srgbClr val="999999"/>
                  </a:gs>
                  <a:gs pos="83000">
                    <a:schemeClr val="bg1"/>
                  </a:gs>
                </a:gsLst>
                <a:lin ang="2700000" scaled="1"/>
                <a:tileRect/>
              </a:gradFill>
            </a:ln>
            <a:effectLst>
              <a:outerShdw blurRad="355600" dist="88900" dir="2700000" algn="tl" rotWithShape="0">
                <a:prstClr val="black">
                  <a:alpha val="28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9" name="圆角淘宝网Chenying0907出品 88"/>
            <p:cNvSpPr/>
            <p:nvPr/>
          </p:nvSpPr>
          <p:spPr>
            <a:xfrm rot="2760000">
              <a:off x="3358628" y="2852802"/>
              <a:ext cx="3953506" cy="2592561"/>
            </a:xfrm>
            <a:prstGeom prst="roundRect">
              <a:avLst>
                <a:gd name="adj" fmla="val 50000"/>
              </a:avLst>
            </a:prstGeom>
            <a:gradFill>
              <a:gsLst>
                <a:gs pos="37000">
                  <a:srgbClr val="6C6C6C">
                    <a:alpha val="35000"/>
                  </a:srgbClr>
                </a:gs>
                <a:gs pos="0">
                  <a:schemeClr val="tx1">
                    <a:alpha val="61000"/>
                  </a:schemeClr>
                </a:gs>
                <a:gs pos="100000">
                  <a:srgbClr val="D8D8D8">
                    <a:alpha val="0"/>
                  </a:srgbClr>
                </a:gs>
              </a:gsLst>
              <a:lin ang="0" scaled="0"/>
            </a:gradFill>
            <a:ln>
              <a:noFill/>
            </a:ln>
            <a:effectLst>
              <a:softEdge rad="254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90" name="淘宝网Chenying0907出品 5"/>
            <p:cNvSpPr/>
            <p:nvPr/>
          </p:nvSpPr>
          <p:spPr bwMode="auto">
            <a:xfrm rot="10800000">
              <a:off x="3548875" y="2523401"/>
              <a:ext cx="2056649" cy="1822793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solidFill>
              <a:srgbClr val="F45058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91" name="淘宝网Chenying0907出品 90"/>
          <p:cNvGrpSpPr/>
          <p:nvPr/>
        </p:nvGrpSpPr>
        <p:grpSpPr>
          <a:xfrm>
            <a:off x="7316668" y="3573016"/>
            <a:ext cx="1949271" cy="2430528"/>
            <a:chOff x="3295850" y="1908877"/>
            <a:chExt cx="3738030" cy="4660916"/>
          </a:xfrm>
        </p:grpSpPr>
        <p:sp>
          <p:nvSpPr>
            <p:cNvPr id="92" name="圆角淘宝网Chenying0907出品 91"/>
            <p:cNvSpPr/>
            <p:nvPr/>
          </p:nvSpPr>
          <p:spPr>
            <a:xfrm rot="2760000">
              <a:off x="3098889" y="2634801"/>
              <a:ext cx="4660916" cy="3209067"/>
            </a:xfrm>
            <a:prstGeom prst="roundRect">
              <a:avLst>
                <a:gd name="adj" fmla="val 50000"/>
              </a:avLst>
            </a:prstGeom>
            <a:gradFill>
              <a:gsLst>
                <a:gs pos="33000">
                  <a:srgbClr val="6C6C6C">
                    <a:alpha val="42000"/>
                  </a:srgbClr>
                </a:gs>
                <a:gs pos="0">
                  <a:schemeClr val="tx1">
                    <a:alpha val="54000"/>
                  </a:schemeClr>
                </a:gs>
                <a:gs pos="100000">
                  <a:srgbClr val="D8D8D8">
                    <a:alpha val="0"/>
                  </a:srgbClr>
                </a:gs>
              </a:gsLst>
              <a:lin ang="0" scaled="0"/>
            </a:gradFill>
            <a:ln>
              <a:noFill/>
            </a:ln>
            <a:effectLst>
              <a:softEdge rad="254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93" name="淘宝网Chenying0907出品 5"/>
            <p:cNvSpPr/>
            <p:nvPr/>
          </p:nvSpPr>
          <p:spPr bwMode="auto">
            <a:xfrm rot="10800000">
              <a:off x="3295850" y="2263222"/>
              <a:ext cx="2643765" cy="2343151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73000">
                  <a:srgbClr val="ECECEC"/>
                </a:gs>
                <a:gs pos="100000">
                  <a:srgbClr val="D9D9D9"/>
                </a:gs>
              </a:gsLst>
              <a:lin ang="2700000" scaled="1"/>
              <a:tileRect/>
            </a:gradFill>
            <a:ln w="25400">
              <a:gradFill flip="none" rotWithShape="1">
                <a:gsLst>
                  <a:gs pos="29000">
                    <a:srgbClr val="E0E0E0"/>
                  </a:gs>
                  <a:gs pos="0">
                    <a:srgbClr val="999999"/>
                  </a:gs>
                  <a:gs pos="83000">
                    <a:schemeClr val="bg1"/>
                  </a:gs>
                </a:gsLst>
                <a:lin ang="2700000" scaled="1"/>
                <a:tileRect/>
              </a:gradFill>
            </a:ln>
            <a:effectLst>
              <a:outerShdw blurRad="355600" dist="88900" dir="2700000" algn="tl" rotWithShape="0">
                <a:prstClr val="black">
                  <a:alpha val="28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4" name="圆角淘宝网Chenying0907出品 93"/>
            <p:cNvSpPr/>
            <p:nvPr/>
          </p:nvSpPr>
          <p:spPr>
            <a:xfrm rot="2760000">
              <a:off x="3358628" y="2852802"/>
              <a:ext cx="3953506" cy="2592561"/>
            </a:xfrm>
            <a:prstGeom prst="roundRect">
              <a:avLst>
                <a:gd name="adj" fmla="val 50000"/>
              </a:avLst>
            </a:prstGeom>
            <a:gradFill>
              <a:gsLst>
                <a:gs pos="37000">
                  <a:srgbClr val="6C6C6C">
                    <a:alpha val="35000"/>
                  </a:srgbClr>
                </a:gs>
                <a:gs pos="0">
                  <a:schemeClr val="tx1">
                    <a:alpha val="61000"/>
                  </a:schemeClr>
                </a:gs>
                <a:gs pos="100000">
                  <a:srgbClr val="D8D8D8">
                    <a:alpha val="0"/>
                  </a:srgbClr>
                </a:gs>
              </a:gsLst>
              <a:lin ang="0" scaled="0"/>
            </a:gradFill>
            <a:ln>
              <a:noFill/>
            </a:ln>
            <a:effectLst>
              <a:softEdge rad="254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95" name="淘宝网Chenying0907出品 5"/>
            <p:cNvSpPr/>
            <p:nvPr/>
          </p:nvSpPr>
          <p:spPr bwMode="auto">
            <a:xfrm rot="10800000">
              <a:off x="3548875" y="2523401"/>
              <a:ext cx="2056649" cy="1822793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96" name="淘宝网Chenying0907出品 95"/>
          <p:cNvGrpSpPr/>
          <p:nvPr/>
        </p:nvGrpSpPr>
        <p:grpSpPr>
          <a:xfrm>
            <a:off x="9132124" y="3628741"/>
            <a:ext cx="1949271" cy="2430528"/>
            <a:chOff x="3295850" y="1908877"/>
            <a:chExt cx="3738030" cy="4660916"/>
          </a:xfrm>
        </p:grpSpPr>
        <p:sp>
          <p:nvSpPr>
            <p:cNvPr id="97" name="圆角淘宝网Chenying0907出品 96"/>
            <p:cNvSpPr/>
            <p:nvPr/>
          </p:nvSpPr>
          <p:spPr>
            <a:xfrm rot="2760000">
              <a:off x="3098889" y="2634801"/>
              <a:ext cx="4660916" cy="3209067"/>
            </a:xfrm>
            <a:prstGeom prst="roundRect">
              <a:avLst>
                <a:gd name="adj" fmla="val 50000"/>
              </a:avLst>
            </a:prstGeom>
            <a:gradFill>
              <a:gsLst>
                <a:gs pos="33000">
                  <a:srgbClr val="6C6C6C">
                    <a:alpha val="42000"/>
                  </a:srgbClr>
                </a:gs>
                <a:gs pos="0">
                  <a:schemeClr val="tx1">
                    <a:alpha val="54000"/>
                  </a:schemeClr>
                </a:gs>
                <a:gs pos="100000">
                  <a:srgbClr val="D8D8D8">
                    <a:alpha val="0"/>
                  </a:srgbClr>
                </a:gs>
              </a:gsLst>
              <a:lin ang="0" scaled="0"/>
            </a:gradFill>
            <a:ln>
              <a:noFill/>
            </a:ln>
            <a:effectLst>
              <a:softEdge rad="254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98" name="淘宝网Chenying0907出品 5"/>
            <p:cNvSpPr/>
            <p:nvPr/>
          </p:nvSpPr>
          <p:spPr bwMode="auto">
            <a:xfrm rot="10800000">
              <a:off x="3295850" y="2263222"/>
              <a:ext cx="2643765" cy="2343151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73000">
                  <a:srgbClr val="ECECEC"/>
                </a:gs>
                <a:gs pos="100000">
                  <a:srgbClr val="D9D9D9"/>
                </a:gs>
              </a:gsLst>
              <a:lin ang="2700000" scaled="1"/>
              <a:tileRect/>
            </a:gradFill>
            <a:ln w="25400">
              <a:gradFill flip="none" rotWithShape="1">
                <a:gsLst>
                  <a:gs pos="29000">
                    <a:srgbClr val="E0E0E0"/>
                  </a:gs>
                  <a:gs pos="0">
                    <a:srgbClr val="999999"/>
                  </a:gs>
                  <a:gs pos="83000">
                    <a:schemeClr val="bg1"/>
                  </a:gs>
                </a:gsLst>
                <a:lin ang="2700000" scaled="1"/>
                <a:tileRect/>
              </a:gradFill>
            </a:ln>
            <a:effectLst>
              <a:outerShdw blurRad="355600" dist="88900" dir="2700000" algn="tl" rotWithShape="0">
                <a:prstClr val="black">
                  <a:alpha val="28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9" name="圆角淘宝网Chenying0907出品 98"/>
            <p:cNvSpPr/>
            <p:nvPr/>
          </p:nvSpPr>
          <p:spPr>
            <a:xfrm rot="2760000">
              <a:off x="3358628" y="2852802"/>
              <a:ext cx="3953506" cy="2592561"/>
            </a:xfrm>
            <a:prstGeom prst="roundRect">
              <a:avLst>
                <a:gd name="adj" fmla="val 50000"/>
              </a:avLst>
            </a:prstGeom>
            <a:gradFill>
              <a:gsLst>
                <a:gs pos="37000">
                  <a:srgbClr val="6C6C6C">
                    <a:alpha val="35000"/>
                  </a:srgbClr>
                </a:gs>
                <a:gs pos="0">
                  <a:schemeClr val="tx1">
                    <a:alpha val="61000"/>
                  </a:schemeClr>
                </a:gs>
                <a:gs pos="100000">
                  <a:srgbClr val="D8D8D8">
                    <a:alpha val="0"/>
                  </a:srgbClr>
                </a:gs>
              </a:gsLst>
              <a:lin ang="0" scaled="0"/>
            </a:gradFill>
            <a:ln>
              <a:noFill/>
            </a:ln>
            <a:effectLst>
              <a:softEdge rad="254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00" name="淘宝网Chenying0907出品 5"/>
            <p:cNvSpPr/>
            <p:nvPr/>
          </p:nvSpPr>
          <p:spPr bwMode="auto">
            <a:xfrm rot="10800000">
              <a:off x="3548875" y="2523401"/>
              <a:ext cx="2056649" cy="1822793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06" name="淘宝网Chenying0907出品 9"/>
          <p:cNvSpPr txBox="1"/>
          <p:nvPr/>
        </p:nvSpPr>
        <p:spPr>
          <a:xfrm>
            <a:off x="1417067" y="5151239"/>
            <a:ext cx="2103040" cy="65402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sz="2400" b="1" dirty="0">
                <a:solidFill>
                  <a:srgbClr val="FFB8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公司与团队</a:t>
            </a:r>
            <a:endParaRPr lang="en-US" altLang="zh-CN" sz="2400" b="1" dirty="0">
              <a:solidFill>
                <a:srgbClr val="FFB8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1" algn="ctr"/>
            <a:r>
              <a:rPr lang="zh-CN" altLang="en-US" sz="1400" dirty="0">
                <a:solidFill>
                  <a:srgbClr val="FFB8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（我们是谁）</a:t>
            </a:r>
          </a:p>
        </p:txBody>
      </p:sp>
      <p:sp>
        <p:nvSpPr>
          <p:cNvPr id="107" name="淘宝网Chenying0907出品 9"/>
          <p:cNvSpPr txBox="1"/>
          <p:nvPr/>
        </p:nvSpPr>
        <p:spPr>
          <a:xfrm>
            <a:off x="3233065" y="5151239"/>
            <a:ext cx="2103040" cy="65402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sz="2400" b="1" dirty="0">
                <a:solidFill>
                  <a:srgbClr val="01ACB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项目介绍</a:t>
            </a:r>
            <a:endParaRPr lang="en-US" altLang="zh-CN" sz="2400" b="1" dirty="0">
              <a:solidFill>
                <a:srgbClr val="01ACB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1" algn="ctr"/>
            <a:r>
              <a:rPr lang="zh-CN" altLang="en-US" sz="1400" dirty="0">
                <a:solidFill>
                  <a:srgbClr val="01ACB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（我们做什么）</a:t>
            </a:r>
          </a:p>
        </p:txBody>
      </p:sp>
      <p:sp>
        <p:nvSpPr>
          <p:cNvPr id="108" name="淘宝网Chenying0907出品 9"/>
          <p:cNvSpPr txBox="1"/>
          <p:nvPr/>
        </p:nvSpPr>
        <p:spPr>
          <a:xfrm>
            <a:off x="5017467" y="5151239"/>
            <a:ext cx="2103040" cy="65402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sz="2400" b="1" dirty="0">
                <a:solidFill>
                  <a:srgbClr val="F8353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产品与运营</a:t>
            </a:r>
            <a:endParaRPr lang="en-US" altLang="zh-CN" sz="2400" b="1" dirty="0">
              <a:solidFill>
                <a:srgbClr val="F8353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1" algn="ctr"/>
            <a:r>
              <a:rPr lang="zh-CN" altLang="en-US" sz="1400" dirty="0">
                <a:solidFill>
                  <a:srgbClr val="F8353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（我们怎么做）</a:t>
            </a:r>
          </a:p>
        </p:txBody>
      </p:sp>
      <p:sp>
        <p:nvSpPr>
          <p:cNvPr id="109" name="淘宝网Chenying0907出品 9"/>
          <p:cNvSpPr txBox="1"/>
          <p:nvPr/>
        </p:nvSpPr>
        <p:spPr>
          <a:xfrm>
            <a:off x="6860059" y="5151239"/>
            <a:ext cx="2103040" cy="65402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sz="2400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发展前景</a:t>
            </a:r>
            <a:endParaRPr lang="en-US" altLang="zh-CN" sz="2400" b="1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1" algn="ctr"/>
            <a:r>
              <a:rPr lang="zh-CN" altLang="en-US" sz="14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（长期战略目标）</a:t>
            </a:r>
          </a:p>
        </p:txBody>
      </p:sp>
      <p:sp>
        <p:nvSpPr>
          <p:cNvPr id="110" name="淘宝网Chenying0907出品 9"/>
          <p:cNvSpPr txBox="1"/>
          <p:nvPr/>
        </p:nvSpPr>
        <p:spPr>
          <a:xfrm>
            <a:off x="8747075" y="5151239"/>
            <a:ext cx="2103040" cy="65402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sz="24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财务与融资</a:t>
            </a:r>
            <a:endParaRPr lang="en-US" altLang="zh-CN" sz="2400" b="1" dirty="0">
              <a:solidFill>
                <a:schemeClr val="accent5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1" algn="ctr"/>
            <a:r>
              <a:rPr lang="zh-CN" altLang="en-US" sz="1400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（商务合作方式）</a:t>
            </a:r>
          </a:p>
        </p:txBody>
      </p:sp>
      <p:sp>
        <p:nvSpPr>
          <p:cNvPr id="101" name="KSO_Shape"/>
          <p:cNvSpPr/>
          <p:nvPr/>
        </p:nvSpPr>
        <p:spPr bwMode="auto">
          <a:xfrm>
            <a:off x="2176801" y="4134455"/>
            <a:ext cx="650494" cy="446673"/>
          </a:xfrm>
          <a:custGeom>
            <a:avLst/>
            <a:gdLst>
              <a:gd name="T0" fmla="*/ 2147483646 w 112"/>
              <a:gd name="T1" fmla="*/ 2147483646 h 77"/>
              <a:gd name="T2" fmla="*/ 2147483646 w 112"/>
              <a:gd name="T3" fmla="*/ 2147483646 h 77"/>
              <a:gd name="T4" fmla="*/ 2147483646 w 112"/>
              <a:gd name="T5" fmla="*/ 2147483646 h 77"/>
              <a:gd name="T6" fmla="*/ 2147483646 w 112"/>
              <a:gd name="T7" fmla="*/ 2147483646 h 77"/>
              <a:gd name="T8" fmla="*/ 2147483646 w 112"/>
              <a:gd name="T9" fmla="*/ 2147483646 h 77"/>
              <a:gd name="T10" fmla="*/ 0 w 112"/>
              <a:gd name="T11" fmla="*/ 2147483646 h 77"/>
              <a:gd name="T12" fmla="*/ 2147483646 w 112"/>
              <a:gd name="T13" fmla="*/ 2147483646 h 77"/>
              <a:gd name="T14" fmla="*/ 2147483646 w 112"/>
              <a:gd name="T15" fmla="*/ 2147483646 h 77"/>
              <a:gd name="T16" fmla="*/ 2147483646 w 112"/>
              <a:gd name="T17" fmla="*/ 2147483646 h 77"/>
              <a:gd name="T18" fmla="*/ 2147483646 w 112"/>
              <a:gd name="T19" fmla="*/ 2147483646 h 77"/>
              <a:gd name="T20" fmla="*/ 2147483646 w 112"/>
              <a:gd name="T21" fmla="*/ 2147483646 h 77"/>
              <a:gd name="T22" fmla="*/ 2147483646 w 112"/>
              <a:gd name="T23" fmla="*/ 2147483646 h 77"/>
              <a:gd name="T24" fmla="*/ 2147483646 w 112"/>
              <a:gd name="T25" fmla="*/ 2147483646 h 77"/>
              <a:gd name="T26" fmla="*/ 2147483646 w 112"/>
              <a:gd name="T27" fmla="*/ 2147483646 h 77"/>
              <a:gd name="T28" fmla="*/ 2147483646 w 112"/>
              <a:gd name="T29" fmla="*/ 2147483646 h 77"/>
              <a:gd name="T30" fmla="*/ 2147483646 w 112"/>
              <a:gd name="T31" fmla="*/ 2147483646 h 77"/>
              <a:gd name="T32" fmla="*/ 2147483646 w 112"/>
              <a:gd name="T33" fmla="*/ 2147483646 h 77"/>
              <a:gd name="T34" fmla="*/ 2147483646 w 112"/>
              <a:gd name="T35" fmla="*/ 2147483646 h 77"/>
              <a:gd name="T36" fmla="*/ 2147483646 w 112"/>
              <a:gd name="T37" fmla="*/ 2147483646 h 77"/>
              <a:gd name="T38" fmla="*/ 2147483646 w 112"/>
              <a:gd name="T39" fmla="*/ 2147483646 h 77"/>
              <a:gd name="T40" fmla="*/ 2147483646 w 112"/>
              <a:gd name="T41" fmla="*/ 2147483646 h 77"/>
              <a:gd name="T42" fmla="*/ 2147483646 w 112"/>
              <a:gd name="T43" fmla="*/ 2147483646 h 77"/>
              <a:gd name="T44" fmla="*/ 2147483646 w 112"/>
              <a:gd name="T45" fmla="*/ 2147483646 h 77"/>
              <a:gd name="T46" fmla="*/ 2147483646 w 112"/>
              <a:gd name="T47" fmla="*/ 2147483646 h 77"/>
              <a:gd name="T48" fmla="*/ 2147483646 w 112"/>
              <a:gd name="T49" fmla="*/ 2147483646 h 77"/>
              <a:gd name="T50" fmla="*/ 2147483646 w 112"/>
              <a:gd name="T51" fmla="*/ 2147483646 h 77"/>
              <a:gd name="T52" fmla="*/ 2147483646 w 112"/>
              <a:gd name="T53" fmla="*/ 2147483646 h 77"/>
              <a:gd name="T54" fmla="*/ 2147483646 w 112"/>
              <a:gd name="T55" fmla="*/ 2147483646 h 77"/>
              <a:gd name="T56" fmla="*/ 2147483646 w 112"/>
              <a:gd name="T57" fmla="*/ 2147483646 h 77"/>
              <a:gd name="T58" fmla="*/ 2147483646 w 112"/>
              <a:gd name="T59" fmla="*/ 2147483646 h 77"/>
              <a:gd name="T60" fmla="*/ 2147483646 w 112"/>
              <a:gd name="T61" fmla="*/ 2147483646 h 77"/>
              <a:gd name="T62" fmla="*/ 2147483646 w 112"/>
              <a:gd name="T63" fmla="*/ 2147483646 h 77"/>
              <a:gd name="T64" fmla="*/ 2147483646 w 112"/>
              <a:gd name="T65" fmla="*/ 2147483646 h 77"/>
              <a:gd name="T66" fmla="*/ 2147483646 w 112"/>
              <a:gd name="T67" fmla="*/ 2147483646 h 77"/>
              <a:gd name="T68" fmla="*/ 2147483646 w 112"/>
              <a:gd name="T69" fmla="*/ 2147483646 h 77"/>
              <a:gd name="T70" fmla="*/ 2147483646 w 112"/>
              <a:gd name="T71" fmla="*/ 2147483646 h 77"/>
              <a:gd name="T72" fmla="*/ 2147483646 w 112"/>
              <a:gd name="T73" fmla="*/ 2147483646 h 77"/>
              <a:gd name="T74" fmla="*/ 2147483646 w 112"/>
              <a:gd name="T75" fmla="*/ 2147483646 h 77"/>
              <a:gd name="T76" fmla="*/ 2147483646 w 112"/>
              <a:gd name="T77" fmla="*/ 2147483646 h 77"/>
              <a:gd name="T78" fmla="*/ 2147483646 w 112"/>
              <a:gd name="T79" fmla="*/ 2147483646 h 77"/>
              <a:gd name="T80" fmla="*/ 2147483646 w 112"/>
              <a:gd name="T81" fmla="*/ 2147483646 h 77"/>
              <a:gd name="T82" fmla="*/ 2147483646 w 112"/>
              <a:gd name="T83" fmla="*/ 2147483646 h 77"/>
              <a:gd name="T84" fmla="*/ 2147483646 w 112"/>
              <a:gd name="T85" fmla="*/ 2147483646 h 77"/>
              <a:gd name="T86" fmla="*/ 2147483646 w 112"/>
              <a:gd name="T87" fmla="*/ 2147483646 h 77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112" h="77">
                <a:moveTo>
                  <a:pt x="56" y="0"/>
                </a:moveTo>
                <a:cubicBezTo>
                  <a:pt x="62" y="0"/>
                  <a:pt x="66" y="4"/>
                  <a:pt x="66" y="10"/>
                </a:cubicBezTo>
                <a:cubicBezTo>
                  <a:pt x="66" y="15"/>
                  <a:pt x="62" y="20"/>
                  <a:pt x="56" y="20"/>
                </a:cubicBezTo>
                <a:cubicBezTo>
                  <a:pt x="51" y="20"/>
                  <a:pt x="46" y="15"/>
                  <a:pt x="46" y="10"/>
                </a:cubicBezTo>
                <a:cubicBezTo>
                  <a:pt x="46" y="4"/>
                  <a:pt x="51" y="0"/>
                  <a:pt x="56" y="0"/>
                </a:cubicBezTo>
                <a:close/>
                <a:moveTo>
                  <a:pt x="15" y="49"/>
                </a:moveTo>
                <a:cubicBezTo>
                  <a:pt x="15" y="66"/>
                  <a:pt x="15" y="66"/>
                  <a:pt x="15" y="66"/>
                </a:cubicBezTo>
                <a:cubicBezTo>
                  <a:pt x="10" y="66"/>
                  <a:pt x="10" y="66"/>
                  <a:pt x="10" y="66"/>
                </a:cubicBezTo>
                <a:cubicBezTo>
                  <a:pt x="10" y="52"/>
                  <a:pt x="10" y="52"/>
                  <a:pt x="10" y="52"/>
                </a:cubicBezTo>
                <a:cubicBezTo>
                  <a:pt x="9" y="52"/>
                  <a:pt x="9" y="52"/>
                  <a:pt x="9" y="52"/>
                </a:cubicBezTo>
                <a:cubicBezTo>
                  <a:pt x="9" y="66"/>
                  <a:pt x="9" y="66"/>
                  <a:pt x="9" y="66"/>
                </a:cubicBezTo>
                <a:cubicBezTo>
                  <a:pt x="4" y="66"/>
                  <a:pt x="4" y="66"/>
                  <a:pt x="4" y="66"/>
                </a:cubicBezTo>
                <a:cubicBezTo>
                  <a:pt x="4" y="49"/>
                  <a:pt x="4" y="49"/>
                  <a:pt x="4" y="49"/>
                </a:cubicBezTo>
                <a:cubicBezTo>
                  <a:pt x="4" y="46"/>
                  <a:pt x="4" y="46"/>
                  <a:pt x="4" y="46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46"/>
                  <a:pt x="4" y="46"/>
                  <a:pt x="4" y="46"/>
                </a:cubicBezTo>
                <a:cubicBezTo>
                  <a:pt x="0" y="46"/>
                  <a:pt x="0" y="46"/>
                  <a:pt x="0" y="46"/>
                </a:cubicBezTo>
                <a:cubicBezTo>
                  <a:pt x="0" y="33"/>
                  <a:pt x="0" y="33"/>
                  <a:pt x="0" y="33"/>
                </a:cubicBezTo>
                <a:cubicBezTo>
                  <a:pt x="0" y="31"/>
                  <a:pt x="1" y="29"/>
                  <a:pt x="4" y="29"/>
                </a:cubicBezTo>
                <a:cubicBezTo>
                  <a:pt x="13" y="29"/>
                  <a:pt x="13" y="29"/>
                  <a:pt x="13" y="29"/>
                </a:cubicBezTo>
                <a:cubicBezTo>
                  <a:pt x="13" y="30"/>
                  <a:pt x="13" y="30"/>
                  <a:pt x="13" y="31"/>
                </a:cubicBezTo>
                <a:cubicBezTo>
                  <a:pt x="13" y="49"/>
                  <a:pt x="13" y="49"/>
                  <a:pt x="13" y="49"/>
                </a:cubicBezTo>
                <a:cubicBezTo>
                  <a:pt x="15" y="49"/>
                  <a:pt x="15" y="49"/>
                  <a:pt x="15" y="49"/>
                </a:cubicBezTo>
                <a:close/>
                <a:moveTo>
                  <a:pt x="10" y="15"/>
                </a:moveTo>
                <a:cubicBezTo>
                  <a:pt x="13" y="15"/>
                  <a:pt x="16" y="18"/>
                  <a:pt x="16" y="22"/>
                </a:cubicBezTo>
                <a:cubicBezTo>
                  <a:pt x="16" y="23"/>
                  <a:pt x="16" y="24"/>
                  <a:pt x="15" y="25"/>
                </a:cubicBezTo>
                <a:cubicBezTo>
                  <a:pt x="15" y="26"/>
                  <a:pt x="15" y="26"/>
                  <a:pt x="14" y="26"/>
                </a:cubicBezTo>
                <a:cubicBezTo>
                  <a:pt x="13" y="27"/>
                  <a:pt x="12" y="28"/>
                  <a:pt x="10" y="28"/>
                </a:cubicBezTo>
                <a:cubicBezTo>
                  <a:pt x="6" y="28"/>
                  <a:pt x="3" y="25"/>
                  <a:pt x="3" y="22"/>
                </a:cubicBezTo>
                <a:cubicBezTo>
                  <a:pt x="3" y="18"/>
                  <a:pt x="6" y="15"/>
                  <a:pt x="10" y="15"/>
                </a:cubicBezTo>
                <a:close/>
                <a:moveTo>
                  <a:pt x="96" y="49"/>
                </a:moveTo>
                <a:cubicBezTo>
                  <a:pt x="96" y="66"/>
                  <a:pt x="96" y="66"/>
                  <a:pt x="96" y="66"/>
                </a:cubicBezTo>
                <a:cubicBezTo>
                  <a:pt x="101" y="66"/>
                  <a:pt x="101" y="66"/>
                  <a:pt x="101" y="66"/>
                </a:cubicBezTo>
                <a:cubicBezTo>
                  <a:pt x="101" y="52"/>
                  <a:pt x="101" y="52"/>
                  <a:pt x="101" y="52"/>
                </a:cubicBezTo>
                <a:cubicBezTo>
                  <a:pt x="102" y="52"/>
                  <a:pt x="102" y="52"/>
                  <a:pt x="102" y="52"/>
                </a:cubicBezTo>
                <a:cubicBezTo>
                  <a:pt x="102" y="66"/>
                  <a:pt x="102" y="66"/>
                  <a:pt x="102" y="66"/>
                </a:cubicBezTo>
                <a:cubicBezTo>
                  <a:pt x="107" y="66"/>
                  <a:pt x="107" y="66"/>
                  <a:pt x="107" y="66"/>
                </a:cubicBezTo>
                <a:cubicBezTo>
                  <a:pt x="107" y="49"/>
                  <a:pt x="107" y="49"/>
                  <a:pt x="107" y="49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12" y="46"/>
                  <a:pt x="112" y="46"/>
                  <a:pt x="112" y="46"/>
                </a:cubicBezTo>
                <a:cubicBezTo>
                  <a:pt x="112" y="33"/>
                  <a:pt x="112" y="33"/>
                  <a:pt x="112" y="33"/>
                </a:cubicBezTo>
                <a:cubicBezTo>
                  <a:pt x="112" y="31"/>
                  <a:pt x="110" y="29"/>
                  <a:pt x="107" y="29"/>
                </a:cubicBezTo>
                <a:cubicBezTo>
                  <a:pt x="98" y="29"/>
                  <a:pt x="98" y="29"/>
                  <a:pt x="98" y="29"/>
                </a:cubicBezTo>
                <a:cubicBezTo>
                  <a:pt x="98" y="30"/>
                  <a:pt x="98" y="30"/>
                  <a:pt x="98" y="31"/>
                </a:cubicBezTo>
                <a:cubicBezTo>
                  <a:pt x="98" y="49"/>
                  <a:pt x="98" y="49"/>
                  <a:pt x="98" y="49"/>
                </a:cubicBezTo>
                <a:cubicBezTo>
                  <a:pt x="96" y="49"/>
                  <a:pt x="96" y="49"/>
                  <a:pt x="96" y="49"/>
                </a:cubicBezTo>
                <a:close/>
                <a:moveTo>
                  <a:pt x="101" y="15"/>
                </a:moveTo>
                <a:cubicBezTo>
                  <a:pt x="98" y="15"/>
                  <a:pt x="95" y="18"/>
                  <a:pt x="95" y="22"/>
                </a:cubicBezTo>
                <a:cubicBezTo>
                  <a:pt x="95" y="23"/>
                  <a:pt x="95" y="24"/>
                  <a:pt x="96" y="25"/>
                </a:cubicBezTo>
                <a:cubicBezTo>
                  <a:pt x="96" y="26"/>
                  <a:pt x="97" y="26"/>
                  <a:pt x="97" y="26"/>
                </a:cubicBezTo>
                <a:cubicBezTo>
                  <a:pt x="98" y="27"/>
                  <a:pt x="100" y="28"/>
                  <a:pt x="101" y="28"/>
                </a:cubicBezTo>
                <a:cubicBezTo>
                  <a:pt x="105" y="28"/>
                  <a:pt x="108" y="25"/>
                  <a:pt x="108" y="22"/>
                </a:cubicBezTo>
                <a:cubicBezTo>
                  <a:pt x="108" y="18"/>
                  <a:pt x="105" y="15"/>
                  <a:pt x="101" y="15"/>
                </a:cubicBezTo>
                <a:close/>
                <a:moveTo>
                  <a:pt x="75" y="51"/>
                </a:moveTo>
                <a:cubicBezTo>
                  <a:pt x="75" y="72"/>
                  <a:pt x="75" y="72"/>
                  <a:pt x="75" y="72"/>
                </a:cubicBezTo>
                <a:cubicBezTo>
                  <a:pt x="80" y="72"/>
                  <a:pt x="80" y="72"/>
                  <a:pt x="80" y="72"/>
                </a:cubicBezTo>
                <a:cubicBezTo>
                  <a:pt x="80" y="54"/>
                  <a:pt x="80" y="54"/>
                  <a:pt x="80" y="54"/>
                </a:cubicBezTo>
                <a:cubicBezTo>
                  <a:pt x="82" y="54"/>
                  <a:pt x="82" y="54"/>
                  <a:pt x="82" y="54"/>
                </a:cubicBezTo>
                <a:cubicBezTo>
                  <a:pt x="82" y="72"/>
                  <a:pt x="82" y="72"/>
                  <a:pt x="82" y="72"/>
                </a:cubicBezTo>
                <a:cubicBezTo>
                  <a:pt x="87" y="72"/>
                  <a:pt x="87" y="72"/>
                  <a:pt x="87" y="72"/>
                </a:cubicBezTo>
                <a:cubicBezTo>
                  <a:pt x="87" y="51"/>
                  <a:pt x="87" y="51"/>
                  <a:pt x="87" y="51"/>
                </a:cubicBezTo>
                <a:cubicBezTo>
                  <a:pt x="87" y="47"/>
                  <a:pt x="87" y="47"/>
                  <a:pt x="87" y="47"/>
                </a:cubicBezTo>
                <a:cubicBezTo>
                  <a:pt x="87" y="36"/>
                  <a:pt x="87" y="36"/>
                  <a:pt x="87" y="36"/>
                </a:cubicBezTo>
                <a:cubicBezTo>
                  <a:pt x="88" y="36"/>
                  <a:pt x="88" y="36"/>
                  <a:pt x="88" y="36"/>
                </a:cubicBezTo>
                <a:cubicBezTo>
                  <a:pt x="88" y="47"/>
                  <a:pt x="88" y="47"/>
                  <a:pt x="88" y="47"/>
                </a:cubicBezTo>
                <a:cubicBezTo>
                  <a:pt x="94" y="47"/>
                  <a:pt x="94" y="47"/>
                  <a:pt x="94" y="47"/>
                </a:cubicBezTo>
                <a:cubicBezTo>
                  <a:pt x="94" y="31"/>
                  <a:pt x="94" y="31"/>
                  <a:pt x="94" y="31"/>
                </a:cubicBezTo>
                <a:cubicBezTo>
                  <a:pt x="94" y="28"/>
                  <a:pt x="91" y="26"/>
                  <a:pt x="88" y="26"/>
                </a:cubicBezTo>
                <a:cubicBezTo>
                  <a:pt x="77" y="26"/>
                  <a:pt x="77" y="26"/>
                  <a:pt x="77" y="26"/>
                </a:cubicBezTo>
                <a:cubicBezTo>
                  <a:pt x="77" y="27"/>
                  <a:pt x="77" y="28"/>
                  <a:pt x="77" y="28"/>
                </a:cubicBezTo>
                <a:cubicBezTo>
                  <a:pt x="77" y="51"/>
                  <a:pt x="77" y="51"/>
                  <a:pt x="77" y="51"/>
                </a:cubicBezTo>
                <a:cubicBezTo>
                  <a:pt x="75" y="51"/>
                  <a:pt x="75" y="51"/>
                  <a:pt x="75" y="51"/>
                </a:cubicBezTo>
                <a:close/>
                <a:moveTo>
                  <a:pt x="65" y="47"/>
                </a:moveTo>
                <a:cubicBezTo>
                  <a:pt x="65" y="32"/>
                  <a:pt x="65" y="32"/>
                  <a:pt x="65" y="32"/>
                </a:cubicBezTo>
                <a:cubicBezTo>
                  <a:pt x="64" y="32"/>
                  <a:pt x="64" y="32"/>
                  <a:pt x="64" y="32"/>
                </a:cubicBezTo>
                <a:cubicBezTo>
                  <a:pt x="64" y="47"/>
                  <a:pt x="64" y="47"/>
                  <a:pt x="64" y="47"/>
                </a:cubicBezTo>
                <a:cubicBezTo>
                  <a:pt x="64" y="50"/>
                  <a:pt x="64" y="50"/>
                  <a:pt x="64" y="50"/>
                </a:cubicBezTo>
                <a:cubicBezTo>
                  <a:pt x="64" y="77"/>
                  <a:pt x="64" y="77"/>
                  <a:pt x="64" y="77"/>
                </a:cubicBezTo>
                <a:cubicBezTo>
                  <a:pt x="57" y="77"/>
                  <a:pt x="57" y="77"/>
                  <a:pt x="57" y="77"/>
                </a:cubicBezTo>
                <a:cubicBezTo>
                  <a:pt x="57" y="55"/>
                  <a:pt x="57" y="55"/>
                  <a:pt x="57" y="55"/>
                </a:cubicBezTo>
                <a:cubicBezTo>
                  <a:pt x="55" y="55"/>
                  <a:pt x="55" y="55"/>
                  <a:pt x="55" y="55"/>
                </a:cubicBezTo>
                <a:cubicBezTo>
                  <a:pt x="55" y="77"/>
                  <a:pt x="55" y="77"/>
                  <a:pt x="55" y="77"/>
                </a:cubicBezTo>
                <a:cubicBezTo>
                  <a:pt x="48" y="77"/>
                  <a:pt x="48" y="77"/>
                  <a:pt x="48" y="77"/>
                </a:cubicBezTo>
                <a:cubicBezTo>
                  <a:pt x="48" y="50"/>
                  <a:pt x="48" y="50"/>
                  <a:pt x="48" y="50"/>
                </a:cubicBezTo>
                <a:cubicBezTo>
                  <a:pt x="48" y="47"/>
                  <a:pt x="48" y="47"/>
                  <a:pt x="48" y="47"/>
                </a:cubicBezTo>
                <a:cubicBezTo>
                  <a:pt x="48" y="32"/>
                  <a:pt x="48" y="32"/>
                  <a:pt x="48" y="32"/>
                </a:cubicBezTo>
                <a:cubicBezTo>
                  <a:pt x="47" y="32"/>
                  <a:pt x="47" y="32"/>
                  <a:pt x="47" y="32"/>
                </a:cubicBezTo>
                <a:cubicBezTo>
                  <a:pt x="47" y="47"/>
                  <a:pt x="47" y="47"/>
                  <a:pt x="47" y="47"/>
                </a:cubicBezTo>
                <a:cubicBezTo>
                  <a:pt x="41" y="47"/>
                  <a:pt x="41" y="47"/>
                  <a:pt x="41" y="47"/>
                </a:cubicBezTo>
                <a:cubicBezTo>
                  <a:pt x="41" y="27"/>
                  <a:pt x="41" y="27"/>
                  <a:pt x="41" y="27"/>
                </a:cubicBezTo>
                <a:cubicBezTo>
                  <a:pt x="41" y="24"/>
                  <a:pt x="44" y="21"/>
                  <a:pt x="47" y="21"/>
                </a:cubicBezTo>
                <a:cubicBezTo>
                  <a:pt x="66" y="21"/>
                  <a:pt x="46" y="21"/>
                  <a:pt x="65" y="21"/>
                </a:cubicBezTo>
                <a:cubicBezTo>
                  <a:pt x="69" y="21"/>
                  <a:pt x="71" y="24"/>
                  <a:pt x="71" y="27"/>
                </a:cubicBezTo>
                <a:cubicBezTo>
                  <a:pt x="71" y="47"/>
                  <a:pt x="71" y="47"/>
                  <a:pt x="71" y="47"/>
                </a:cubicBezTo>
                <a:cubicBezTo>
                  <a:pt x="70" y="47"/>
                  <a:pt x="68" y="47"/>
                  <a:pt x="65" y="47"/>
                </a:cubicBezTo>
                <a:close/>
                <a:moveTo>
                  <a:pt x="37" y="51"/>
                </a:moveTo>
                <a:cubicBezTo>
                  <a:pt x="37" y="72"/>
                  <a:pt x="37" y="72"/>
                  <a:pt x="37" y="72"/>
                </a:cubicBezTo>
                <a:cubicBezTo>
                  <a:pt x="31" y="72"/>
                  <a:pt x="31" y="72"/>
                  <a:pt x="31" y="72"/>
                </a:cubicBezTo>
                <a:cubicBezTo>
                  <a:pt x="31" y="54"/>
                  <a:pt x="31" y="54"/>
                  <a:pt x="31" y="54"/>
                </a:cubicBezTo>
                <a:cubicBezTo>
                  <a:pt x="30" y="54"/>
                  <a:pt x="30" y="54"/>
                  <a:pt x="30" y="54"/>
                </a:cubicBezTo>
                <a:cubicBezTo>
                  <a:pt x="30" y="72"/>
                  <a:pt x="30" y="72"/>
                  <a:pt x="30" y="72"/>
                </a:cubicBezTo>
                <a:cubicBezTo>
                  <a:pt x="24" y="72"/>
                  <a:pt x="24" y="72"/>
                  <a:pt x="24" y="72"/>
                </a:cubicBezTo>
                <a:cubicBezTo>
                  <a:pt x="24" y="51"/>
                  <a:pt x="24" y="51"/>
                  <a:pt x="24" y="51"/>
                </a:cubicBezTo>
                <a:cubicBezTo>
                  <a:pt x="24" y="47"/>
                  <a:pt x="24" y="47"/>
                  <a:pt x="24" y="47"/>
                </a:cubicBezTo>
                <a:cubicBezTo>
                  <a:pt x="24" y="36"/>
                  <a:pt x="24" y="36"/>
                  <a:pt x="24" y="36"/>
                </a:cubicBezTo>
                <a:cubicBezTo>
                  <a:pt x="23" y="36"/>
                  <a:pt x="23" y="36"/>
                  <a:pt x="23" y="36"/>
                </a:cubicBezTo>
                <a:cubicBezTo>
                  <a:pt x="23" y="47"/>
                  <a:pt x="23" y="47"/>
                  <a:pt x="23" y="47"/>
                </a:cubicBezTo>
                <a:cubicBezTo>
                  <a:pt x="18" y="47"/>
                  <a:pt x="18" y="47"/>
                  <a:pt x="18" y="47"/>
                </a:cubicBezTo>
                <a:cubicBezTo>
                  <a:pt x="18" y="31"/>
                  <a:pt x="18" y="31"/>
                  <a:pt x="18" y="31"/>
                </a:cubicBezTo>
                <a:cubicBezTo>
                  <a:pt x="18" y="28"/>
                  <a:pt x="20" y="26"/>
                  <a:pt x="23" y="26"/>
                </a:cubicBezTo>
                <a:cubicBezTo>
                  <a:pt x="35" y="26"/>
                  <a:pt x="35" y="26"/>
                  <a:pt x="35" y="26"/>
                </a:cubicBezTo>
                <a:cubicBezTo>
                  <a:pt x="35" y="27"/>
                  <a:pt x="35" y="28"/>
                  <a:pt x="35" y="28"/>
                </a:cubicBezTo>
                <a:cubicBezTo>
                  <a:pt x="35" y="51"/>
                  <a:pt x="35" y="51"/>
                  <a:pt x="35" y="51"/>
                </a:cubicBezTo>
                <a:cubicBezTo>
                  <a:pt x="37" y="51"/>
                  <a:pt x="37" y="51"/>
                  <a:pt x="37" y="51"/>
                </a:cubicBezTo>
                <a:close/>
                <a:moveTo>
                  <a:pt x="31" y="9"/>
                </a:moveTo>
                <a:cubicBezTo>
                  <a:pt x="35" y="9"/>
                  <a:pt x="39" y="12"/>
                  <a:pt x="39" y="17"/>
                </a:cubicBezTo>
                <a:cubicBezTo>
                  <a:pt x="39" y="19"/>
                  <a:pt x="38" y="20"/>
                  <a:pt x="37" y="22"/>
                </a:cubicBezTo>
                <a:cubicBezTo>
                  <a:pt x="37" y="22"/>
                  <a:pt x="37" y="22"/>
                  <a:pt x="37" y="23"/>
                </a:cubicBezTo>
                <a:cubicBezTo>
                  <a:pt x="35" y="24"/>
                  <a:pt x="33" y="25"/>
                  <a:pt x="31" y="25"/>
                </a:cubicBezTo>
                <a:cubicBezTo>
                  <a:pt x="26" y="25"/>
                  <a:pt x="22" y="21"/>
                  <a:pt x="22" y="17"/>
                </a:cubicBezTo>
                <a:cubicBezTo>
                  <a:pt x="22" y="12"/>
                  <a:pt x="26" y="9"/>
                  <a:pt x="31" y="9"/>
                </a:cubicBezTo>
                <a:close/>
                <a:moveTo>
                  <a:pt x="81" y="9"/>
                </a:moveTo>
                <a:cubicBezTo>
                  <a:pt x="76" y="9"/>
                  <a:pt x="73" y="12"/>
                  <a:pt x="73" y="17"/>
                </a:cubicBezTo>
                <a:cubicBezTo>
                  <a:pt x="73" y="19"/>
                  <a:pt x="73" y="20"/>
                  <a:pt x="74" y="22"/>
                </a:cubicBezTo>
                <a:cubicBezTo>
                  <a:pt x="75" y="22"/>
                  <a:pt x="75" y="22"/>
                  <a:pt x="75" y="23"/>
                </a:cubicBezTo>
                <a:cubicBezTo>
                  <a:pt x="77" y="24"/>
                  <a:pt x="79" y="25"/>
                  <a:pt x="81" y="25"/>
                </a:cubicBezTo>
                <a:cubicBezTo>
                  <a:pt x="85" y="25"/>
                  <a:pt x="89" y="21"/>
                  <a:pt x="89" y="17"/>
                </a:cubicBezTo>
                <a:cubicBezTo>
                  <a:pt x="89" y="12"/>
                  <a:pt x="85" y="9"/>
                  <a:pt x="81" y="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chemeClr val="bg1"/>
              </a:solidFill>
              <a:ea typeface="宋体" panose="02010600030101010101" pitchFamily="2" charset="-122"/>
            </a:endParaRPr>
          </a:p>
        </p:txBody>
      </p:sp>
      <p:sp>
        <p:nvSpPr>
          <p:cNvPr id="102" name="KSO_Shape"/>
          <p:cNvSpPr/>
          <p:nvPr/>
        </p:nvSpPr>
        <p:spPr bwMode="auto">
          <a:xfrm>
            <a:off x="3960623" y="4149080"/>
            <a:ext cx="627380" cy="534318"/>
          </a:xfrm>
          <a:custGeom>
            <a:avLst/>
            <a:gdLst>
              <a:gd name="T0" fmla="*/ 432030 w 2125663"/>
              <a:gd name="T1" fmla="*/ 1344893 h 1811338"/>
              <a:gd name="T2" fmla="*/ 462740 w 2125663"/>
              <a:gd name="T3" fmla="*/ 1477960 h 1811338"/>
              <a:gd name="T4" fmla="*/ 513638 w 2125663"/>
              <a:gd name="T5" fmla="*/ 1557743 h 1811338"/>
              <a:gd name="T6" fmla="*/ 516481 w 2125663"/>
              <a:gd name="T7" fmla="*/ 1336346 h 1811338"/>
              <a:gd name="T8" fmla="*/ 503401 w 2125663"/>
              <a:gd name="T9" fmla="*/ 1310416 h 1811338"/>
              <a:gd name="T10" fmla="*/ 515913 w 2125663"/>
              <a:gd name="T11" fmla="*/ 1250009 h 1811338"/>
              <a:gd name="T12" fmla="*/ 618846 w 2125663"/>
              <a:gd name="T13" fmla="*/ 1242885 h 1811338"/>
              <a:gd name="T14" fmla="*/ 643583 w 2125663"/>
              <a:gd name="T15" fmla="*/ 1263116 h 1811338"/>
              <a:gd name="T16" fmla="*/ 642446 w 2125663"/>
              <a:gd name="T17" fmla="*/ 1324948 h 1811338"/>
              <a:gd name="T18" fmla="*/ 619414 w 2125663"/>
              <a:gd name="T19" fmla="*/ 1342899 h 1811338"/>
              <a:gd name="T20" fmla="*/ 664057 w 2125663"/>
              <a:gd name="T21" fmla="*/ 1524691 h 1811338"/>
              <a:gd name="T22" fmla="*/ 704434 w 2125663"/>
              <a:gd name="T23" fmla="*/ 1417553 h 1811338"/>
              <a:gd name="T24" fmla="*/ 725191 w 2125663"/>
              <a:gd name="T25" fmla="*/ 1259697 h 1811338"/>
              <a:gd name="T26" fmla="*/ 857412 w 2125663"/>
              <a:gd name="T27" fmla="*/ 1192451 h 1811338"/>
              <a:gd name="T28" fmla="*/ 923096 w 2125663"/>
              <a:gd name="T29" fmla="*/ 1212682 h 1811338"/>
              <a:gd name="T30" fmla="*/ 970013 w 2125663"/>
              <a:gd name="T31" fmla="*/ 1259697 h 1811338"/>
              <a:gd name="T32" fmla="*/ 990201 w 2125663"/>
              <a:gd name="T33" fmla="*/ 1325233 h 1811338"/>
              <a:gd name="T34" fmla="*/ 980818 w 2125663"/>
              <a:gd name="T35" fmla="*/ 1537228 h 1811338"/>
              <a:gd name="T36" fmla="*/ 935891 w 2125663"/>
              <a:gd name="T37" fmla="*/ 1570566 h 1811338"/>
              <a:gd name="T38" fmla="*/ 798837 w 2125663"/>
              <a:gd name="T39" fmla="*/ 1607608 h 1811338"/>
              <a:gd name="T40" fmla="*/ 617424 w 2125663"/>
              <a:gd name="T41" fmla="*/ 1622140 h 1811338"/>
              <a:gd name="T42" fmla="*/ 428049 w 2125663"/>
              <a:gd name="T43" fmla="*/ 1615872 h 1811338"/>
              <a:gd name="T44" fmla="*/ 264551 w 2125663"/>
              <a:gd name="T45" fmla="*/ 1588232 h 1811338"/>
              <a:gd name="T46" fmla="*/ 180669 w 2125663"/>
              <a:gd name="T47" fmla="*/ 1549481 h 1811338"/>
              <a:gd name="T48" fmla="*/ 159912 w 2125663"/>
              <a:gd name="T49" fmla="*/ 1517283 h 1811338"/>
              <a:gd name="T50" fmla="*/ 167873 w 2125663"/>
              <a:gd name="T51" fmla="*/ 1284201 h 1811338"/>
              <a:gd name="T52" fmla="*/ 205123 w 2125663"/>
              <a:gd name="T53" fmla="*/ 1228638 h 1811338"/>
              <a:gd name="T54" fmla="*/ 264266 w 2125663"/>
              <a:gd name="T55" fmla="*/ 1196440 h 1811338"/>
              <a:gd name="T56" fmla="*/ 421225 w 2125663"/>
              <a:gd name="T57" fmla="*/ 1183048 h 1811338"/>
              <a:gd name="T58" fmla="*/ 433514 w 2125663"/>
              <a:gd name="T59" fmla="*/ 761303 h 1811338"/>
              <a:gd name="T60" fmla="*/ 391450 w 2125663"/>
              <a:gd name="T61" fmla="*/ 813630 h 1811338"/>
              <a:gd name="T62" fmla="*/ 379229 w 2125663"/>
              <a:gd name="T63" fmla="*/ 902075 h 1811338"/>
              <a:gd name="T64" fmla="*/ 414756 w 2125663"/>
              <a:gd name="T65" fmla="*/ 1016114 h 1811338"/>
              <a:gd name="T66" fmla="*/ 487516 w 2125663"/>
              <a:gd name="T67" fmla="*/ 1099439 h 1811338"/>
              <a:gd name="T68" fmla="*/ 567666 w 2125663"/>
              <a:gd name="T69" fmla="*/ 1135272 h 1811338"/>
              <a:gd name="T70" fmla="*/ 645542 w 2125663"/>
              <a:gd name="T71" fmla="*/ 1111099 h 1811338"/>
              <a:gd name="T72" fmla="*/ 722282 w 2125663"/>
              <a:gd name="T73" fmla="*/ 1035452 h 1811338"/>
              <a:gd name="T74" fmla="*/ 767757 w 2125663"/>
              <a:gd name="T75" fmla="*/ 926248 h 1811338"/>
              <a:gd name="T76" fmla="*/ 666290 w 2125663"/>
              <a:gd name="T77" fmla="*/ 863967 h 1811338"/>
              <a:gd name="T78" fmla="*/ 546918 w 2125663"/>
              <a:gd name="T79" fmla="*/ 832116 h 1811338"/>
              <a:gd name="T80" fmla="*/ 484389 w 2125663"/>
              <a:gd name="T81" fmla="*/ 790595 h 1811338"/>
              <a:gd name="T82" fmla="*/ 452273 w 2125663"/>
              <a:gd name="T83" fmla="*/ 760734 h 1811338"/>
              <a:gd name="T84" fmla="*/ 568234 w 2125663"/>
              <a:gd name="T85" fmla="*/ 587258 h 1811338"/>
              <a:gd name="T86" fmla="*/ 631616 w 2125663"/>
              <a:gd name="T87" fmla="*/ 594937 h 1811338"/>
              <a:gd name="T88" fmla="*/ 705513 w 2125663"/>
              <a:gd name="T89" fmla="*/ 631054 h 1811338"/>
              <a:gd name="T90" fmla="*/ 790210 w 2125663"/>
              <a:gd name="T91" fmla="*/ 732864 h 1811338"/>
              <a:gd name="T92" fmla="*/ 826306 w 2125663"/>
              <a:gd name="T93" fmla="*/ 873920 h 1811338"/>
              <a:gd name="T94" fmla="*/ 818064 w 2125663"/>
              <a:gd name="T95" fmla="*/ 959237 h 1811338"/>
              <a:gd name="T96" fmla="*/ 780831 w 2125663"/>
              <a:gd name="T97" fmla="*/ 1048534 h 1811338"/>
              <a:gd name="T98" fmla="*/ 687607 w 2125663"/>
              <a:gd name="T99" fmla="*/ 1148922 h 1811338"/>
              <a:gd name="T100" fmla="*/ 588983 w 2125663"/>
              <a:gd name="T101" fmla="*/ 1190727 h 1811338"/>
              <a:gd name="T102" fmla="*/ 525033 w 2125663"/>
              <a:gd name="T103" fmla="*/ 1182480 h 1811338"/>
              <a:gd name="T104" fmla="*/ 421293 w 2125663"/>
              <a:gd name="T105" fmla="*/ 1115081 h 1811338"/>
              <a:gd name="T106" fmla="*/ 345406 w 2125663"/>
              <a:gd name="T107" fmla="*/ 1002463 h 1811338"/>
              <a:gd name="T108" fmla="*/ 325511 w 2125663"/>
              <a:gd name="T109" fmla="*/ 929092 h 1811338"/>
              <a:gd name="T110" fmla="*/ 330627 w 2125663"/>
              <a:gd name="T111" fmla="*/ 813915 h 1811338"/>
              <a:gd name="T112" fmla="*/ 388324 w 2125663"/>
              <a:gd name="T113" fmla="*/ 686510 h 1811338"/>
              <a:gd name="T114" fmla="*/ 482400 w 2125663"/>
              <a:gd name="T115" fmla="*/ 608303 h 1811338"/>
              <a:gd name="T116" fmla="*/ 542939 w 2125663"/>
              <a:gd name="T117" fmla="*/ 589534 h 1811338"/>
              <a:gd name="T118" fmla="*/ 0 w 2125663"/>
              <a:gd name="T119" fmla="*/ 0 h 1811338"/>
              <a:gd name="T120" fmla="*/ 174993 w 2125663"/>
              <a:gd name="T121" fmla="*/ 1118883 h 1811338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0" t="0" r="r" b="b"/>
            <a:pathLst>
              <a:path w="2125663" h="1811338">
                <a:moveTo>
                  <a:pt x="470017" y="1320800"/>
                </a:moveTo>
                <a:lnTo>
                  <a:pt x="470335" y="1343069"/>
                </a:lnTo>
                <a:lnTo>
                  <a:pt x="471286" y="1364382"/>
                </a:lnTo>
                <a:lnTo>
                  <a:pt x="472238" y="1385696"/>
                </a:lnTo>
                <a:lnTo>
                  <a:pt x="473190" y="1406374"/>
                </a:lnTo>
                <a:lnTo>
                  <a:pt x="474459" y="1426415"/>
                </a:lnTo>
                <a:lnTo>
                  <a:pt x="476363" y="1446139"/>
                </a:lnTo>
                <a:lnTo>
                  <a:pt x="478267" y="1464908"/>
                </a:lnTo>
                <a:lnTo>
                  <a:pt x="480170" y="1483677"/>
                </a:lnTo>
                <a:lnTo>
                  <a:pt x="482074" y="1501491"/>
                </a:lnTo>
                <a:lnTo>
                  <a:pt x="484612" y="1518988"/>
                </a:lnTo>
                <a:lnTo>
                  <a:pt x="487468" y="1535530"/>
                </a:lnTo>
                <a:lnTo>
                  <a:pt x="490323" y="1552072"/>
                </a:lnTo>
                <a:lnTo>
                  <a:pt x="493179" y="1567660"/>
                </a:lnTo>
                <a:lnTo>
                  <a:pt x="496352" y="1582611"/>
                </a:lnTo>
                <a:lnTo>
                  <a:pt x="500159" y="1597563"/>
                </a:lnTo>
                <a:lnTo>
                  <a:pt x="503649" y="1611560"/>
                </a:lnTo>
                <a:lnTo>
                  <a:pt x="507774" y="1624921"/>
                </a:lnTo>
                <a:lnTo>
                  <a:pt x="511899" y="1637646"/>
                </a:lnTo>
                <a:lnTo>
                  <a:pt x="516341" y="1650052"/>
                </a:lnTo>
                <a:lnTo>
                  <a:pt x="520783" y="1661505"/>
                </a:lnTo>
                <a:lnTo>
                  <a:pt x="525859" y="1672639"/>
                </a:lnTo>
                <a:lnTo>
                  <a:pt x="530936" y="1683137"/>
                </a:lnTo>
                <a:lnTo>
                  <a:pt x="536329" y="1692998"/>
                </a:lnTo>
                <a:lnTo>
                  <a:pt x="541723" y="1702224"/>
                </a:lnTo>
                <a:lnTo>
                  <a:pt x="547752" y="1710813"/>
                </a:lnTo>
                <a:lnTo>
                  <a:pt x="553463" y="1718766"/>
                </a:lnTo>
                <a:lnTo>
                  <a:pt x="559808" y="1726083"/>
                </a:lnTo>
                <a:lnTo>
                  <a:pt x="566154" y="1732763"/>
                </a:lnTo>
                <a:lnTo>
                  <a:pt x="573134" y="1739125"/>
                </a:lnTo>
                <a:lnTo>
                  <a:pt x="580114" y="1744215"/>
                </a:lnTo>
                <a:lnTo>
                  <a:pt x="587412" y="1749305"/>
                </a:lnTo>
                <a:lnTo>
                  <a:pt x="594709" y="1753123"/>
                </a:lnTo>
                <a:lnTo>
                  <a:pt x="594709" y="1499901"/>
                </a:lnTo>
                <a:lnTo>
                  <a:pt x="591537" y="1499264"/>
                </a:lnTo>
                <a:lnTo>
                  <a:pt x="588047" y="1498310"/>
                </a:lnTo>
                <a:lnTo>
                  <a:pt x="584874" y="1497038"/>
                </a:lnTo>
                <a:lnTo>
                  <a:pt x="582018" y="1495765"/>
                </a:lnTo>
                <a:lnTo>
                  <a:pt x="579163" y="1494175"/>
                </a:lnTo>
                <a:lnTo>
                  <a:pt x="576307" y="1491948"/>
                </a:lnTo>
                <a:lnTo>
                  <a:pt x="573769" y="1489721"/>
                </a:lnTo>
                <a:lnTo>
                  <a:pt x="571548" y="1487494"/>
                </a:lnTo>
                <a:lnTo>
                  <a:pt x="569327" y="1484949"/>
                </a:lnTo>
                <a:lnTo>
                  <a:pt x="567106" y="1482404"/>
                </a:lnTo>
                <a:lnTo>
                  <a:pt x="565519" y="1479223"/>
                </a:lnTo>
                <a:lnTo>
                  <a:pt x="564250" y="1476360"/>
                </a:lnTo>
                <a:lnTo>
                  <a:pt x="563298" y="1473179"/>
                </a:lnTo>
                <a:lnTo>
                  <a:pt x="562347" y="1469998"/>
                </a:lnTo>
                <a:lnTo>
                  <a:pt x="562029" y="1466180"/>
                </a:lnTo>
                <a:lnTo>
                  <a:pt x="561712" y="1462999"/>
                </a:lnTo>
                <a:lnTo>
                  <a:pt x="561712" y="1425143"/>
                </a:lnTo>
                <a:lnTo>
                  <a:pt x="562029" y="1421007"/>
                </a:lnTo>
                <a:lnTo>
                  <a:pt x="562664" y="1417508"/>
                </a:lnTo>
                <a:lnTo>
                  <a:pt x="563616" y="1414009"/>
                </a:lnTo>
                <a:lnTo>
                  <a:pt x="564885" y="1410191"/>
                </a:lnTo>
                <a:lnTo>
                  <a:pt x="566154" y="1407010"/>
                </a:lnTo>
                <a:lnTo>
                  <a:pt x="568375" y="1403829"/>
                </a:lnTo>
                <a:lnTo>
                  <a:pt x="570596" y="1400966"/>
                </a:lnTo>
                <a:lnTo>
                  <a:pt x="572817" y="1398103"/>
                </a:lnTo>
                <a:lnTo>
                  <a:pt x="575673" y="1395558"/>
                </a:lnTo>
                <a:lnTo>
                  <a:pt x="578528" y="1393649"/>
                </a:lnTo>
                <a:lnTo>
                  <a:pt x="581701" y="1391741"/>
                </a:lnTo>
                <a:lnTo>
                  <a:pt x="584874" y="1390150"/>
                </a:lnTo>
                <a:lnTo>
                  <a:pt x="588364" y="1388878"/>
                </a:lnTo>
                <a:lnTo>
                  <a:pt x="592171" y="1387605"/>
                </a:lnTo>
                <a:lnTo>
                  <a:pt x="595979" y="1386969"/>
                </a:lnTo>
                <a:lnTo>
                  <a:pt x="599786" y="1386969"/>
                </a:lnTo>
                <a:lnTo>
                  <a:pt x="682597" y="1386969"/>
                </a:lnTo>
                <a:lnTo>
                  <a:pt x="686721" y="1386969"/>
                </a:lnTo>
                <a:lnTo>
                  <a:pt x="690529" y="1387605"/>
                </a:lnTo>
                <a:lnTo>
                  <a:pt x="694019" y="1388878"/>
                </a:lnTo>
                <a:lnTo>
                  <a:pt x="697826" y="1390150"/>
                </a:lnTo>
                <a:lnTo>
                  <a:pt x="700999" y="1391741"/>
                </a:lnTo>
                <a:lnTo>
                  <a:pt x="704172" y="1393649"/>
                </a:lnTo>
                <a:lnTo>
                  <a:pt x="707345" y="1395558"/>
                </a:lnTo>
                <a:lnTo>
                  <a:pt x="709883" y="1398103"/>
                </a:lnTo>
                <a:lnTo>
                  <a:pt x="712104" y="1400966"/>
                </a:lnTo>
                <a:lnTo>
                  <a:pt x="714325" y="1403829"/>
                </a:lnTo>
                <a:lnTo>
                  <a:pt x="716229" y="1407010"/>
                </a:lnTo>
                <a:lnTo>
                  <a:pt x="718132" y="1410191"/>
                </a:lnTo>
                <a:lnTo>
                  <a:pt x="719402" y="1414009"/>
                </a:lnTo>
                <a:lnTo>
                  <a:pt x="720353" y="1417508"/>
                </a:lnTo>
                <a:lnTo>
                  <a:pt x="720671" y="1421007"/>
                </a:lnTo>
                <a:lnTo>
                  <a:pt x="720988" y="1425143"/>
                </a:lnTo>
                <a:lnTo>
                  <a:pt x="720988" y="1462999"/>
                </a:lnTo>
                <a:lnTo>
                  <a:pt x="720988" y="1466180"/>
                </a:lnTo>
                <a:lnTo>
                  <a:pt x="720353" y="1469998"/>
                </a:lnTo>
                <a:lnTo>
                  <a:pt x="719719" y="1473179"/>
                </a:lnTo>
                <a:lnTo>
                  <a:pt x="718450" y="1476360"/>
                </a:lnTo>
                <a:lnTo>
                  <a:pt x="716863" y="1479223"/>
                </a:lnTo>
                <a:lnTo>
                  <a:pt x="715277" y="1482404"/>
                </a:lnTo>
                <a:lnTo>
                  <a:pt x="713373" y="1484949"/>
                </a:lnTo>
                <a:lnTo>
                  <a:pt x="711469" y="1487494"/>
                </a:lnTo>
                <a:lnTo>
                  <a:pt x="708931" y="1489721"/>
                </a:lnTo>
                <a:lnTo>
                  <a:pt x="706710" y="1491948"/>
                </a:lnTo>
                <a:lnTo>
                  <a:pt x="703537" y="1494175"/>
                </a:lnTo>
                <a:lnTo>
                  <a:pt x="700682" y="1495765"/>
                </a:lnTo>
                <a:lnTo>
                  <a:pt x="697826" y="1497038"/>
                </a:lnTo>
                <a:lnTo>
                  <a:pt x="694653" y="1498310"/>
                </a:lnTo>
                <a:lnTo>
                  <a:pt x="691163" y="1499264"/>
                </a:lnTo>
                <a:lnTo>
                  <a:pt x="687991" y="1499901"/>
                </a:lnTo>
                <a:lnTo>
                  <a:pt x="687991" y="1753123"/>
                </a:lnTo>
                <a:lnTo>
                  <a:pt x="695605" y="1749305"/>
                </a:lnTo>
                <a:lnTo>
                  <a:pt x="702586" y="1744215"/>
                </a:lnTo>
                <a:lnTo>
                  <a:pt x="709566" y="1739125"/>
                </a:lnTo>
                <a:lnTo>
                  <a:pt x="716229" y="1732763"/>
                </a:lnTo>
                <a:lnTo>
                  <a:pt x="722892" y="1726083"/>
                </a:lnTo>
                <a:lnTo>
                  <a:pt x="729237" y="1718766"/>
                </a:lnTo>
                <a:lnTo>
                  <a:pt x="734948" y="1710813"/>
                </a:lnTo>
                <a:lnTo>
                  <a:pt x="740977" y="1702224"/>
                </a:lnTo>
                <a:lnTo>
                  <a:pt x="746371" y="1692998"/>
                </a:lnTo>
                <a:lnTo>
                  <a:pt x="751447" y="1683137"/>
                </a:lnTo>
                <a:lnTo>
                  <a:pt x="756841" y="1672639"/>
                </a:lnTo>
                <a:lnTo>
                  <a:pt x="761600" y="1661505"/>
                </a:lnTo>
                <a:lnTo>
                  <a:pt x="766359" y="1650052"/>
                </a:lnTo>
                <a:lnTo>
                  <a:pt x="770801" y="1637646"/>
                </a:lnTo>
                <a:lnTo>
                  <a:pt x="774926" y="1624921"/>
                </a:lnTo>
                <a:lnTo>
                  <a:pt x="779051" y="1611560"/>
                </a:lnTo>
                <a:lnTo>
                  <a:pt x="782541" y="1597563"/>
                </a:lnTo>
                <a:lnTo>
                  <a:pt x="786031" y="1582611"/>
                </a:lnTo>
                <a:lnTo>
                  <a:pt x="789521" y="1567660"/>
                </a:lnTo>
                <a:lnTo>
                  <a:pt x="792377" y="1552072"/>
                </a:lnTo>
                <a:lnTo>
                  <a:pt x="795232" y="1535530"/>
                </a:lnTo>
                <a:lnTo>
                  <a:pt x="797770" y="1518988"/>
                </a:lnTo>
                <a:lnTo>
                  <a:pt x="800626" y="1501491"/>
                </a:lnTo>
                <a:lnTo>
                  <a:pt x="802530" y="1483677"/>
                </a:lnTo>
                <a:lnTo>
                  <a:pt x="804751" y="1464908"/>
                </a:lnTo>
                <a:lnTo>
                  <a:pt x="806337" y="1446139"/>
                </a:lnTo>
                <a:lnTo>
                  <a:pt x="807923" y="1426415"/>
                </a:lnTo>
                <a:lnTo>
                  <a:pt x="809193" y="1406374"/>
                </a:lnTo>
                <a:lnTo>
                  <a:pt x="810779" y="1385696"/>
                </a:lnTo>
                <a:lnTo>
                  <a:pt x="811731" y="1364382"/>
                </a:lnTo>
                <a:lnTo>
                  <a:pt x="812365" y="1343069"/>
                </a:lnTo>
                <a:lnTo>
                  <a:pt x="813000" y="1320800"/>
                </a:lnTo>
                <a:lnTo>
                  <a:pt x="840921" y="1322709"/>
                </a:lnTo>
                <a:lnTo>
                  <a:pt x="866621" y="1324300"/>
                </a:lnTo>
                <a:lnTo>
                  <a:pt x="909771" y="1327481"/>
                </a:lnTo>
                <a:lnTo>
                  <a:pt x="938644" y="1330026"/>
                </a:lnTo>
                <a:lnTo>
                  <a:pt x="948797" y="1330980"/>
                </a:lnTo>
                <a:lnTo>
                  <a:pt x="956729" y="1331298"/>
                </a:lnTo>
                <a:lnTo>
                  <a:pt x="964661" y="1331934"/>
                </a:lnTo>
                <a:lnTo>
                  <a:pt x="972593" y="1332889"/>
                </a:lnTo>
                <a:lnTo>
                  <a:pt x="980208" y="1334161"/>
                </a:lnTo>
                <a:lnTo>
                  <a:pt x="987823" y="1335752"/>
                </a:lnTo>
                <a:lnTo>
                  <a:pt x="995437" y="1337979"/>
                </a:lnTo>
                <a:lnTo>
                  <a:pt x="1002418" y="1340205"/>
                </a:lnTo>
                <a:lnTo>
                  <a:pt x="1009715" y="1343387"/>
                </a:lnTo>
                <a:lnTo>
                  <a:pt x="1016378" y="1346250"/>
                </a:lnTo>
                <a:lnTo>
                  <a:pt x="1023358" y="1349749"/>
                </a:lnTo>
                <a:lnTo>
                  <a:pt x="1030021" y="1353885"/>
                </a:lnTo>
                <a:lnTo>
                  <a:pt x="1036050" y="1357702"/>
                </a:lnTo>
                <a:lnTo>
                  <a:pt x="1042395" y="1361837"/>
                </a:lnTo>
                <a:lnTo>
                  <a:pt x="1048106" y="1366927"/>
                </a:lnTo>
                <a:lnTo>
                  <a:pt x="1053817" y="1371699"/>
                </a:lnTo>
                <a:lnTo>
                  <a:pt x="1059211" y="1377107"/>
                </a:lnTo>
                <a:lnTo>
                  <a:pt x="1064605" y="1382197"/>
                </a:lnTo>
                <a:lnTo>
                  <a:pt x="1069364" y="1388241"/>
                </a:lnTo>
                <a:lnTo>
                  <a:pt x="1073806" y="1393967"/>
                </a:lnTo>
                <a:lnTo>
                  <a:pt x="1078248" y="1400012"/>
                </a:lnTo>
                <a:lnTo>
                  <a:pt x="1082373" y="1406374"/>
                </a:lnTo>
                <a:lnTo>
                  <a:pt x="1085863" y="1413054"/>
                </a:lnTo>
                <a:lnTo>
                  <a:pt x="1089670" y="1419735"/>
                </a:lnTo>
                <a:lnTo>
                  <a:pt x="1092843" y="1426734"/>
                </a:lnTo>
                <a:lnTo>
                  <a:pt x="1095381" y="1433732"/>
                </a:lnTo>
                <a:lnTo>
                  <a:pt x="1097920" y="1441049"/>
                </a:lnTo>
                <a:lnTo>
                  <a:pt x="1100141" y="1448684"/>
                </a:lnTo>
                <a:lnTo>
                  <a:pt x="1101727" y="1456000"/>
                </a:lnTo>
                <a:lnTo>
                  <a:pt x="1103314" y="1463635"/>
                </a:lnTo>
                <a:lnTo>
                  <a:pt x="1104265" y="1471588"/>
                </a:lnTo>
                <a:lnTo>
                  <a:pt x="1104900" y="1479541"/>
                </a:lnTo>
                <a:lnTo>
                  <a:pt x="1104900" y="1487494"/>
                </a:lnTo>
                <a:lnTo>
                  <a:pt x="1104900" y="1686000"/>
                </a:lnTo>
                <a:lnTo>
                  <a:pt x="1104900" y="1690135"/>
                </a:lnTo>
                <a:lnTo>
                  <a:pt x="1104265" y="1693953"/>
                </a:lnTo>
                <a:lnTo>
                  <a:pt x="1103631" y="1697770"/>
                </a:lnTo>
                <a:lnTo>
                  <a:pt x="1102362" y="1701906"/>
                </a:lnTo>
                <a:lnTo>
                  <a:pt x="1101093" y="1705405"/>
                </a:lnTo>
                <a:lnTo>
                  <a:pt x="1099189" y="1709222"/>
                </a:lnTo>
                <a:lnTo>
                  <a:pt x="1096968" y="1713040"/>
                </a:lnTo>
                <a:lnTo>
                  <a:pt x="1094430" y="1716221"/>
                </a:lnTo>
                <a:lnTo>
                  <a:pt x="1091891" y="1719720"/>
                </a:lnTo>
                <a:lnTo>
                  <a:pt x="1089036" y="1722901"/>
                </a:lnTo>
                <a:lnTo>
                  <a:pt x="1085546" y="1726719"/>
                </a:lnTo>
                <a:lnTo>
                  <a:pt x="1082056" y="1729900"/>
                </a:lnTo>
                <a:lnTo>
                  <a:pt x="1078248" y="1732763"/>
                </a:lnTo>
                <a:lnTo>
                  <a:pt x="1074124" y="1736262"/>
                </a:lnTo>
                <a:lnTo>
                  <a:pt x="1069682" y="1739125"/>
                </a:lnTo>
                <a:lnTo>
                  <a:pt x="1065240" y="1741989"/>
                </a:lnTo>
                <a:lnTo>
                  <a:pt x="1055404" y="1748033"/>
                </a:lnTo>
                <a:lnTo>
                  <a:pt x="1044299" y="1753441"/>
                </a:lnTo>
                <a:lnTo>
                  <a:pt x="1032560" y="1758531"/>
                </a:lnTo>
                <a:lnTo>
                  <a:pt x="1019868" y="1763939"/>
                </a:lnTo>
                <a:lnTo>
                  <a:pt x="1005908" y="1768392"/>
                </a:lnTo>
                <a:lnTo>
                  <a:pt x="991630" y="1773164"/>
                </a:lnTo>
                <a:lnTo>
                  <a:pt x="976718" y="1777300"/>
                </a:lnTo>
                <a:lnTo>
                  <a:pt x="960854" y="1781117"/>
                </a:lnTo>
                <a:lnTo>
                  <a:pt x="944038" y="1784934"/>
                </a:lnTo>
                <a:lnTo>
                  <a:pt x="927222" y="1788434"/>
                </a:lnTo>
                <a:lnTo>
                  <a:pt x="909454" y="1791615"/>
                </a:lnTo>
                <a:lnTo>
                  <a:pt x="891369" y="1794796"/>
                </a:lnTo>
                <a:lnTo>
                  <a:pt x="872332" y="1797341"/>
                </a:lnTo>
                <a:lnTo>
                  <a:pt x="853295" y="1799886"/>
                </a:lnTo>
                <a:lnTo>
                  <a:pt x="833941" y="1801795"/>
                </a:lnTo>
                <a:lnTo>
                  <a:pt x="813952" y="1804022"/>
                </a:lnTo>
                <a:lnTo>
                  <a:pt x="793328" y="1805930"/>
                </a:lnTo>
                <a:lnTo>
                  <a:pt x="773022" y="1807203"/>
                </a:lnTo>
                <a:lnTo>
                  <a:pt x="752399" y="1808475"/>
                </a:lnTo>
                <a:lnTo>
                  <a:pt x="731458" y="1809748"/>
                </a:lnTo>
                <a:lnTo>
                  <a:pt x="710200" y="1810384"/>
                </a:lnTo>
                <a:lnTo>
                  <a:pt x="688942" y="1811020"/>
                </a:lnTo>
                <a:lnTo>
                  <a:pt x="667684" y="1811338"/>
                </a:lnTo>
                <a:lnTo>
                  <a:pt x="646427" y="1811338"/>
                </a:lnTo>
                <a:lnTo>
                  <a:pt x="625486" y="1811338"/>
                </a:lnTo>
                <a:lnTo>
                  <a:pt x="603911" y="1811020"/>
                </a:lnTo>
                <a:lnTo>
                  <a:pt x="582653" y="1810384"/>
                </a:lnTo>
                <a:lnTo>
                  <a:pt x="561395" y="1809748"/>
                </a:lnTo>
                <a:lnTo>
                  <a:pt x="540137" y="1808475"/>
                </a:lnTo>
                <a:lnTo>
                  <a:pt x="518879" y="1807203"/>
                </a:lnTo>
                <a:lnTo>
                  <a:pt x="498573" y="1805930"/>
                </a:lnTo>
                <a:lnTo>
                  <a:pt x="477632" y="1804022"/>
                </a:lnTo>
                <a:lnTo>
                  <a:pt x="457326" y="1801795"/>
                </a:lnTo>
                <a:lnTo>
                  <a:pt x="437337" y="1799886"/>
                </a:lnTo>
                <a:lnTo>
                  <a:pt x="417983" y="1797341"/>
                </a:lnTo>
                <a:lnTo>
                  <a:pt x="398629" y="1794796"/>
                </a:lnTo>
                <a:lnTo>
                  <a:pt x="379909" y="1791615"/>
                </a:lnTo>
                <a:lnTo>
                  <a:pt x="361824" y="1788434"/>
                </a:lnTo>
                <a:lnTo>
                  <a:pt x="344056" y="1784934"/>
                </a:lnTo>
                <a:lnTo>
                  <a:pt x="327240" y="1781117"/>
                </a:lnTo>
                <a:lnTo>
                  <a:pt x="310741" y="1777300"/>
                </a:lnTo>
                <a:lnTo>
                  <a:pt x="295195" y="1773164"/>
                </a:lnTo>
                <a:lnTo>
                  <a:pt x="280600" y="1768392"/>
                </a:lnTo>
                <a:lnTo>
                  <a:pt x="266322" y="1763939"/>
                </a:lnTo>
                <a:lnTo>
                  <a:pt x="252996" y="1758531"/>
                </a:lnTo>
                <a:lnTo>
                  <a:pt x="240622" y="1753441"/>
                </a:lnTo>
                <a:lnTo>
                  <a:pt x="229517" y="1748033"/>
                </a:lnTo>
                <a:lnTo>
                  <a:pt x="219047" y="1741989"/>
                </a:lnTo>
                <a:lnTo>
                  <a:pt x="214288" y="1739125"/>
                </a:lnTo>
                <a:lnTo>
                  <a:pt x="209846" y="1736262"/>
                </a:lnTo>
                <a:lnTo>
                  <a:pt x="205404" y="1732763"/>
                </a:lnTo>
                <a:lnTo>
                  <a:pt x="201596" y="1729900"/>
                </a:lnTo>
                <a:lnTo>
                  <a:pt x="198106" y="1726719"/>
                </a:lnTo>
                <a:lnTo>
                  <a:pt x="194299" y="1722901"/>
                </a:lnTo>
                <a:lnTo>
                  <a:pt x="191443" y="1719720"/>
                </a:lnTo>
                <a:lnTo>
                  <a:pt x="188588" y="1716221"/>
                </a:lnTo>
                <a:lnTo>
                  <a:pt x="186367" y="1713040"/>
                </a:lnTo>
                <a:lnTo>
                  <a:pt x="183828" y="1709222"/>
                </a:lnTo>
                <a:lnTo>
                  <a:pt x="181925" y="1705405"/>
                </a:lnTo>
                <a:lnTo>
                  <a:pt x="180338" y="1701906"/>
                </a:lnTo>
                <a:lnTo>
                  <a:pt x="179386" y="1697770"/>
                </a:lnTo>
                <a:lnTo>
                  <a:pt x="178435" y="1693953"/>
                </a:lnTo>
                <a:lnTo>
                  <a:pt x="177800" y="1690135"/>
                </a:lnTo>
                <a:lnTo>
                  <a:pt x="177800" y="1686000"/>
                </a:lnTo>
                <a:lnTo>
                  <a:pt x="177800" y="1487494"/>
                </a:lnTo>
                <a:lnTo>
                  <a:pt x="178117" y="1479541"/>
                </a:lnTo>
                <a:lnTo>
                  <a:pt x="178435" y="1471588"/>
                </a:lnTo>
                <a:lnTo>
                  <a:pt x="179386" y="1463635"/>
                </a:lnTo>
                <a:lnTo>
                  <a:pt x="180973" y="1456000"/>
                </a:lnTo>
                <a:lnTo>
                  <a:pt x="182559" y="1448684"/>
                </a:lnTo>
                <a:lnTo>
                  <a:pt x="184463" y="1441049"/>
                </a:lnTo>
                <a:lnTo>
                  <a:pt x="187318" y="1433732"/>
                </a:lnTo>
                <a:lnTo>
                  <a:pt x="190174" y="1426734"/>
                </a:lnTo>
                <a:lnTo>
                  <a:pt x="193030" y="1419735"/>
                </a:lnTo>
                <a:lnTo>
                  <a:pt x="196520" y="1413054"/>
                </a:lnTo>
                <a:lnTo>
                  <a:pt x="200327" y="1406374"/>
                </a:lnTo>
                <a:lnTo>
                  <a:pt x="204452" y="1400012"/>
                </a:lnTo>
                <a:lnTo>
                  <a:pt x="208576" y="1393967"/>
                </a:lnTo>
                <a:lnTo>
                  <a:pt x="213336" y="1388241"/>
                </a:lnTo>
                <a:lnTo>
                  <a:pt x="218095" y="1382197"/>
                </a:lnTo>
                <a:lnTo>
                  <a:pt x="223489" y="1377107"/>
                </a:lnTo>
                <a:lnTo>
                  <a:pt x="228883" y="1371699"/>
                </a:lnTo>
                <a:lnTo>
                  <a:pt x="234594" y="1366927"/>
                </a:lnTo>
                <a:lnTo>
                  <a:pt x="240305" y="1361837"/>
                </a:lnTo>
                <a:lnTo>
                  <a:pt x="246650" y="1357702"/>
                </a:lnTo>
                <a:lnTo>
                  <a:pt x="252679" y="1353885"/>
                </a:lnTo>
                <a:lnTo>
                  <a:pt x="259659" y="1349749"/>
                </a:lnTo>
                <a:lnTo>
                  <a:pt x="266005" y="1346250"/>
                </a:lnTo>
                <a:lnTo>
                  <a:pt x="272985" y="1343387"/>
                </a:lnTo>
                <a:lnTo>
                  <a:pt x="280282" y="1340205"/>
                </a:lnTo>
                <a:lnTo>
                  <a:pt x="287263" y="1337979"/>
                </a:lnTo>
                <a:lnTo>
                  <a:pt x="294877" y="1335752"/>
                </a:lnTo>
                <a:lnTo>
                  <a:pt x="302492" y="1334161"/>
                </a:lnTo>
                <a:lnTo>
                  <a:pt x="310107" y="1332889"/>
                </a:lnTo>
                <a:lnTo>
                  <a:pt x="318039" y="1331934"/>
                </a:lnTo>
                <a:lnTo>
                  <a:pt x="325971" y="1331298"/>
                </a:lnTo>
                <a:lnTo>
                  <a:pt x="333903" y="1330980"/>
                </a:lnTo>
                <a:lnTo>
                  <a:pt x="344056" y="1330026"/>
                </a:lnTo>
                <a:lnTo>
                  <a:pt x="372929" y="1327481"/>
                </a:lnTo>
                <a:lnTo>
                  <a:pt x="415762" y="1324300"/>
                </a:lnTo>
                <a:lnTo>
                  <a:pt x="441779" y="1322709"/>
                </a:lnTo>
                <a:lnTo>
                  <a:pt x="470017" y="1320800"/>
                </a:lnTo>
                <a:close/>
                <a:moveTo>
                  <a:pt x="1004887" y="995363"/>
                </a:moveTo>
                <a:lnTo>
                  <a:pt x="1176337" y="995363"/>
                </a:lnTo>
                <a:lnTo>
                  <a:pt x="1176337" y="1265238"/>
                </a:lnTo>
                <a:lnTo>
                  <a:pt x="1004887" y="1265238"/>
                </a:lnTo>
                <a:lnTo>
                  <a:pt x="1004887" y="995363"/>
                </a:lnTo>
                <a:close/>
                <a:moveTo>
                  <a:pt x="493561" y="847408"/>
                </a:moveTo>
                <a:lnTo>
                  <a:pt x="491024" y="847726"/>
                </a:lnTo>
                <a:lnTo>
                  <a:pt x="488804" y="848043"/>
                </a:lnTo>
                <a:lnTo>
                  <a:pt x="485950" y="848996"/>
                </a:lnTo>
                <a:lnTo>
                  <a:pt x="483730" y="849948"/>
                </a:lnTo>
                <a:lnTo>
                  <a:pt x="481510" y="851218"/>
                </a:lnTo>
                <a:lnTo>
                  <a:pt x="479290" y="852806"/>
                </a:lnTo>
                <a:lnTo>
                  <a:pt x="475167" y="856933"/>
                </a:lnTo>
                <a:lnTo>
                  <a:pt x="470727" y="861061"/>
                </a:lnTo>
                <a:lnTo>
                  <a:pt x="466604" y="865823"/>
                </a:lnTo>
                <a:lnTo>
                  <a:pt x="462482" y="871221"/>
                </a:lnTo>
                <a:lnTo>
                  <a:pt x="454553" y="882651"/>
                </a:lnTo>
                <a:lnTo>
                  <a:pt x="448527" y="890906"/>
                </a:lnTo>
                <a:lnTo>
                  <a:pt x="442819" y="899478"/>
                </a:lnTo>
                <a:lnTo>
                  <a:pt x="436793" y="908368"/>
                </a:lnTo>
                <a:lnTo>
                  <a:pt x="431402" y="917893"/>
                </a:lnTo>
                <a:lnTo>
                  <a:pt x="429499" y="926783"/>
                </a:lnTo>
                <a:lnTo>
                  <a:pt x="427596" y="935673"/>
                </a:lnTo>
                <a:lnTo>
                  <a:pt x="426010" y="945198"/>
                </a:lnTo>
                <a:lnTo>
                  <a:pt x="424742" y="954406"/>
                </a:lnTo>
                <a:lnTo>
                  <a:pt x="423790" y="963931"/>
                </a:lnTo>
                <a:lnTo>
                  <a:pt x="423156" y="973773"/>
                </a:lnTo>
                <a:lnTo>
                  <a:pt x="422839" y="982981"/>
                </a:lnTo>
                <a:lnTo>
                  <a:pt x="422839" y="992823"/>
                </a:lnTo>
                <a:lnTo>
                  <a:pt x="423156" y="1007111"/>
                </a:lnTo>
                <a:lnTo>
                  <a:pt x="424107" y="1020764"/>
                </a:lnTo>
                <a:lnTo>
                  <a:pt x="426010" y="1034099"/>
                </a:lnTo>
                <a:lnTo>
                  <a:pt x="428547" y="1047434"/>
                </a:lnTo>
                <a:lnTo>
                  <a:pt x="432036" y="1060769"/>
                </a:lnTo>
                <a:lnTo>
                  <a:pt x="435525" y="1073469"/>
                </a:lnTo>
                <a:lnTo>
                  <a:pt x="439965" y="1086169"/>
                </a:lnTo>
                <a:lnTo>
                  <a:pt x="445039" y="1098551"/>
                </a:lnTo>
                <a:lnTo>
                  <a:pt x="450430" y="1110934"/>
                </a:lnTo>
                <a:lnTo>
                  <a:pt x="456456" y="1122999"/>
                </a:lnTo>
                <a:lnTo>
                  <a:pt x="462799" y="1134429"/>
                </a:lnTo>
                <a:lnTo>
                  <a:pt x="469459" y="1145541"/>
                </a:lnTo>
                <a:lnTo>
                  <a:pt x="477070" y="1156019"/>
                </a:lnTo>
                <a:lnTo>
                  <a:pt x="484364" y="1166496"/>
                </a:lnTo>
                <a:lnTo>
                  <a:pt x="492293" y="1176656"/>
                </a:lnTo>
                <a:lnTo>
                  <a:pt x="500539" y="1186181"/>
                </a:lnTo>
                <a:lnTo>
                  <a:pt x="508784" y="1195389"/>
                </a:lnTo>
                <a:lnTo>
                  <a:pt x="517347" y="1204279"/>
                </a:lnTo>
                <a:lnTo>
                  <a:pt x="526227" y="1212216"/>
                </a:lnTo>
                <a:lnTo>
                  <a:pt x="535107" y="1220154"/>
                </a:lnTo>
                <a:lnTo>
                  <a:pt x="543987" y="1227456"/>
                </a:lnTo>
                <a:lnTo>
                  <a:pt x="553184" y="1234124"/>
                </a:lnTo>
                <a:lnTo>
                  <a:pt x="562381" y="1240474"/>
                </a:lnTo>
                <a:lnTo>
                  <a:pt x="571578" y="1245871"/>
                </a:lnTo>
                <a:lnTo>
                  <a:pt x="580775" y="1250951"/>
                </a:lnTo>
                <a:lnTo>
                  <a:pt x="589655" y="1255079"/>
                </a:lnTo>
                <a:lnTo>
                  <a:pt x="598853" y="1258889"/>
                </a:lnTo>
                <a:lnTo>
                  <a:pt x="607732" y="1262381"/>
                </a:lnTo>
                <a:lnTo>
                  <a:pt x="616612" y="1264604"/>
                </a:lnTo>
                <a:lnTo>
                  <a:pt x="624858" y="1266509"/>
                </a:lnTo>
                <a:lnTo>
                  <a:pt x="633421" y="1267461"/>
                </a:lnTo>
                <a:lnTo>
                  <a:pt x="641349" y="1267779"/>
                </a:lnTo>
                <a:lnTo>
                  <a:pt x="649595" y="1267461"/>
                </a:lnTo>
                <a:lnTo>
                  <a:pt x="657524" y="1266509"/>
                </a:lnTo>
                <a:lnTo>
                  <a:pt x="666404" y="1264604"/>
                </a:lnTo>
                <a:lnTo>
                  <a:pt x="674967" y="1262381"/>
                </a:lnTo>
                <a:lnTo>
                  <a:pt x="684164" y="1258889"/>
                </a:lnTo>
                <a:lnTo>
                  <a:pt x="692726" y="1255079"/>
                </a:lnTo>
                <a:lnTo>
                  <a:pt x="701924" y="1250951"/>
                </a:lnTo>
                <a:lnTo>
                  <a:pt x="711121" y="1245871"/>
                </a:lnTo>
                <a:lnTo>
                  <a:pt x="720318" y="1240474"/>
                </a:lnTo>
                <a:lnTo>
                  <a:pt x="729515" y="1234124"/>
                </a:lnTo>
                <a:lnTo>
                  <a:pt x="738395" y="1227456"/>
                </a:lnTo>
                <a:lnTo>
                  <a:pt x="747592" y="1220154"/>
                </a:lnTo>
                <a:lnTo>
                  <a:pt x="756472" y="1212216"/>
                </a:lnTo>
                <a:lnTo>
                  <a:pt x="765352" y="1204279"/>
                </a:lnTo>
                <a:lnTo>
                  <a:pt x="773915" y="1195389"/>
                </a:lnTo>
                <a:lnTo>
                  <a:pt x="782160" y="1186181"/>
                </a:lnTo>
                <a:lnTo>
                  <a:pt x="790406" y="1176656"/>
                </a:lnTo>
                <a:lnTo>
                  <a:pt x="798652" y="1166496"/>
                </a:lnTo>
                <a:lnTo>
                  <a:pt x="805946" y="1156019"/>
                </a:lnTo>
                <a:lnTo>
                  <a:pt x="813240" y="1145541"/>
                </a:lnTo>
                <a:lnTo>
                  <a:pt x="819900" y="1134429"/>
                </a:lnTo>
                <a:lnTo>
                  <a:pt x="826243" y="1122999"/>
                </a:lnTo>
                <a:lnTo>
                  <a:pt x="831952" y="1110934"/>
                </a:lnTo>
                <a:lnTo>
                  <a:pt x="837660" y="1098551"/>
                </a:lnTo>
                <a:lnTo>
                  <a:pt x="842417" y="1086169"/>
                </a:lnTo>
                <a:lnTo>
                  <a:pt x="847174" y="1073469"/>
                </a:lnTo>
                <a:lnTo>
                  <a:pt x="850980" y="1060769"/>
                </a:lnTo>
                <a:lnTo>
                  <a:pt x="853834" y="1047434"/>
                </a:lnTo>
                <a:lnTo>
                  <a:pt x="856689" y="1034099"/>
                </a:lnTo>
                <a:lnTo>
                  <a:pt x="858592" y="1020764"/>
                </a:lnTo>
                <a:lnTo>
                  <a:pt x="859543" y="1007111"/>
                </a:lnTo>
                <a:lnTo>
                  <a:pt x="860177" y="992823"/>
                </a:lnTo>
                <a:lnTo>
                  <a:pt x="859860" y="984886"/>
                </a:lnTo>
                <a:lnTo>
                  <a:pt x="859543" y="976313"/>
                </a:lnTo>
                <a:lnTo>
                  <a:pt x="837343" y="975361"/>
                </a:lnTo>
                <a:lnTo>
                  <a:pt x="814509" y="973773"/>
                </a:lnTo>
                <a:lnTo>
                  <a:pt x="791040" y="970916"/>
                </a:lnTo>
                <a:lnTo>
                  <a:pt x="767255" y="968058"/>
                </a:lnTo>
                <a:lnTo>
                  <a:pt x="743469" y="964566"/>
                </a:lnTo>
                <a:lnTo>
                  <a:pt x="719366" y="960438"/>
                </a:lnTo>
                <a:lnTo>
                  <a:pt x="695898" y="955041"/>
                </a:lnTo>
                <a:lnTo>
                  <a:pt x="684481" y="952501"/>
                </a:lnTo>
                <a:lnTo>
                  <a:pt x="673064" y="949643"/>
                </a:lnTo>
                <a:lnTo>
                  <a:pt x="661964" y="946468"/>
                </a:lnTo>
                <a:lnTo>
                  <a:pt x="651181" y="943293"/>
                </a:lnTo>
                <a:lnTo>
                  <a:pt x="640398" y="940118"/>
                </a:lnTo>
                <a:lnTo>
                  <a:pt x="629932" y="936308"/>
                </a:lnTo>
                <a:lnTo>
                  <a:pt x="620101" y="932816"/>
                </a:lnTo>
                <a:lnTo>
                  <a:pt x="610270" y="929006"/>
                </a:lnTo>
                <a:lnTo>
                  <a:pt x="601073" y="924878"/>
                </a:lnTo>
                <a:lnTo>
                  <a:pt x="592510" y="921068"/>
                </a:lnTo>
                <a:lnTo>
                  <a:pt x="583947" y="916941"/>
                </a:lnTo>
                <a:lnTo>
                  <a:pt x="576018" y="912178"/>
                </a:lnTo>
                <a:lnTo>
                  <a:pt x="568724" y="907733"/>
                </a:lnTo>
                <a:lnTo>
                  <a:pt x="561747" y="903288"/>
                </a:lnTo>
                <a:lnTo>
                  <a:pt x="555404" y="898208"/>
                </a:lnTo>
                <a:lnTo>
                  <a:pt x="550013" y="893128"/>
                </a:lnTo>
                <a:lnTo>
                  <a:pt x="544938" y="887731"/>
                </a:lnTo>
                <a:lnTo>
                  <a:pt x="540498" y="882651"/>
                </a:lnTo>
                <a:lnTo>
                  <a:pt x="536376" y="876936"/>
                </a:lnTo>
                <a:lnTo>
                  <a:pt x="532253" y="872173"/>
                </a:lnTo>
                <a:lnTo>
                  <a:pt x="528447" y="867728"/>
                </a:lnTo>
                <a:lnTo>
                  <a:pt x="524641" y="863601"/>
                </a:lnTo>
                <a:lnTo>
                  <a:pt x="520836" y="860426"/>
                </a:lnTo>
                <a:lnTo>
                  <a:pt x="517347" y="857251"/>
                </a:lnTo>
                <a:lnTo>
                  <a:pt x="514176" y="854393"/>
                </a:lnTo>
                <a:lnTo>
                  <a:pt x="511004" y="852488"/>
                </a:lnTo>
                <a:lnTo>
                  <a:pt x="507833" y="850583"/>
                </a:lnTo>
                <a:lnTo>
                  <a:pt x="504661" y="849313"/>
                </a:lnTo>
                <a:lnTo>
                  <a:pt x="501807" y="848361"/>
                </a:lnTo>
                <a:lnTo>
                  <a:pt x="499270" y="847726"/>
                </a:lnTo>
                <a:lnTo>
                  <a:pt x="496099" y="847408"/>
                </a:lnTo>
                <a:lnTo>
                  <a:pt x="493561" y="847408"/>
                </a:lnTo>
                <a:close/>
                <a:moveTo>
                  <a:pt x="1304925" y="828675"/>
                </a:moveTo>
                <a:lnTo>
                  <a:pt x="1476375" y="828675"/>
                </a:lnTo>
                <a:lnTo>
                  <a:pt x="1476375" y="1252538"/>
                </a:lnTo>
                <a:lnTo>
                  <a:pt x="1304925" y="1252538"/>
                </a:lnTo>
                <a:lnTo>
                  <a:pt x="1304925" y="828675"/>
                </a:lnTo>
                <a:close/>
                <a:moveTo>
                  <a:pt x="634055" y="655638"/>
                </a:moveTo>
                <a:lnTo>
                  <a:pt x="641349" y="655638"/>
                </a:lnTo>
                <a:lnTo>
                  <a:pt x="648644" y="655638"/>
                </a:lnTo>
                <a:lnTo>
                  <a:pt x="655938" y="655956"/>
                </a:lnTo>
                <a:lnTo>
                  <a:pt x="662915" y="656591"/>
                </a:lnTo>
                <a:lnTo>
                  <a:pt x="669892" y="657226"/>
                </a:lnTo>
                <a:lnTo>
                  <a:pt x="677187" y="658178"/>
                </a:lnTo>
                <a:lnTo>
                  <a:pt x="684164" y="659766"/>
                </a:lnTo>
                <a:lnTo>
                  <a:pt x="691141" y="661036"/>
                </a:lnTo>
                <a:lnTo>
                  <a:pt x="698118" y="662623"/>
                </a:lnTo>
                <a:lnTo>
                  <a:pt x="704778" y="664211"/>
                </a:lnTo>
                <a:lnTo>
                  <a:pt x="711438" y="666433"/>
                </a:lnTo>
                <a:lnTo>
                  <a:pt x="718415" y="668338"/>
                </a:lnTo>
                <a:lnTo>
                  <a:pt x="724758" y="670878"/>
                </a:lnTo>
                <a:lnTo>
                  <a:pt x="731418" y="673418"/>
                </a:lnTo>
                <a:lnTo>
                  <a:pt x="737761" y="676276"/>
                </a:lnTo>
                <a:lnTo>
                  <a:pt x="744421" y="679133"/>
                </a:lnTo>
                <a:lnTo>
                  <a:pt x="750446" y="682308"/>
                </a:lnTo>
                <a:lnTo>
                  <a:pt x="763132" y="688976"/>
                </a:lnTo>
                <a:lnTo>
                  <a:pt x="775500" y="696596"/>
                </a:lnTo>
                <a:lnTo>
                  <a:pt x="787235" y="704533"/>
                </a:lnTo>
                <a:lnTo>
                  <a:pt x="798652" y="713423"/>
                </a:lnTo>
                <a:lnTo>
                  <a:pt x="809435" y="722631"/>
                </a:lnTo>
                <a:lnTo>
                  <a:pt x="819900" y="732791"/>
                </a:lnTo>
                <a:lnTo>
                  <a:pt x="830049" y="743586"/>
                </a:lnTo>
                <a:lnTo>
                  <a:pt x="839880" y="754698"/>
                </a:lnTo>
                <a:lnTo>
                  <a:pt x="849394" y="766446"/>
                </a:lnTo>
                <a:lnTo>
                  <a:pt x="858274" y="778511"/>
                </a:lnTo>
                <a:lnTo>
                  <a:pt x="866520" y="791211"/>
                </a:lnTo>
                <a:lnTo>
                  <a:pt x="874449" y="804546"/>
                </a:lnTo>
                <a:lnTo>
                  <a:pt x="881743" y="818198"/>
                </a:lnTo>
                <a:lnTo>
                  <a:pt x="888403" y="832168"/>
                </a:lnTo>
                <a:lnTo>
                  <a:pt x="894746" y="847091"/>
                </a:lnTo>
                <a:lnTo>
                  <a:pt x="900137" y="861696"/>
                </a:lnTo>
                <a:lnTo>
                  <a:pt x="905529" y="876936"/>
                </a:lnTo>
                <a:lnTo>
                  <a:pt x="909651" y="892811"/>
                </a:lnTo>
                <a:lnTo>
                  <a:pt x="913457" y="908686"/>
                </a:lnTo>
                <a:lnTo>
                  <a:pt x="916946" y="924878"/>
                </a:lnTo>
                <a:lnTo>
                  <a:pt x="919166" y="941706"/>
                </a:lnTo>
                <a:lnTo>
                  <a:pt x="921068" y="958533"/>
                </a:lnTo>
                <a:lnTo>
                  <a:pt x="922020" y="975678"/>
                </a:lnTo>
                <a:lnTo>
                  <a:pt x="922337" y="992823"/>
                </a:lnTo>
                <a:lnTo>
                  <a:pt x="922337" y="1002031"/>
                </a:lnTo>
                <a:lnTo>
                  <a:pt x="922020" y="1010921"/>
                </a:lnTo>
                <a:lnTo>
                  <a:pt x="921386" y="1019811"/>
                </a:lnTo>
                <a:lnTo>
                  <a:pt x="920434" y="1028384"/>
                </a:lnTo>
                <a:lnTo>
                  <a:pt x="919483" y="1037274"/>
                </a:lnTo>
                <a:lnTo>
                  <a:pt x="918214" y="1045846"/>
                </a:lnTo>
                <a:lnTo>
                  <a:pt x="916628" y="1054419"/>
                </a:lnTo>
                <a:lnTo>
                  <a:pt x="915043" y="1062674"/>
                </a:lnTo>
                <a:lnTo>
                  <a:pt x="912823" y="1070929"/>
                </a:lnTo>
                <a:lnTo>
                  <a:pt x="910603" y="1079501"/>
                </a:lnTo>
                <a:lnTo>
                  <a:pt x="908383" y="1087756"/>
                </a:lnTo>
                <a:lnTo>
                  <a:pt x="906163" y="1095694"/>
                </a:lnTo>
                <a:lnTo>
                  <a:pt x="903309" y="1103631"/>
                </a:lnTo>
                <a:lnTo>
                  <a:pt x="900137" y="1111569"/>
                </a:lnTo>
                <a:lnTo>
                  <a:pt x="897283" y="1119189"/>
                </a:lnTo>
                <a:lnTo>
                  <a:pt x="894111" y="1126809"/>
                </a:lnTo>
                <a:lnTo>
                  <a:pt x="887134" y="1141731"/>
                </a:lnTo>
                <a:lnTo>
                  <a:pt x="879523" y="1156336"/>
                </a:lnTo>
                <a:lnTo>
                  <a:pt x="871277" y="1170624"/>
                </a:lnTo>
                <a:lnTo>
                  <a:pt x="862714" y="1184276"/>
                </a:lnTo>
                <a:lnTo>
                  <a:pt x="853517" y="1197611"/>
                </a:lnTo>
                <a:lnTo>
                  <a:pt x="843686" y="1209994"/>
                </a:lnTo>
                <a:lnTo>
                  <a:pt x="833854" y="1222376"/>
                </a:lnTo>
                <a:lnTo>
                  <a:pt x="823389" y="1233806"/>
                </a:lnTo>
                <a:lnTo>
                  <a:pt x="812606" y="1244919"/>
                </a:lnTo>
                <a:lnTo>
                  <a:pt x="801823" y="1255396"/>
                </a:lnTo>
                <a:lnTo>
                  <a:pt x="790406" y="1265239"/>
                </a:lnTo>
                <a:lnTo>
                  <a:pt x="778989" y="1274446"/>
                </a:lnTo>
                <a:lnTo>
                  <a:pt x="767255" y="1282701"/>
                </a:lnTo>
                <a:lnTo>
                  <a:pt x="755521" y="1290956"/>
                </a:lnTo>
                <a:lnTo>
                  <a:pt x="743786" y="1298259"/>
                </a:lnTo>
                <a:lnTo>
                  <a:pt x="732052" y="1304609"/>
                </a:lnTo>
                <a:lnTo>
                  <a:pt x="720318" y="1310641"/>
                </a:lnTo>
                <a:lnTo>
                  <a:pt x="708584" y="1315721"/>
                </a:lnTo>
                <a:lnTo>
                  <a:pt x="696849" y="1320166"/>
                </a:lnTo>
                <a:lnTo>
                  <a:pt x="685432" y="1323659"/>
                </a:lnTo>
                <a:lnTo>
                  <a:pt x="674015" y="1326516"/>
                </a:lnTo>
                <a:lnTo>
                  <a:pt x="662915" y="1328421"/>
                </a:lnTo>
                <a:lnTo>
                  <a:pt x="657207" y="1329374"/>
                </a:lnTo>
                <a:lnTo>
                  <a:pt x="652132" y="1329691"/>
                </a:lnTo>
                <a:lnTo>
                  <a:pt x="646424" y="1330009"/>
                </a:lnTo>
                <a:lnTo>
                  <a:pt x="641349" y="1330326"/>
                </a:lnTo>
                <a:lnTo>
                  <a:pt x="635958" y="1330009"/>
                </a:lnTo>
                <a:lnTo>
                  <a:pt x="630884" y="1329691"/>
                </a:lnTo>
                <a:lnTo>
                  <a:pt x="625492" y="1329374"/>
                </a:lnTo>
                <a:lnTo>
                  <a:pt x="620101" y="1328421"/>
                </a:lnTo>
                <a:lnTo>
                  <a:pt x="609001" y="1326516"/>
                </a:lnTo>
                <a:lnTo>
                  <a:pt x="597584" y="1323659"/>
                </a:lnTo>
                <a:lnTo>
                  <a:pt x="585850" y="1320166"/>
                </a:lnTo>
                <a:lnTo>
                  <a:pt x="574433" y="1315721"/>
                </a:lnTo>
                <a:lnTo>
                  <a:pt x="562698" y="1310641"/>
                </a:lnTo>
                <a:lnTo>
                  <a:pt x="550647" y="1304609"/>
                </a:lnTo>
                <a:lnTo>
                  <a:pt x="538913" y="1298259"/>
                </a:lnTo>
                <a:lnTo>
                  <a:pt x="527179" y="1290956"/>
                </a:lnTo>
                <a:lnTo>
                  <a:pt x="515444" y="1282701"/>
                </a:lnTo>
                <a:lnTo>
                  <a:pt x="503710" y="1274446"/>
                </a:lnTo>
                <a:lnTo>
                  <a:pt x="492293" y="1265239"/>
                </a:lnTo>
                <a:lnTo>
                  <a:pt x="481193" y="1255396"/>
                </a:lnTo>
                <a:lnTo>
                  <a:pt x="470093" y="1244919"/>
                </a:lnTo>
                <a:lnTo>
                  <a:pt x="459310" y="1233806"/>
                </a:lnTo>
                <a:lnTo>
                  <a:pt x="448845" y="1222376"/>
                </a:lnTo>
                <a:lnTo>
                  <a:pt x="438696" y="1209994"/>
                </a:lnTo>
                <a:lnTo>
                  <a:pt x="429499" y="1197611"/>
                </a:lnTo>
                <a:lnTo>
                  <a:pt x="419985" y="1184276"/>
                </a:lnTo>
                <a:lnTo>
                  <a:pt x="411422" y="1170624"/>
                </a:lnTo>
                <a:lnTo>
                  <a:pt x="403176" y="1156336"/>
                </a:lnTo>
                <a:lnTo>
                  <a:pt x="395565" y="1141731"/>
                </a:lnTo>
                <a:lnTo>
                  <a:pt x="388588" y="1126809"/>
                </a:lnTo>
                <a:lnTo>
                  <a:pt x="385416" y="1119189"/>
                </a:lnTo>
                <a:lnTo>
                  <a:pt x="382245" y="1111569"/>
                </a:lnTo>
                <a:lnTo>
                  <a:pt x="379390" y="1103631"/>
                </a:lnTo>
                <a:lnTo>
                  <a:pt x="376853" y="1095694"/>
                </a:lnTo>
                <a:lnTo>
                  <a:pt x="374316" y="1087756"/>
                </a:lnTo>
                <a:lnTo>
                  <a:pt x="372096" y="1079501"/>
                </a:lnTo>
                <a:lnTo>
                  <a:pt x="369559" y="1070929"/>
                </a:lnTo>
                <a:lnTo>
                  <a:pt x="367656" y="1062674"/>
                </a:lnTo>
                <a:lnTo>
                  <a:pt x="366071" y="1054419"/>
                </a:lnTo>
                <a:lnTo>
                  <a:pt x="364485" y="1045846"/>
                </a:lnTo>
                <a:lnTo>
                  <a:pt x="363216" y="1037274"/>
                </a:lnTo>
                <a:lnTo>
                  <a:pt x="362265" y="1028384"/>
                </a:lnTo>
                <a:lnTo>
                  <a:pt x="361313" y="1019811"/>
                </a:lnTo>
                <a:lnTo>
                  <a:pt x="360996" y="1010921"/>
                </a:lnTo>
                <a:lnTo>
                  <a:pt x="360362" y="1002031"/>
                </a:lnTo>
                <a:lnTo>
                  <a:pt x="360362" y="992823"/>
                </a:lnTo>
                <a:lnTo>
                  <a:pt x="360679" y="975678"/>
                </a:lnTo>
                <a:lnTo>
                  <a:pt x="361948" y="958533"/>
                </a:lnTo>
                <a:lnTo>
                  <a:pt x="363533" y="941706"/>
                </a:lnTo>
                <a:lnTo>
                  <a:pt x="366071" y="924878"/>
                </a:lnTo>
                <a:lnTo>
                  <a:pt x="368925" y="908686"/>
                </a:lnTo>
                <a:lnTo>
                  <a:pt x="373048" y="892811"/>
                </a:lnTo>
                <a:lnTo>
                  <a:pt x="377171" y="876936"/>
                </a:lnTo>
                <a:lnTo>
                  <a:pt x="382245" y="861696"/>
                </a:lnTo>
                <a:lnTo>
                  <a:pt x="387953" y="847091"/>
                </a:lnTo>
                <a:lnTo>
                  <a:pt x="393979" y="832168"/>
                </a:lnTo>
                <a:lnTo>
                  <a:pt x="400956" y="818198"/>
                </a:lnTo>
                <a:lnTo>
                  <a:pt x="408568" y="804546"/>
                </a:lnTo>
                <a:lnTo>
                  <a:pt x="416179" y="791211"/>
                </a:lnTo>
                <a:lnTo>
                  <a:pt x="424425" y="778511"/>
                </a:lnTo>
                <a:lnTo>
                  <a:pt x="433305" y="766446"/>
                </a:lnTo>
                <a:lnTo>
                  <a:pt x="442819" y="754698"/>
                </a:lnTo>
                <a:lnTo>
                  <a:pt x="452650" y="743586"/>
                </a:lnTo>
                <a:lnTo>
                  <a:pt x="462482" y="732791"/>
                </a:lnTo>
                <a:lnTo>
                  <a:pt x="473264" y="722631"/>
                </a:lnTo>
                <a:lnTo>
                  <a:pt x="484047" y="713423"/>
                </a:lnTo>
                <a:lnTo>
                  <a:pt x="495464" y="704533"/>
                </a:lnTo>
                <a:lnTo>
                  <a:pt x="507516" y="696596"/>
                </a:lnTo>
                <a:lnTo>
                  <a:pt x="519567" y="688976"/>
                </a:lnTo>
                <a:lnTo>
                  <a:pt x="531936" y="682308"/>
                </a:lnTo>
                <a:lnTo>
                  <a:pt x="538278" y="679133"/>
                </a:lnTo>
                <a:lnTo>
                  <a:pt x="544938" y="676276"/>
                </a:lnTo>
                <a:lnTo>
                  <a:pt x="551281" y="673418"/>
                </a:lnTo>
                <a:lnTo>
                  <a:pt x="557941" y="670878"/>
                </a:lnTo>
                <a:lnTo>
                  <a:pt x="564284" y="668338"/>
                </a:lnTo>
                <a:lnTo>
                  <a:pt x="571261" y="666433"/>
                </a:lnTo>
                <a:lnTo>
                  <a:pt x="577921" y="664211"/>
                </a:lnTo>
                <a:lnTo>
                  <a:pt x="584898" y="662623"/>
                </a:lnTo>
                <a:lnTo>
                  <a:pt x="591875" y="661036"/>
                </a:lnTo>
                <a:lnTo>
                  <a:pt x="598535" y="659766"/>
                </a:lnTo>
                <a:lnTo>
                  <a:pt x="605830" y="658178"/>
                </a:lnTo>
                <a:lnTo>
                  <a:pt x="612490" y="657226"/>
                </a:lnTo>
                <a:lnTo>
                  <a:pt x="619784" y="656591"/>
                </a:lnTo>
                <a:lnTo>
                  <a:pt x="627078" y="655956"/>
                </a:lnTo>
                <a:lnTo>
                  <a:pt x="634055" y="655638"/>
                </a:lnTo>
                <a:close/>
                <a:moveTo>
                  <a:pt x="1604962" y="463550"/>
                </a:moveTo>
                <a:lnTo>
                  <a:pt x="1776412" y="463550"/>
                </a:lnTo>
                <a:lnTo>
                  <a:pt x="1776412" y="1252538"/>
                </a:lnTo>
                <a:lnTo>
                  <a:pt x="1604962" y="1252538"/>
                </a:lnTo>
                <a:lnTo>
                  <a:pt x="1604962" y="463550"/>
                </a:lnTo>
                <a:close/>
                <a:moveTo>
                  <a:pt x="0" y="0"/>
                </a:moveTo>
                <a:lnTo>
                  <a:pt x="2125663" y="0"/>
                </a:lnTo>
                <a:lnTo>
                  <a:pt x="2125663" y="171553"/>
                </a:lnTo>
                <a:lnTo>
                  <a:pt x="2039621" y="171553"/>
                </a:lnTo>
                <a:lnTo>
                  <a:pt x="2039621" y="1577975"/>
                </a:lnTo>
                <a:lnTo>
                  <a:pt x="1252220" y="1577975"/>
                </a:lnTo>
                <a:lnTo>
                  <a:pt x="1252220" y="1449310"/>
                </a:lnTo>
                <a:lnTo>
                  <a:pt x="1911033" y="1449310"/>
                </a:lnTo>
                <a:lnTo>
                  <a:pt x="1911033" y="171553"/>
                </a:lnTo>
                <a:lnTo>
                  <a:pt x="195263" y="171553"/>
                </a:lnTo>
                <a:lnTo>
                  <a:pt x="195263" y="1249164"/>
                </a:lnTo>
                <a:lnTo>
                  <a:pt x="66675" y="1249164"/>
                </a:lnTo>
                <a:lnTo>
                  <a:pt x="66675" y="171553"/>
                </a:lnTo>
                <a:lnTo>
                  <a:pt x="0" y="171553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chemeClr val="bg1"/>
              </a:solidFill>
              <a:ea typeface="宋体" panose="02010600030101010101" pitchFamily="2" charset="-122"/>
            </a:endParaRPr>
          </a:p>
        </p:txBody>
      </p:sp>
      <p:sp>
        <p:nvSpPr>
          <p:cNvPr id="103" name="KSO_Shape"/>
          <p:cNvSpPr/>
          <p:nvPr/>
        </p:nvSpPr>
        <p:spPr bwMode="auto">
          <a:xfrm>
            <a:off x="5792912" y="4067075"/>
            <a:ext cx="664715" cy="658069"/>
          </a:xfrm>
          <a:custGeom>
            <a:avLst/>
            <a:gdLst>
              <a:gd name="T0" fmla="*/ 615878 w 2390775"/>
              <a:gd name="T1" fmla="*/ 1467970 h 2365376"/>
              <a:gd name="T2" fmla="*/ 587250 w 2390775"/>
              <a:gd name="T3" fmla="*/ 1401697 h 2365376"/>
              <a:gd name="T4" fmla="*/ 1282649 w 2390775"/>
              <a:gd name="T5" fmla="*/ 1393474 h 2365376"/>
              <a:gd name="T6" fmla="*/ 1180915 w 2390775"/>
              <a:gd name="T7" fmla="*/ 1446870 h 2365376"/>
              <a:gd name="T8" fmla="*/ 1210073 w 2390775"/>
              <a:gd name="T9" fmla="*/ 1382167 h 2365376"/>
              <a:gd name="T10" fmla="*/ 653657 w 2390775"/>
              <a:gd name="T11" fmla="*/ 1314699 h 2365376"/>
              <a:gd name="T12" fmla="*/ 646041 w 2390775"/>
              <a:gd name="T13" fmla="*/ 1180275 h 2365376"/>
              <a:gd name="T14" fmla="*/ 589870 w 2390775"/>
              <a:gd name="T15" fmla="*/ 1105327 h 2365376"/>
              <a:gd name="T16" fmla="*/ 599516 w 2390775"/>
              <a:gd name="T17" fmla="*/ 1141280 h 2365376"/>
              <a:gd name="T18" fmla="*/ 579914 w 2390775"/>
              <a:gd name="T19" fmla="*/ 1158779 h 2365376"/>
              <a:gd name="T20" fmla="*/ 541333 w 2390775"/>
              <a:gd name="T21" fmla="*/ 1105965 h 2365376"/>
              <a:gd name="T22" fmla="*/ 1137260 w 2390775"/>
              <a:gd name="T23" fmla="*/ 1009231 h 2365376"/>
              <a:gd name="T24" fmla="*/ 1143562 w 2390775"/>
              <a:gd name="T25" fmla="*/ 1026145 h 2365376"/>
              <a:gd name="T26" fmla="*/ 1096615 w 2390775"/>
              <a:gd name="T27" fmla="*/ 1069549 h 2365376"/>
              <a:gd name="T28" fmla="*/ 1102602 w 2390775"/>
              <a:gd name="T29" fmla="*/ 1001572 h 2365376"/>
              <a:gd name="T30" fmla="*/ 972739 w 2390775"/>
              <a:gd name="T31" fmla="*/ 835988 h 2365376"/>
              <a:gd name="T32" fmla="*/ 989500 w 2390775"/>
              <a:gd name="T33" fmla="*/ 1138672 h 2365376"/>
              <a:gd name="T34" fmla="*/ 639427 w 2390775"/>
              <a:gd name="T35" fmla="*/ 1423644 h 2365376"/>
              <a:gd name="T36" fmla="*/ 599898 w 2390775"/>
              <a:gd name="T37" fmla="*/ 1003302 h 2365376"/>
              <a:gd name="T38" fmla="*/ 529694 w 2390775"/>
              <a:gd name="T39" fmla="*/ 1090596 h 2365376"/>
              <a:gd name="T40" fmla="*/ 602428 w 2390775"/>
              <a:gd name="T41" fmla="*/ 868249 h 2365376"/>
              <a:gd name="T42" fmla="*/ 861740 w 2390775"/>
              <a:gd name="T43" fmla="*/ 924231 h 2365376"/>
              <a:gd name="T44" fmla="*/ 755609 w 2390775"/>
              <a:gd name="T45" fmla="*/ 542052 h 2365376"/>
              <a:gd name="T46" fmla="*/ 929665 w 2390775"/>
              <a:gd name="T47" fmla="*/ 525915 h 2365376"/>
              <a:gd name="T48" fmla="*/ 909019 w 2390775"/>
              <a:gd name="T49" fmla="*/ 571798 h 2365376"/>
              <a:gd name="T50" fmla="*/ 936652 w 2390775"/>
              <a:gd name="T51" fmla="*/ 586353 h 2365376"/>
              <a:gd name="T52" fmla="*/ 928394 w 2390775"/>
              <a:gd name="T53" fmla="*/ 688879 h 2365376"/>
              <a:gd name="T54" fmla="*/ 840414 w 2390775"/>
              <a:gd name="T55" fmla="*/ 772101 h 2365376"/>
              <a:gd name="T56" fmla="*/ 742269 w 2390775"/>
              <a:gd name="T57" fmla="*/ 675588 h 2365376"/>
              <a:gd name="T58" fmla="*/ 738139 w 2390775"/>
              <a:gd name="T59" fmla="*/ 608504 h 2365376"/>
              <a:gd name="T60" fmla="*/ 761643 w 2390775"/>
              <a:gd name="T61" fmla="*/ 510093 h 2365376"/>
              <a:gd name="T62" fmla="*/ 617010 w 2390775"/>
              <a:gd name="T63" fmla="*/ 449064 h 2365376"/>
              <a:gd name="T64" fmla="*/ 350272 w 2390775"/>
              <a:gd name="T65" fmla="*/ 638327 h 2365376"/>
              <a:gd name="T66" fmla="*/ 215163 w 2390775"/>
              <a:gd name="T67" fmla="*/ 939947 h 2365376"/>
              <a:gd name="T68" fmla="*/ 256613 w 2390775"/>
              <a:gd name="T69" fmla="*/ 1277331 h 2365376"/>
              <a:gd name="T70" fmla="*/ 458486 w 2390775"/>
              <a:gd name="T71" fmla="*/ 1534008 h 2365376"/>
              <a:gd name="T72" fmla="*/ 767308 w 2390775"/>
              <a:gd name="T73" fmla="*/ 1655225 h 2365376"/>
              <a:gd name="T74" fmla="*/ 1101127 w 2390775"/>
              <a:gd name="T75" fmla="*/ 1596674 h 2365376"/>
              <a:gd name="T76" fmla="*/ 1347614 w 2390775"/>
              <a:gd name="T77" fmla="*/ 1383040 h 2365376"/>
              <a:gd name="T78" fmla="*/ 1453614 w 2390775"/>
              <a:gd name="T79" fmla="*/ 1066861 h 2365376"/>
              <a:gd name="T80" fmla="*/ 1378939 w 2390775"/>
              <a:gd name="T81" fmla="*/ 738024 h 2365376"/>
              <a:gd name="T82" fmla="*/ 1153652 w 2390775"/>
              <a:gd name="T83" fmla="*/ 501602 h 2365376"/>
              <a:gd name="T84" fmla="*/ 831224 w 2390775"/>
              <a:gd name="T85" fmla="*/ 411085 h 2365376"/>
              <a:gd name="T86" fmla="*/ 989432 w 2390775"/>
              <a:gd name="T87" fmla="*/ 315187 h 2365376"/>
              <a:gd name="T88" fmla="*/ 1471649 w 2390775"/>
              <a:gd name="T89" fmla="*/ 671876 h 2365376"/>
              <a:gd name="T90" fmla="*/ 1554866 w 2390775"/>
              <a:gd name="T91" fmla="*/ 1171938 h 2365376"/>
              <a:gd name="T92" fmla="*/ 1239716 w 2390775"/>
              <a:gd name="T93" fmla="*/ 1647313 h 2365376"/>
              <a:gd name="T94" fmla="*/ 646121 w 2390775"/>
              <a:gd name="T95" fmla="*/ 1748275 h 2365376"/>
              <a:gd name="T96" fmla="*/ 110112 w 2390775"/>
              <a:gd name="T97" fmla="*/ 1186813 h 2365376"/>
              <a:gd name="T98" fmla="*/ 251551 w 2390775"/>
              <a:gd name="T99" fmla="*/ 580725 h 2365376"/>
              <a:gd name="T100" fmla="*/ 1549044 w 2390775"/>
              <a:gd name="T101" fmla="*/ 160116 h 2365376"/>
              <a:gd name="T102" fmla="*/ 1461002 w 2390775"/>
              <a:gd name="T103" fmla="*/ 284475 h 2365376"/>
              <a:gd name="T104" fmla="*/ 1550307 w 2390775"/>
              <a:gd name="T105" fmla="*/ 426554 h 2365376"/>
              <a:gd name="T106" fmla="*/ 1719764 w 2390775"/>
              <a:gd name="T107" fmla="*/ 380038 h 2365376"/>
              <a:gd name="T108" fmla="*/ 1735543 w 2390775"/>
              <a:gd name="T109" fmla="*/ 232579 h 2365376"/>
              <a:gd name="T110" fmla="*/ 1705909 w 2390775"/>
              <a:gd name="T111" fmla="*/ 94508 h 2365376"/>
              <a:gd name="T112" fmla="*/ 1774050 w 2390775"/>
              <a:gd name="T113" fmla="*/ 148403 h 2365376"/>
              <a:gd name="T114" fmla="*/ 1781614 w 2390775"/>
              <a:gd name="T115" fmla="*/ 428769 h 2365376"/>
              <a:gd name="T116" fmla="*/ 1600166 w 2390775"/>
              <a:gd name="T117" fmla="*/ 516104 h 2365376"/>
              <a:gd name="T118" fmla="*/ 1452167 w 2390775"/>
              <a:gd name="T119" fmla="*/ 455349 h 2365376"/>
              <a:gd name="T120" fmla="*/ 1310478 w 2390775"/>
              <a:gd name="T121" fmla="*/ 259477 h 2365376"/>
              <a:gd name="T122" fmla="*/ 1562614 w 2390775"/>
              <a:gd name="T123" fmla="*/ 74046 h 236537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2390775" h="2365376">
                <a:moveTo>
                  <a:pt x="761351" y="1739900"/>
                </a:moveTo>
                <a:lnTo>
                  <a:pt x="791690" y="1805294"/>
                </a:lnTo>
                <a:lnTo>
                  <a:pt x="794883" y="1808051"/>
                </a:lnTo>
                <a:lnTo>
                  <a:pt x="797278" y="1811991"/>
                </a:lnTo>
                <a:lnTo>
                  <a:pt x="800871" y="1817112"/>
                </a:lnTo>
                <a:lnTo>
                  <a:pt x="803266" y="1822233"/>
                </a:lnTo>
                <a:lnTo>
                  <a:pt x="804065" y="1825384"/>
                </a:lnTo>
                <a:lnTo>
                  <a:pt x="804863" y="1828536"/>
                </a:lnTo>
                <a:lnTo>
                  <a:pt x="804863" y="1831687"/>
                </a:lnTo>
                <a:lnTo>
                  <a:pt x="804863" y="1834839"/>
                </a:lnTo>
                <a:lnTo>
                  <a:pt x="804065" y="1837990"/>
                </a:lnTo>
                <a:lnTo>
                  <a:pt x="802867" y="1841142"/>
                </a:lnTo>
                <a:lnTo>
                  <a:pt x="801670" y="1842718"/>
                </a:lnTo>
                <a:lnTo>
                  <a:pt x="799674" y="1844687"/>
                </a:lnTo>
                <a:lnTo>
                  <a:pt x="797278" y="1845475"/>
                </a:lnTo>
                <a:lnTo>
                  <a:pt x="794484" y="1845869"/>
                </a:lnTo>
                <a:lnTo>
                  <a:pt x="790891" y="1846263"/>
                </a:lnTo>
                <a:lnTo>
                  <a:pt x="787698" y="1845869"/>
                </a:lnTo>
                <a:lnTo>
                  <a:pt x="784105" y="1845475"/>
                </a:lnTo>
                <a:lnTo>
                  <a:pt x="780512" y="1844293"/>
                </a:lnTo>
                <a:lnTo>
                  <a:pt x="776520" y="1842718"/>
                </a:lnTo>
                <a:lnTo>
                  <a:pt x="772927" y="1841142"/>
                </a:lnTo>
                <a:lnTo>
                  <a:pt x="768935" y="1839172"/>
                </a:lnTo>
                <a:lnTo>
                  <a:pt x="765343" y="1836809"/>
                </a:lnTo>
                <a:lnTo>
                  <a:pt x="761750" y="1834051"/>
                </a:lnTo>
                <a:lnTo>
                  <a:pt x="758955" y="1831294"/>
                </a:lnTo>
                <a:lnTo>
                  <a:pt x="756161" y="1827748"/>
                </a:lnTo>
                <a:lnTo>
                  <a:pt x="754165" y="1824597"/>
                </a:lnTo>
                <a:lnTo>
                  <a:pt x="748975" y="1815536"/>
                </a:lnTo>
                <a:lnTo>
                  <a:pt x="745782" y="1808839"/>
                </a:lnTo>
                <a:lnTo>
                  <a:pt x="743387" y="1803718"/>
                </a:lnTo>
                <a:lnTo>
                  <a:pt x="742588" y="1799385"/>
                </a:lnTo>
                <a:lnTo>
                  <a:pt x="742588" y="1795051"/>
                </a:lnTo>
                <a:lnTo>
                  <a:pt x="743387" y="1790718"/>
                </a:lnTo>
                <a:lnTo>
                  <a:pt x="746181" y="1778112"/>
                </a:lnTo>
                <a:lnTo>
                  <a:pt x="746979" y="1774173"/>
                </a:lnTo>
                <a:lnTo>
                  <a:pt x="746979" y="1772203"/>
                </a:lnTo>
                <a:lnTo>
                  <a:pt x="746181" y="1771021"/>
                </a:lnTo>
                <a:lnTo>
                  <a:pt x="745383" y="1770627"/>
                </a:lnTo>
                <a:lnTo>
                  <a:pt x="742987" y="1770627"/>
                </a:lnTo>
                <a:lnTo>
                  <a:pt x="742189" y="1770233"/>
                </a:lnTo>
                <a:lnTo>
                  <a:pt x="741790" y="1769839"/>
                </a:lnTo>
                <a:lnTo>
                  <a:pt x="738596" y="1761961"/>
                </a:lnTo>
                <a:lnTo>
                  <a:pt x="736999" y="1758021"/>
                </a:lnTo>
                <a:lnTo>
                  <a:pt x="736600" y="1756052"/>
                </a:lnTo>
                <a:lnTo>
                  <a:pt x="736600" y="1754476"/>
                </a:lnTo>
                <a:lnTo>
                  <a:pt x="742189" y="1750536"/>
                </a:lnTo>
                <a:lnTo>
                  <a:pt x="747379" y="1747385"/>
                </a:lnTo>
                <a:lnTo>
                  <a:pt x="750971" y="1745021"/>
                </a:lnTo>
                <a:lnTo>
                  <a:pt x="754165" y="1743839"/>
                </a:lnTo>
                <a:lnTo>
                  <a:pt x="758556" y="1741870"/>
                </a:lnTo>
                <a:lnTo>
                  <a:pt x="759754" y="1741870"/>
                </a:lnTo>
                <a:lnTo>
                  <a:pt x="761351" y="1739900"/>
                </a:lnTo>
                <a:close/>
                <a:moveTo>
                  <a:pt x="1554438" y="1730375"/>
                </a:moveTo>
                <a:lnTo>
                  <a:pt x="1565575" y="1730375"/>
                </a:lnTo>
                <a:lnTo>
                  <a:pt x="1575916" y="1730375"/>
                </a:lnTo>
                <a:lnTo>
                  <a:pt x="1586258" y="1731163"/>
                </a:lnTo>
                <a:lnTo>
                  <a:pt x="1591031" y="1731951"/>
                </a:lnTo>
                <a:lnTo>
                  <a:pt x="1595008" y="1733133"/>
                </a:lnTo>
                <a:lnTo>
                  <a:pt x="1598986" y="1734314"/>
                </a:lnTo>
                <a:lnTo>
                  <a:pt x="1602168" y="1735890"/>
                </a:lnTo>
                <a:lnTo>
                  <a:pt x="1605350" y="1737860"/>
                </a:lnTo>
                <a:lnTo>
                  <a:pt x="1607339" y="1739830"/>
                </a:lnTo>
                <a:lnTo>
                  <a:pt x="1608929" y="1741799"/>
                </a:lnTo>
                <a:lnTo>
                  <a:pt x="1609725" y="1744951"/>
                </a:lnTo>
                <a:lnTo>
                  <a:pt x="1609725" y="1747708"/>
                </a:lnTo>
                <a:lnTo>
                  <a:pt x="1608929" y="1751648"/>
                </a:lnTo>
                <a:lnTo>
                  <a:pt x="1607339" y="1755193"/>
                </a:lnTo>
                <a:lnTo>
                  <a:pt x="1604554" y="1759920"/>
                </a:lnTo>
                <a:lnTo>
                  <a:pt x="1600577" y="1764648"/>
                </a:lnTo>
                <a:lnTo>
                  <a:pt x="1595804" y="1769769"/>
                </a:lnTo>
                <a:lnTo>
                  <a:pt x="1589042" y="1776072"/>
                </a:lnTo>
                <a:lnTo>
                  <a:pt x="1582678" y="1781193"/>
                </a:lnTo>
                <a:lnTo>
                  <a:pt x="1576314" y="1786314"/>
                </a:lnTo>
                <a:lnTo>
                  <a:pt x="1570348" y="1790647"/>
                </a:lnTo>
                <a:lnTo>
                  <a:pt x="1563586" y="1794193"/>
                </a:lnTo>
                <a:lnTo>
                  <a:pt x="1557222" y="1797738"/>
                </a:lnTo>
                <a:lnTo>
                  <a:pt x="1550461" y="1800496"/>
                </a:lnTo>
                <a:lnTo>
                  <a:pt x="1544097" y="1802466"/>
                </a:lnTo>
                <a:lnTo>
                  <a:pt x="1537733" y="1804829"/>
                </a:lnTo>
                <a:lnTo>
                  <a:pt x="1530971" y="1806799"/>
                </a:lnTo>
                <a:lnTo>
                  <a:pt x="1524607" y="1807981"/>
                </a:lnTo>
                <a:lnTo>
                  <a:pt x="1518243" y="1809163"/>
                </a:lnTo>
                <a:lnTo>
                  <a:pt x="1505117" y="1811132"/>
                </a:lnTo>
                <a:lnTo>
                  <a:pt x="1491992" y="1812314"/>
                </a:lnTo>
                <a:lnTo>
                  <a:pt x="1486026" y="1813102"/>
                </a:lnTo>
                <a:lnTo>
                  <a:pt x="1483241" y="1813890"/>
                </a:lnTo>
                <a:lnTo>
                  <a:pt x="1482048" y="1814678"/>
                </a:lnTo>
                <a:lnTo>
                  <a:pt x="1481253" y="1815072"/>
                </a:lnTo>
                <a:lnTo>
                  <a:pt x="1480855" y="1815859"/>
                </a:lnTo>
                <a:lnTo>
                  <a:pt x="1480855" y="1817041"/>
                </a:lnTo>
                <a:lnTo>
                  <a:pt x="1481253" y="1818617"/>
                </a:lnTo>
                <a:lnTo>
                  <a:pt x="1482048" y="1819799"/>
                </a:lnTo>
                <a:lnTo>
                  <a:pt x="1482048" y="1821375"/>
                </a:lnTo>
                <a:lnTo>
                  <a:pt x="1482048" y="1821769"/>
                </a:lnTo>
                <a:lnTo>
                  <a:pt x="1480855" y="1822556"/>
                </a:lnTo>
                <a:lnTo>
                  <a:pt x="1471309" y="1830829"/>
                </a:lnTo>
                <a:lnTo>
                  <a:pt x="1465343" y="1834375"/>
                </a:lnTo>
                <a:lnTo>
                  <a:pt x="1463354" y="1835556"/>
                </a:lnTo>
                <a:lnTo>
                  <a:pt x="1461365" y="1836738"/>
                </a:lnTo>
                <a:lnTo>
                  <a:pt x="1452615" y="1830041"/>
                </a:lnTo>
                <a:lnTo>
                  <a:pt x="1445853" y="1824132"/>
                </a:lnTo>
                <a:lnTo>
                  <a:pt x="1440285" y="1819405"/>
                </a:lnTo>
                <a:lnTo>
                  <a:pt x="1437103" y="1815072"/>
                </a:lnTo>
                <a:lnTo>
                  <a:pt x="1434716" y="1812314"/>
                </a:lnTo>
                <a:lnTo>
                  <a:pt x="1433125" y="1810344"/>
                </a:lnTo>
                <a:lnTo>
                  <a:pt x="1432330" y="1808375"/>
                </a:lnTo>
                <a:lnTo>
                  <a:pt x="1428750" y="1806799"/>
                </a:lnTo>
                <a:lnTo>
                  <a:pt x="1512675" y="1734314"/>
                </a:lnTo>
                <a:lnTo>
                  <a:pt x="1518641" y="1733527"/>
                </a:lnTo>
                <a:lnTo>
                  <a:pt x="1533755" y="1731951"/>
                </a:lnTo>
                <a:lnTo>
                  <a:pt x="1543699" y="1731163"/>
                </a:lnTo>
                <a:lnTo>
                  <a:pt x="1554438" y="1730375"/>
                </a:lnTo>
                <a:close/>
                <a:moveTo>
                  <a:pt x="588962" y="1535113"/>
                </a:moveTo>
                <a:lnTo>
                  <a:pt x="694496" y="1535113"/>
                </a:lnTo>
                <a:lnTo>
                  <a:pt x="694496" y="1557872"/>
                </a:lnTo>
                <a:lnTo>
                  <a:pt x="694894" y="1558271"/>
                </a:lnTo>
                <a:lnTo>
                  <a:pt x="696885" y="1560268"/>
                </a:lnTo>
                <a:lnTo>
                  <a:pt x="698478" y="1560667"/>
                </a:lnTo>
                <a:lnTo>
                  <a:pt x="700469" y="1561466"/>
                </a:lnTo>
                <a:lnTo>
                  <a:pt x="704053" y="1561865"/>
                </a:lnTo>
                <a:lnTo>
                  <a:pt x="707239" y="1561865"/>
                </a:lnTo>
                <a:lnTo>
                  <a:pt x="711222" y="1561865"/>
                </a:lnTo>
                <a:lnTo>
                  <a:pt x="714407" y="1561466"/>
                </a:lnTo>
                <a:lnTo>
                  <a:pt x="716797" y="1560667"/>
                </a:lnTo>
                <a:lnTo>
                  <a:pt x="718390" y="1560268"/>
                </a:lnTo>
                <a:lnTo>
                  <a:pt x="720381" y="1558271"/>
                </a:lnTo>
                <a:lnTo>
                  <a:pt x="720779" y="1557872"/>
                </a:lnTo>
                <a:lnTo>
                  <a:pt x="720779" y="1535113"/>
                </a:lnTo>
                <a:lnTo>
                  <a:pt x="820737" y="1535113"/>
                </a:lnTo>
                <a:lnTo>
                  <a:pt x="820737" y="1644117"/>
                </a:lnTo>
                <a:lnTo>
                  <a:pt x="820339" y="1648908"/>
                </a:lnTo>
                <a:lnTo>
                  <a:pt x="819144" y="1652901"/>
                </a:lnTo>
                <a:lnTo>
                  <a:pt x="816755" y="1656894"/>
                </a:lnTo>
                <a:lnTo>
                  <a:pt x="814365" y="1660088"/>
                </a:lnTo>
                <a:lnTo>
                  <a:pt x="810781" y="1663283"/>
                </a:lnTo>
                <a:lnTo>
                  <a:pt x="806799" y="1665279"/>
                </a:lnTo>
                <a:lnTo>
                  <a:pt x="802418" y="1666477"/>
                </a:lnTo>
                <a:lnTo>
                  <a:pt x="797639" y="1666876"/>
                </a:lnTo>
                <a:lnTo>
                  <a:pt x="612060" y="1666876"/>
                </a:lnTo>
                <a:lnTo>
                  <a:pt x="607281" y="1666477"/>
                </a:lnTo>
                <a:lnTo>
                  <a:pt x="602901" y="1665279"/>
                </a:lnTo>
                <a:lnTo>
                  <a:pt x="598918" y="1663283"/>
                </a:lnTo>
                <a:lnTo>
                  <a:pt x="595732" y="1660088"/>
                </a:lnTo>
                <a:lnTo>
                  <a:pt x="592546" y="1656894"/>
                </a:lnTo>
                <a:lnTo>
                  <a:pt x="590555" y="1652901"/>
                </a:lnTo>
                <a:lnTo>
                  <a:pt x="589360" y="1648908"/>
                </a:lnTo>
                <a:lnTo>
                  <a:pt x="588962" y="1644117"/>
                </a:lnTo>
                <a:lnTo>
                  <a:pt x="588962" y="1535113"/>
                </a:lnTo>
                <a:close/>
                <a:moveTo>
                  <a:pt x="612060" y="1476375"/>
                </a:moveTo>
                <a:lnTo>
                  <a:pt x="797639" y="1476375"/>
                </a:lnTo>
                <a:lnTo>
                  <a:pt x="802418" y="1476769"/>
                </a:lnTo>
                <a:lnTo>
                  <a:pt x="806799" y="1477950"/>
                </a:lnTo>
                <a:lnTo>
                  <a:pt x="810781" y="1480312"/>
                </a:lnTo>
                <a:lnTo>
                  <a:pt x="814365" y="1483068"/>
                </a:lnTo>
                <a:lnTo>
                  <a:pt x="816755" y="1486611"/>
                </a:lnTo>
                <a:lnTo>
                  <a:pt x="819144" y="1490155"/>
                </a:lnTo>
                <a:lnTo>
                  <a:pt x="820339" y="1494485"/>
                </a:lnTo>
                <a:lnTo>
                  <a:pt x="820737" y="1498816"/>
                </a:lnTo>
                <a:lnTo>
                  <a:pt x="820737" y="1525588"/>
                </a:lnTo>
                <a:lnTo>
                  <a:pt x="588962" y="1525588"/>
                </a:lnTo>
                <a:lnTo>
                  <a:pt x="588962" y="1498816"/>
                </a:lnTo>
                <a:lnTo>
                  <a:pt x="589360" y="1494485"/>
                </a:lnTo>
                <a:lnTo>
                  <a:pt x="590555" y="1490155"/>
                </a:lnTo>
                <a:lnTo>
                  <a:pt x="592546" y="1486611"/>
                </a:lnTo>
                <a:lnTo>
                  <a:pt x="595732" y="1483068"/>
                </a:lnTo>
                <a:lnTo>
                  <a:pt x="598918" y="1480312"/>
                </a:lnTo>
                <a:lnTo>
                  <a:pt x="602901" y="1477950"/>
                </a:lnTo>
                <a:lnTo>
                  <a:pt x="607281" y="1476769"/>
                </a:lnTo>
                <a:lnTo>
                  <a:pt x="612060" y="1476375"/>
                </a:lnTo>
                <a:close/>
                <a:moveTo>
                  <a:pt x="725449" y="1381125"/>
                </a:moveTo>
                <a:lnTo>
                  <a:pt x="730525" y="1381524"/>
                </a:lnTo>
                <a:lnTo>
                  <a:pt x="732087" y="1381524"/>
                </a:lnTo>
                <a:lnTo>
                  <a:pt x="734430" y="1382322"/>
                </a:lnTo>
                <a:lnTo>
                  <a:pt x="737554" y="1384317"/>
                </a:lnTo>
                <a:lnTo>
                  <a:pt x="740287" y="1386312"/>
                </a:lnTo>
                <a:lnTo>
                  <a:pt x="743411" y="1389505"/>
                </a:lnTo>
                <a:lnTo>
                  <a:pt x="746535" y="1393096"/>
                </a:lnTo>
                <a:lnTo>
                  <a:pt x="749659" y="1397486"/>
                </a:lnTo>
                <a:lnTo>
                  <a:pt x="755906" y="1407063"/>
                </a:lnTo>
                <a:lnTo>
                  <a:pt x="761373" y="1417837"/>
                </a:lnTo>
                <a:lnTo>
                  <a:pt x="766059" y="1427813"/>
                </a:lnTo>
                <a:lnTo>
                  <a:pt x="769182" y="1437390"/>
                </a:lnTo>
                <a:lnTo>
                  <a:pt x="770744" y="1441780"/>
                </a:lnTo>
                <a:lnTo>
                  <a:pt x="771525" y="1445770"/>
                </a:lnTo>
                <a:lnTo>
                  <a:pt x="771525" y="1448164"/>
                </a:lnTo>
                <a:lnTo>
                  <a:pt x="771525" y="1450159"/>
                </a:lnTo>
                <a:lnTo>
                  <a:pt x="770744" y="1451357"/>
                </a:lnTo>
                <a:lnTo>
                  <a:pt x="769182" y="1452155"/>
                </a:lnTo>
                <a:lnTo>
                  <a:pt x="768011" y="1452155"/>
                </a:lnTo>
                <a:lnTo>
                  <a:pt x="766449" y="1450958"/>
                </a:lnTo>
                <a:lnTo>
                  <a:pt x="764887" y="1449760"/>
                </a:lnTo>
                <a:lnTo>
                  <a:pt x="762544" y="1448563"/>
                </a:lnTo>
                <a:lnTo>
                  <a:pt x="759030" y="1444174"/>
                </a:lnTo>
                <a:lnTo>
                  <a:pt x="755516" y="1439784"/>
                </a:lnTo>
                <a:lnTo>
                  <a:pt x="753173" y="1434996"/>
                </a:lnTo>
                <a:lnTo>
                  <a:pt x="752392" y="1433400"/>
                </a:lnTo>
                <a:lnTo>
                  <a:pt x="752392" y="1431404"/>
                </a:lnTo>
                <a:lnTo>
                  <a:pt x="752001" y="1428611"/>
                </a:lnTo>
                <a:lnTo>
                  <a:pt x="750830" y="1426616"/>
                </a:lnTo>
                <a:lnTo>
                  <a:pt x="748878" y="1425419"/>
                </a:lnTo>
                <a:lnTo>
                  <a:pt x="746925" y="1425020"/>
                </a:lnTo>
                <a:lnTo>
                  <a:pt x="746144" y="1425419"/>
                </a:lnTo>
                <a:lnTo>
                  <a:pt x="745363" y="1425818"/>
                </a:lnTo>
                <a:lnTo>
                  <a:pt x="744582" y="1426616"/>
                </a:lnTo>
                <a:lnTo>
                  <a:pt x="743411" y="1427414"/>
                </a:lnTo>
                <a:lnTo>
                  <a:pt x="742630" y="1428611"/>
                </a:lnTo>
                <a:lnTo>
                  <a:pt x="742240" y="1430207"/>
                </a:lnTo>
                <a:lnTo>
                  <a:pt x="741849" y="1432602"/>
                </a:lnTo>
                <a:lnTo>
                  <a:pt x="741849" y="1434597"/>
                </a:lnTo>
                <a:lnTo>
                  <a:pt x="741459" y="1439385"/>
                </a:lnTo>
                <a:lnTo>
                  <a:pt x="740678" y="1443376"/>
                </a:lnTo>
                <a:lnTo>
                  <a:pt x="739897" y="1445371"/>
                </a:lnTo>
                <a:lnTo>
                  <a:pt x="739116" y="1446967"/>
                </a:lnTo>
                <a:lnTo>
                  <a:pt x="737944" y="1448164"/>
                </a:lnTo>
                <a:lnTo>
                  <a:pt x="735992" y="1449361"/>
                </a:lnTo>
                <a:lnTo>
                  <a:pt x="734430" y="1450558"/>
                </a:lnTo>
                <a:lnTo>
                  <a:pt x="732868" y="1452155"/>
                </a:lnTo>
                <a:lnTo>
                  <a:pt x="730525" y="1452953"/>
                </a:lnTo>
                <a:lnTo>
                  <a:pt x="727792" y="1453352"/>
                </a:lnTo>
                <a:lnTo>
                  <a:pt x="721935" y="1454150"/>
                </a:lnTo>
                <a:lnTo>
                  <a:pt x="715297" y="1454150"/>
                </a:lnTo>
                <a:lnTo>
                  <a:pt x="712173" y="1453751"/>
                </a:lnTo>
                <a:lnTo>
                  <a:pt x="709049" y="1452953"/>
                </a:lnTo>
                <a:lnTo>
                  <a:pt x="706706" y="1452155"/>
                </a:lnTo>
                <a:lnTo>
                  <a:pt x="703973" y="1450558"/>
                </a:lnTo>
                <a:lnTo>
                  <a:pt x="701240" y="1448962"/>
                </a:lnTo>
                <a:lnTo>
                  <a:pt x="699287" y="1447366"/>
                </a:lnTo>
                <a:lnTo>
                  <a:pt x="694992" y="1442977"/>
                </a:lnTo>
                <a:lnTo>
                  <a:pt x="691478" y="1438188"/>
                </a:lnTo>
                <a:lnTo>
                  <a:pt x="687963" y="1432602"/>
                </a:lnTo>
                <a:lnTo>
                  <a:pt x="685230" y="1427015"/>
                </a:lnTo>
                <a:lnTo>
                  <a:pt x="682497" y="1421029"/>
                </a:lnTo>
                <a:lnTo>
                  <a:pt x="680544" y="1415044"/>
                </a:lnTo>
                <a:lnTo>
                  <a:pt x="678982" y="1409058"/>
                </a:lnTo>
                <a:lnTo>
                  <a:pt x="676249" y="1399082"/>
                </a:lnTo>
                <a:lnTo>
                  <a:pt x="675078" y="1392298"/>
                </a:lnTo>
                <a:lnTo>
                  <a:pt x="674687" y="1389106"/>
                </a:lnTo>
                <a:lnTo>
                  <a:pt x="674687" y="1388707"/>
                </a:lnTo>
                <a:lnTo>
                  <a:pt x="675078" y="1388308"/>
                </a:lnTo>
                <a:lnTo>
                  <a:pt x="676249" y="1387909"/>
                </a:lnTo>
                <a:lnTo>
                  <a:pt x="679373" y="1387111"/>
                </a:lnTo>
                <a:lnTo>
                  <a:pt x="683278" y="1385913"/>
                </a:lnTo>
                <a:lnTo>
                  <a:pt x="689525" y="1384716"/>
                </a:lnTo>
                <a:lnTo>
                  <a:pt x="698897" y="1383120"/>
                </a:lnTo>
                <a:lnTo>
                  <a:pt x="715297" y="1381524"/>
                </a:lnTo>
                <a:lnTo>
                  <a:pt x="725449" y="1381125"/>
                </a:lnTo>
                <a:close/>
                <a:moveTo>
                  <a:pt x="1433588" y="1247775"/>
                </a:moveTo>
                <a:lnTo>
                  <a:pt x="1439124" y="1247775"/>
                </a:lnTo>
                <a:lnTo>
                  <a:pt x="1444264" y="1248175"/>
                </a:lnTo>
                <a:lnTo>
                  <a:pt x="1448614" y="1248976"/>
                </a:lnTo>
                <a:lnTo>
                  <a:pt x="1451382" y="1249776"/>
                </a:lnTo>
                <a:lnTo>
                  <a:pt x="1453359" y="1250977"/>
                </a:lnTo>
                <a:lnTo>
                  <a:pt x="1454150" y="1252178"/>
                </a:lnTo>
                <a:lnTo>
                  <a:pt x="1454150" y="1253779"/>
                </a:lnTo>
                <a:lnTo>
                  <a:pt x="1453359" y="1255380"/>
                </a:lnTo>
                <a:lnTo>
                  <a:pt x="1452173" y="1256981"/>
                </a:lnTo>
                <a:lnTo>
                  <a:pt x="1450196" y="1258582"/>
                </a:lnTo>
                <a:lnTo>
                  <a:pt x="1447428" y="1260183"/>
                </a:lnTo>
                <a:lnTo>
                  <a:pt x="1441892" y="1262985"/>
                </a:lnTo>
                <a:lnTo>
                  <a:pt x="1435565" y="1264986"/>
                </a:lnTo>
                <a:lnTo>
                  <a:pt x="1432402" y="1265387"/>
                </a:lnTo>
                <a:lnTo>
                  <a:pt x="1429634" y="1265787"/>
                </a:lnTo>
                <a:lnTo>
                  <a:pt x="1427261" y="1265787"/>
                </a:lnTo>
                <a:lnTo>
                  <a:pt x="1425284" y="1265387"/>
                </a:lnTo>
                <a:lnTo>
                  <a:pt x="1423703" y="1264986"/>
                </a:lnTo>
                <a:lnTo>
                  <a:pt x="1422516" y="1264586"/>
                </a:lnTo>
                <a:lnTo>
                  <a:pt x="1420539" y="1264586"/>
                </a:lnTo>
                <a:lnTo>
                  <a:pt x="1419353" y="1264986"/>
                </a:lnTo>
                <a:lnTo>
                  <a:pt x="1418562" y="1265787"/>
                </a:lnTo>
                <a:lnTo>
                  <a:pt x="1417376" y="1266588"/>
                </a:lnTo>
                <a:lnTo>
                  <a:pt x="1416980" y="1267388"/>
                </a:lnTo>
                <a:lnTo>
                  <a:pt x="1416585" y="1268589"/>
                </a:lnTo>
                <a:lnTo>
                  <a:pt x="1416190" y="1269790"/>
                </a:lnTo>
                <a:lnTo>
                  <a:pt x="1416585" y="1270990"/>
                </a:lnTo>
                <a:lnTo>
                  <a:pt x="1416585" y="1272191"/>
                </a:lnTo>
                <a:lnTo>
                  <a:pt x="1417376" y="1273392"/>
                </a:lnTo>
                <a:lnTo>
                  <a:pt x="1418562" y="1274993"/>
                </a:lnTo>
                <a:lnTo>
                  <a:pt x="1419748" y="1276194"/>
                </a:lnTo>
                <a:lnTo>
                  <a:pt x="1422121" y="1277395"/>
                </a:lnTo>
                <a:lnTo>
                  <a:pt x="1424098" y="1278596"/>
                </a:lnTo>
                <a:lnTo>
                  <a:pt x="1428843" y="1280597"/>
                </a:lnTo>
                <a:lnTo>
                  <a:pt x="1430820" y="1282198"/>
                </a:lnTo>
                <a:lnTo>
                  <a:pt x="1432402" y="1283799"/>
                </a:lnTo>
                <a:lnTo>
                  <a:pt x="1433588" y="1285000"/>
                </a:lnTo>
                <a:lnTo>
                  <a:pt x="1435170" y="1287001"/>
                </a:lnTo>
                <a:lnTo>
                  <a:pt x="1436356" y="1289003"/>
                </a:lnTo>
                <a:lnTo>
                  <a:pt x="1436751" y="1291404"/>
                </a:lnTo>
                <a:lnTo>
                  <a:pt x="1437542" y="1293406"/>
                </a:lnTo>
                <a:lnTo>
                  <a:pt x="1437542" y="1296608"/>
                </a:lnTo>
                <a:lnTo>
                  <a:pt x="1437542" y="1299009"/>
                </a:lnTo>
                <a:lnTo>
                  <a:pt x="1437147" y="1302612"/>
                </a:lnTo>
                <a:lnTo>
                  <a:pt x="1436356" y="1305414"/>
                </a:lnTo>
                <a:lnTo>
                  <a:pt x="1435170" y="1309416"/>
                </a:lnTo>
                <a:lnTo>
                  <a:pt x="1431611" y="1317422"/>
                </a:lnTo>
                <a:lnTo>
                  <a:pt x="1430029" y="1320624"/>
                </a:lnTo>
                <a:lnTo>
                  <a:pt x="1428052" y="1323826"/>
                </a:lnTo>
                <a:lnTo>
                  <a:pt x="1425680" y="1326628"/>
                </a:lnTo>
                <a:lnTo>
                  <a:pt x="1423307" y="1328629"/>
                </a:lnTo>
                <a:lnTo>
                  <a:pt x="1420539" y="1331431"/>
                </a:lnTo>
                <a:lnTo>
                  <a:pt x="1417771" y="1333032"/>
                </a:lnTo>
                <a:lnTo>
                  <a:pt x="1414608" y="1334633"/>
                </a:lnTo>
                <a:lnTo>
                  <a:pt x="1411445" y="1336635"/>
                </a:lnTo>
                <a:lnTo>
                  <a:pt x="1404722" y="1338636"/>
                </a:lnTo>
                <a:lnTo>
                  <a:pt x="1397605" y="1340237"/>
                </a:lnTo>
                <a:lnTo>
                  <a:pt x="1390487" y="1341038"/>
                </a:lnTo>
                <a:lnTo>
                  <a:pt x="1383370" y="1341438"/>
                </a:lnTo>
                <a:lnTo>
                  <a:pt x="1376252" y="1341438"/>
                </a:lnTo>
                <a:lnTo>
                  <a:pt x="1369530" y="1341038"/>
                </a:lnTo>
                <a:lnTo>
                  <a:pt x="1358063" y="1339437"/>
                </a:lnTo>
                <a:lnTo>
                  <a:pt x="1350154" y="1338236"/>
                </a:lnTo>
                <a:lnTo>
                  <a:pt x="1347386" y="1337435"/>
                </a:lnTo>
                <a:lnTo>
                  <a:pt x="1347386" y="1337835"/>
                </a:lnTo>
                <a:lnTo>
                  <a:pt x="1346991" y="1337435"/>
                </a:lnTo>
                <a:lnTo>
                  <a:pt x="1346200" y="1337035"/>
                </a:lnTo>
                <a:lnTo>
                  <a:pt x="1346200" y="1334633"/>
                </a:lnTo>
                <a:lnTo>
                  <a:pt x="1346991" y="1331831"/>
                </a:lnTo>
                <a:lnTo>
                  <a:pt x="1347782" y="1326228"/>
                </a:lnTo>
                <a:lnTo>
                  <a:pt x="1349363" y="1318623"/>
                </a:lnTo>
                <a:lnTo>
                  <a:pt x="1351736" y="1307415"/>
                </a:lnTo>
                <a:lnTo>
                  <a:pt x="1355295" y="1296608"/>
                </a:lnTo>
                <a:lnTo>
                  <a:pt x="1357667" y="1287402"/>
                </a:lnTo>
                <a:lnTo>
                  <a:pt x="1361621" y="1275794"/>
                </a:lnTo>
                <a:lnTo>
                  <a:pt x="1363994" y="1270190"/>
                </a:lnTo>
                <a:lnTo>
                  <a:pt x="1364785" y="1268589"/>
                </a:lnTo>
                <a:lnTo>
                  <a:pt x="1366762" y="1265787"/>
                </a:lnTo>
                <a:lnTo>
                  <a:pt x="1369925" y="1262985"/>
                </a:lnTo>
                <a:lnTo>
                  <a:pt x="1373484" y="1260183"/>
                </a:lnTo>
                <a:lnTo>
                  <a:pt x="1378229" y="1258182"/>
                </a:lnTo>
                <a:lnTo>
                  <a:pt x="1383765" y="1256181"/>
                </a:lnTo>
                <a:lnTo>
                  <a:pt x="1389301" y="1253779"/>
                </a:lnTo>
                <a:lnTo>
                  <a:pt x="1395628" y="1252578"/>
                </a:lnTo>
                <a:lnTo>
                  <a:pt x="1401954" y="1250977"/>
                </a:lnTo>
                <a:lnTo>
                  <a:pt x="1415399" y="1248976"/>
                </a:lnTo>
                <a:lnTo>
                  <a:pt x="1428052" y="1248175"/>
                </a:lnTo>
                <a:lnTo>
                  <a:pt x="1433588" y="1247775"/>
                </a:lnTo>
                <a:close/>
                <a:moveTo>
                  <a:pt x="1155700" y="965200"/>
                </a:moveTo>
                <a:lnTo>
                  <a:pt x="1161653" y="965597"/>
                </a:lnTo>
                <a:lnTo>
                  <a:pt x="1167209" y="966787"/>
                </a:lnTo>
                <a:lnTo>
                  <a:pt x="1172766" y="968770"/>
                </a:lnTo>
                <a:lnTo>
                  <a:pt x="1177925" y="971944"/>
                </a:lnTo>
                <a:lnTo>
                  <a:pt x="1182687" y="975514"/>
                </a:lnTo>
                <a:lnTo>
                  <a:pt x="1187450" y="980274"/>
                </a:lnTo>
                <a:lnTo>
                  <a:pt x="1192213" y="985431"/>
                </a:lnTo>
                <a:lnTo>
                  <a:pt x="1196181" y="991381"/>
                </a:lnTo>
                <a:lnTo>
                  <a:pt x="1200150" y="998125"/>
                </a:lnTo>
                <a:lnTo>
                  <a:pt x="1204119" y="1005265"/>
                </a:lnTo>
                <a:lnTo>
                  <a:pt x="1207691" y="1012802"/>
                </a:lnTo>
                <a:lnTo>
                  <a:pt x="1211659" y="1021133"/>
                </a:lnTo>
                <a:lnTo>
                  <a:pt x="1214437" y="1029860"/>
                </a:lnTo>
                <a:lnTo>
                  <a:pt x="1217613" y="1038984"/>
                </a:lnTo>
                <a:lnTo>
                  <a:pt x="1220787" y="1048504"/>
                </a:lnTo>
                <a:lnTo>
                  <a:pt x="1225947" y="1068338"/>
                </a:lnTo>
                <a:lnTo>
                  <a:pt x="1230313" y="1089363"/>
                </a:lnTo>
                <a:lnTo>
                  <a:pt x="1234678" y="1111180"/>
                </a:lnTo>
                <a:lnTo>
                  <a:pt x="1237853" y="1133792"/>
                </a:lnTo>
                <a:lnTo>
                  <a:pt x="1241028" y="1155609"/>
                </a:lnTo>
                <a:lnTo>
                  <a:pt x="1243013" y="1177824"/>
                </a:lnTo>
                <a:lnTo>
                  <a:pt x="1245394" y="1198848"/>
                </a:lnTo>
                <a:lnTo>
                  <a:pt x="1246981" y="1219476"/>
                </a:lnTo>
                <a:lnTo>
                  <a:pt x="1246187" y="1186551"/>
                </a:lnTo>
                <a:lnTo>
                  <a:pt x="1342231" y="1244467"/>
                </a:lnTo>
                <a:lnTo>
                  <a:pt x="1323181" y="1340465"/>
                </a:lnTo>
                <a:lnTo>
                  <a:pt x="1248966" y="1309524"/>
                </a:lnTo>
                <a:lnTo>
                  <a:pt x="1245394" y="1284929"/>
                </a:lnTo>
                <a:lnTo>
                  <a:pt x="1239441" y="1242087"/>
                </a:lnTo>
                <a:lnTo>
                  <a:pt x="1231106" y="1373787"/>
                </a:lnTo>
                <a:lnTo>
                  <a:pt x="1230709" y="1379737"/>
                </a:lnTo>
                <a:lnTo>
                  <a:pt x="1230313" y="1386084"/>
                </a:lnTo>
                <a:lnTo>
                  <a:pt x="1230709" y="1392431"/>
                </a:lnTo>
                <a:lnTo>
                  <a:pt x="1232297" y="1399968"/>
                </a:lnTo>
                <a:lnTo>
                  <a:pt x="1234281" y="1407902"/>
                </a:lnTo>
                <a:lnTo>
                  <a:pt x="1237059" y="1417422"/>
                </a:lnTo>
                <a:lnTo>
                  <a:pt x="1241822" y="1428133"/>
                </a:lnTo>
                <a:lnTo>
                  <a:pt x="1247775" y="1440430"/>
                </a:lnTo>
                <a:lnTo>
                  <a:pt x="1231106" y="1440430"/>
                </a:lnTo>
                <a:lnTo>
                  <a:pt x="1242219" y="1446380"/>
                </a:lnTo>
                <a:lnTo>
                  <a:pt x="1256109" y="1453124"/>
                </a:lnTo>
                <a:lnTo>
                  <a:pt x="1287066" y="1467405"/>
                </a:lnTo>
                <a:lnTo>
                  <a:pt x="1313259" y="1479305"/>
                </a:lnTo>
                <a:lnTo>
                  <a:pt x="1323975" y="1483669"/>
                </a:lnTo>
                <a:lnTo>
                  <a:pt x="1501775" y="1720491"/>
                </a:lnTo>
                <a:lnTo>
                  <a:pt x="1401763" y="1798638"/>
                </a:lnTo>
                <a:lnTo>
                  <a:pt x="1210469" y="1576494"/>
                </a:lnTo>
                <a:lnTo>
                  <a:pt x="1080294" y="1561816"/>
                </a:lnTo>
                <a:lnTo>
                  <a:pt x="1080294" y="1563800"/>
                </a:lnTo>
                <a:lnTo>
                  <a:pt x="1080294" y="1567370"/>
                </a:lnTo>
                <a:lnTo>
                  <a:pt x="1079500" y="1575700"/>
                </a:lnTo>
                <a:lnTo>
                  <a:pt x="1077516" y="1587601"/>
                </a:lnTo>
                <a:lnTo>
                  <a:pt x="1074341" y="1601088"/>
                </a:lnTo>
                <a:lnTo>
                  <a:pt x="1066403" y="1633220"/>
                </a:lnTo>
                <a:lnTo>
                  <a:pt x="1056878" y="1669318"/>
                </a:lnTo>
                <a:lnTo>
                  <a:pt x="1046956" y="1703830"/>
                </a:lnTo>
                <a:lnTo>
                  <a:pt x="1038622" y="1733582"/>
                </a:lnTo>
                <a:lnTo>
                  <a:pt x="1030288" y="1762540"/>
                </a:lnTo>
                <a:lnTo>
                  <a:pt x="802481" y="1785548"/>
                </a:lnTo>
                <a:lnTo>
                  <a:pt x="770731" y="1731201"/>
                </a:lnTo>
                <a:lnTo>
                  <a:pt x="904081" y="1706210"/>
                </a:lnTo>
                <a:lnTo>
                  <a:pt x="903685" y="1489619"/>
                </a:lnTo>
                <a:lnTo>
                  <a:pt x="871935" y="1482479"/>
                </a:lnTo>
                <a:lnTo>
                  <a:pt x="869950" y="1471768"/>
                </a:lnTo>
                <a:lnTo>
                  <a:pt x="867966" y="1461851"/>
                </a:lnTo>
                <a:lnTo>
                  <a:pt x="866378" y="1453124"/>
                </a:lnTo>
                <a:lnTo>
                  <a:pt x="864791" y="1445190"/>
                </a:lnTo>
                <a:lnTo>
                  <a:pt x="863600" y="1428926"/>
                </a:lnTo>
                <a:lnTo>
                  <a:pt x="862806" y="1413455"/>
                </a:lnTo>
                <a:lnTo>
                  <a:pt x="862013" y="1373787"/>
                </a:lnTo>
                <a:lnTo>
                  <a:pt x="860822" y="1346812"/>
                </a:lnTo>
                <a:lnTo>
                  <a:pt x="858044" y="1312697"/>
                </a:lnTo>
                <a:lnTo>
                  <a:pt x="854472" y="1175444"/>
                </a:lnTo>
                <a:lnTo>
                  <a:pt x="843756" y="1181791"/>
                </a:lnTo>
                <a:lnTo>
                  <a:pt x="818753" y="1197658"/>
                </a:lnTo>
                <a:lnTo>
                  <a:pt x="802878" y="1208369"/>
                </a:lnTo>
                <a:lnTo>
                  <a:pt x="786606" y="1219476"/>
                </a:lnTo>
                <a:lnTo>
                  <a:pt x="770731" y="1230980"/>
                </a:lnTo>
                <a:lnTo>
                  <a:pt x="756841" y="1242087"/>
                </a:lnTo>
                <a:lnTo>
                  <a:pt x="754460" y="1250021"/>
                </a:lnTo>
                <a:lnTo>
                  <a:pt x="752872" y="1258351"/>
                </a:lnTo>
                <a:lnTo>
                  <a:pt x="752078" y="1266681"/>
                </a:lnTo>
                <a:lnTo>
                  <a:pt x="751285" y="1275805"/>
                </a:lnTo>
                <a:lnTo>
                  <a:pt x="751285" y="1284532"/>
                </a:lnTo>
                <a:lnTo>
                  <a:pt x="751681" y="1292863"/>
                </a:lnTo>
                <a:lnTo>
                  <a:pt x="752078" y="1301590"/>
                </a:lnTo>
                <a:lnTo>
                  <a:pt x="752872" y="1310317"/>
                </a:lnTo>
                <a:lnTo>
                  <a:pt x="754856" y="1325788"/>
                </a:lnTo>
                <a:lnTo>
                  <a:pt x="756444" y="1339275"/>
                </a:lnTo>
                <a:lnTo>
                  <a:pt x="758031" y="1350382"/>
                </a:lnTo>
                <a:lnTo>
                  <a:pt x="758031" y="1354349"/>
                </a:lnTo>
                <a:lnTo>
                  <a:pt x="756841" y="1357523"/>
                </a:lnTo>
                <a:lnTo>
                  <a:pt x="727869" y="1355539"/>
                </a:lnTo>
                <a:lnTo>
                  <a:pt x="715566" y="1354746"/>
                </a:lnTo>
                <a:lnTo>
                  <a:pt x="709613" y="1354746"/>
                </a:lnTo>
                <a:lnTo>
                  <a:pt x="704453" y="1355143"/>
                </a:lnTo>
                <a:lnTo>
                  <a:pt x="698897" y="1355539"/>
                </a:lnTo>
                <a:lnTo>
                  <a:pt x="693341" y="1356729"/>
                </a:lnTo>
                <a:lnTo>
                  <a:pt x="687785" y="1357919"/>
                </a:lnTo>
                <a:lnTo>
                  <a:pt x="682228" y="1359903"/>
                </a:lnTo>
                <a:lnTo>
                  <a:pt x="677069" y="1361886"/>
                </a:lnTo>
                <a:lnTo>
                  <a:pt x="671116" y="1364663"/>
                </a:lnTo>
                <a:lnTo>
                  <a:pt x="664766" y="1367836"/>
                </a:lnTo>
                <a:lnTo>
                  <a:pt x="658416" y="1372200"/>
                </a:lnTo>
                <a:lnTo>
                  <a:pt x="657225" y="1367043"/>
                </a:lnTo>
                <a:lnTo>
                  <a:pt x="655241" y="1361093"/>
                </a:lnTo>
                <a:lnTo>
                  <a:pt x="654050" y="1355143"/>
                </a:lnTo>
                <a:lnTo>
                  <a:pt x="653256" y="1348399"/>
                </a:lnTo>
                <a:lnTo>
                  <a:pt x="651669" y="1333325"/>
                </a:lnTo>
                <a:lnTo>
                  <a:pt x="650875" y="1316267"/>
                </a:lnTo>
                <a:lnTo>
                  <a:pt x="650875" y="1296830"/>
                </a:lnTo>
                <a:lnTo>
                  <a:pt x="651272" y="1274615"/>
                </a:lnTo>
                <a:lnTo>
                  <a:pt x="652066" y="1251211"/>
                </a:lnTo>
                <a:lnTo>
                  <a:pt x="653653" y="1225029"/>
                </a:lnTo>
                <a:lnTo>
                  <a:pt x="660797" y="1208369"/>
                </a:lnTo>
                <a:lnTo>
                  <a:pt x="667147" y="1194881"/>
                </a:lnTo>
                <a:lnTo>
                  <a:pt x="670322" y="1188931"/>
                </a:lnTo>
                <a:lnTo>
                  <a:pt x="673497" y="1183774"/>
                </a:lnTo>
                <a:lnTo>
                  <a:pt x="680244" y="1174254"/>
                </a:lnTo>
                <a:lnTo>
                  <a:pt x="687388" y="1164733"/>
                </a:lnTo>
                <a:lnTo>
                  <a:pt x="696119" y="1155213"/>
                </a:lnTo>
                <a:lnTo>
                  <a:pt x="706438" y="1143312"/>
                </a:lnTo>
                <a:lnTo>
                  <a:pt x="718741" y="1129031"/>
                </a:lnTo>
                <a:lnTo>
                  <a:pt x="738585" y="1108007"/>
                </a:lnTo>
                <a:lnTo>
                  <a:pt x="756047" y="1088966"/>
                </a:lnTo>
                <a:lnTo>
                  <a:pt x="785416" y="1057231"/>
                </a:lnTo>
                <a:lnTo>
                  <a:pt x="797719" y="1043744"/>
                </a:lnTo>
                <a:lnTo>
                  <a:pt x="809228" y="1032240"/>
                </a:lnTo>
                <a:lnTo>
                  <a:pt x="820738" y="1021926"/>
                </a:lnTo>
                <a:lnTo>
                  <a:pt x="831056" y="1012802"/>
                </a:lnTo>
                <a:lnTo>
                  <a:pt x="836613" y="1008439"/>
                </a:lnTo>
                <a:lnTo>
                  <a:pt x="842169" y="1004869"/>
                </a:lnTo>
                <a:lnTo>
                  <a:pt x="848122" y="1000902"/>
                </a:lnTo>
                <a:lnTo>
                  <a:pt x="854075" y="997331"/>
                </a:lnTo>
                <a:lnTo>
                  <a:pt x="860028" y="994555"/>
                </a:lnTo>
                <a:lnTo>
                  <a:pt x="866378" y="991381"/>
                </a:lnTo>
                <a:lnTo>
                  <a:pt x="873125" y="988208"/>
                </a:lnTo>
                <a:lnTo>
                  <a:pt x="880269" y="985828"/>
                </a:lnTo>
                <a:lnTo>
                  <a:pt x="895350" y="980274"/>
                </a:lnTo>
                <a:lnTo>
                  <a:pt x="912416" y="975117"/>
                </a:lnTo>
                <a:lnTo>
                  <a:pt x="932260" y="970753"/>
                </a:lnTo>
                <a:lnTo>
                  <a:pt x="954881" y="965597"/>
                </a:lnTo>
                <a:lnTo>
                  <a:pt x="963613" y="965993"/>
                </a:lnTo>
                <a:lnTo>
                  <a:pt x="979488" y="966787"/>
                </a:lnTo>
                <a:lnTo>
                  <a:pt x="1004491" y="968373"/>
                </a:lnTo>
                <a:lnTo>
                  <a:pt x="1089819" y="1240103"/>
                </a:lnTo>
                <a:lnTo>
                  <a:pt x="1081484" y="1159179"/>
                </a:lnTo>
                <a:lnTo>
                  <a:pt x="1077516" y="1013199"/>
                </a:lnTo>
                <a:lnTo>
                  <a:pt x="1071959" y="999315"/>
                </a:lnTo>
                <a:lnTo>
                  <a:pt x="1083072" y="980671"/>
                </a:lnTo>
                <a:lnTo>
                  <a:pt x="1107281" y="980671"/>
                </a:lnTo>
                <a:lnTo>
                  <a:pt x="1117600" y="999315"/>
                </a:lnTo>
                <a:lnTo>
                  <a:pt x="1112837" y="1015579"/>
                </a:lnTo>
                <a:lnTo>
                  <a:pt x="1142206" y="1228203"/>
                </a:lnTo>
                <a:lnTo>
                  <a:pt x="1137841" y="971944"/>
                </a:lnTo>
                <a:lnTo>
                  <a:pt x="1146572" y="967580"/>
                </a:lnTo>
                <a:lnTo>
                  <a:pt x="1148953" y="966390"/>
                </a:lnTo>
                <a:lnTo>
                  <a:pt x="1149350" y="965597"/>
                </a:lnTo>
                <a:lnTo>
                  <a:pt x="1155700" y="965200"/>
                </a:lnTo>
                <a:close/>
                <a:moveTo>
                  <a:pt x="931148" y="736601"/>
                </a:moveTo>
                <a:lnTo>
                  <a:pt x="929554" y="751285"/>
                </a:lnTo>
                <a:lnTo>
                  <a:pt x="928757" y="762794"/>
                </a:lnTo>
                <a:lnTo>
                  <a:pt x="929155" y="762794"/>
                </a:lnTo>
                <a:lnTo>
                  <a:pt x="929554" y="751285"/>
                </a:lnTo>
                <a:lnTo>
                  <a:pt x="930351" y="746126"/>
                </a:lnTo>
                <a:lnTo>
                  <a:pt x="931148" y="741363"/>
                </a:lnTo>
                <a:lnTo>
                  <a:pt x="931148" y="736601"/>
                </a:lnTo>
                <a:close/>
                <a:moveTo>
                  <a:pt x="949086" y="679054"/>
                </a:moveTo>
                <a:lnTo>
                  <a:pt x="948289" y="679847"/>
                </a:lnTo>
                <a:lnTo>
                  <a:pt x="945499" y="681435"/>
                </a:lnTo>
                <a:lnTo>
                  <a:pt x="943904" y="683419"/>
                </a:lnTo>
                <a:lnTo>
                  <a:pt x="941911" y="686991"/>
                </a:lnTo>
                <a:lnTo>
                  <a:pt x="945897" y="682625"/>
                </a:lnTo>
                <a:lnTo>
                  <a:pt x="948289" y="681038"/>
                </a:lnTo>
                <a:lnTo>
                  <a:pt x="950282" y="679054"/>
                </a:lnTo>
                <a:lnTo>
                  <a:pt x="949086" y="679054"/>
                </a:lnTo>
                <a:close/>
                <a:moveTo>
                  <a:pt x="1038375" y="620713"/>
                </a:moveTo>
                <a:lnTo>
                  <a:pt x="1049138" y="620713"/>
                </a:lnTo>
                <a:lnTo>
                  <a:pt x="1059502" y="621110"/>
                </a:lnTo>
                <a:lnTo>
                  <a:pt x="1069866" y="622300"/>
                </a:lnTo>
                <a:lnTo>
                  <a:pt x="1079432" y="623491"/>
                </a:lnTo>
                <a:lnTo>
                  <a:pt x="1088999" y="625872"/>
                </a:lnTo>
                <a:lnTo>
                  <a:pt x="1098167" y="627857"/>
                </a:lnTo>
                <a:lnTo>
                  <a:pt x="1106937" y="630238"/>
                </a:lnTo>
                <a:lnTo>
                  <a:pt x="1115307" y="633413"/>
                </a:lnTo>
                <a:lnTo>
                  <a:pt x="1123678" y="636191"/>
                </a:lnTo>
                <a:lnTo>
                  <a:pt x="1130853" y="639763"/>
                </a:lnTo>
                <a:lnTo>
                  <a:pt x="1138028" y="642938"/>
                </a:lnTo>
                <a:lnTo>
                  <a:pt x="1144805" y="646510"/>
                </a:lnTo>
                <a:lnTo>
                  <a:pt x="1156365" y="652860"/>
                </a:lnTo>
                <a:lnTo>
                  <a:pt x="1166729" y="659607"/>
                </a:lnTo>
                <a:lnTo>
                  <a:pt x="1174701" y="664766"/>
                </a:lnTo>
                <a:lnTo>
                  <a:pt x="1180680" y="669529"/>
                </a:lnTo>
                <a:lnTo>
                  <a:pt x="1185862" y="673497"/>
                </a:lnTo>
                <a:lnTo>
                  <a:pt x="1185862" y="676275"/>
                </a:lnTo>
                <a:lnTo>
                  <a:pt x="1185862" y="684213"/>
                </a:lnTo>
                <a:lnTo>
                  <a:pt x="1185065" y="688975"/>
                </a:lnTo>
                <a:lnTo>
                  <a:pt x="1183869" y="694532"/>
                </a:lnTo>
                <a:lnTo>
                  <a:pt x="1182274" y="700088"/>
                </a:lnTo>
                <a:lnTo>
                  <a:pt x="1180281" y="704850"/>
                </a:lnTo>
                <a:lnTo>
                  <a:pt x="1179086" y="707629"/>
                </a:lnTo>
                <a:lnTo>
                  <a:pt x="1177093" y="710010"/>
                </a:lnTo>
                <a:lnTo>
                  <a:pt x="1175498" y="711994"/>
                </a:lnTo>
                <a:lnTo>
                  <a:pt x="1173505" y="713979"/>
                </a:lnTo>
                <a:lnTo>
                  <a:pt x="1170715" y="715963"/>
                </a:lnTo>
                <a:lnTo>
                  <a:pt x="1168323" y="717154"/>
                </a:lnTo>
                <a:lnTo>
                  <a:pt x="1165533" y="718344"/>
                </a:lnTo>
                <a:lnTo>
                  <a:pt x="1161945" y="719138"/>
                </a:lnTo>
                <a:lnTo>
                  <a:pt x="1158756" y="719535"/>
                </a:lnTo>
                <a:lnTo>
                  <a:pt x="1154770" y="719535"/>
                </a:lnTo>
                <a:lnTo>
                  <a:pt x="1150784" y="719138"/>
                </a:lnTo>
                <a:lnTo>
                  <a:pt x="1146001" y="718344"/>
                </a:lnTo>
                <a:lnTo>
                  <a:pt x="1140819" y="717154"/>
                </a:lnTo>
                <a:lnTo>
                  <a:pt x="1135238" y="715566"/>
                </a:lnTo>
                <a:lnTo>
                  <a:pt x="1129259" y="712788"/>
                </a:lnTo>
                <a:lnTo>
                  <a:pt x="1123678" y="710010"/>
                </a:lnTo>
                <a:lnTo>
                  <a:pt x="1120091" y="708819"/>
                </a:lnTo>
                <a:lnTo>
                  <a:pt x="1114112" y="707629"/>
                </a:lnTo>
                <a:lnTo>
                  <a:pt x="1098964" y="704850"/>
                </a:lnTo>
                <a:lnTo>
                  <a:pt x="1083418" y="702072"/>
                </a:lnTo>
                <a:lnTo>
                  <a:pt x="1077439" y="700882"/>
                </a:lnTo>
                <a:lnTo>
                  <a:pt x="1073852" y="700088"/>
                </a:lnTo>
                <a:lnTo>
                  <a:pt x="1104545" y="714772"/>
                </a:lnTo>
                <a:lnTo>
                  <a:pt x="1118895" y="721122"/>
                </a:lnTo>
                <a:lnTo>
                  <a:pt x="1125671" y="723504"/>
                </a:lnTo>
                <a:lnTo>
                  <a:pt x="1132448" y="725885"/>
                </a:lnTo>
                <a:lnTo>
                  <a:pt x="1138826" y="728266"/>
                </a:lnTo>
                <a:lnTo>
                  <a:pt x="1144805" y="729457"/>
                </a:lnTo>
                <a:lnTo>
                  <a:pt x="1150784" y="730647"/>
                </a:lnTo>
                <a:lnTo>
                  <a:pt x="1155966" y="731044"/>
                </a:lnTo>
                <a:lnTo>
                  <a:pt x="1161148" y="730647"/>
                </a:lnTo>
                <a:lnTo>
                  <a:pt x="1165931" y="729457"/>
                </a:lnTo>
                <a:lnTo>
                  <a:pt x="1170316" y="727869"/>
                </a:lnTo>
                <a:lnTo>
                  <a:pt x="1174302" y="725091"/>
                </a:lnTo>
                <a:lnTo>
                  <a:pt x="1175498" y="735410"/>
                </a:lnTo>
                <a:lnTo>
                  <a:pt x="1175897" y="744935"/>
                </a:lnTo>
                <a:lnTo>
                  <a:pt x="1175498" y="753666"/>
                </a:lnTo>
                <a:lnTo>
                  <a:pt x="1175099" y="762397"/>
                </a:lnTo>
                <a:lnTo>
                  <a:pt x="1176694" y="761207"/>
                </a:lnTo>
                <a:lnTo>
                  <a:pt x="1177491" y="760413"/>
                </a:lnTo>
                <a:lnTo>
                  <a:pt x="1178687" y="760016"/>
                </a:lnTo>
                <a:lnTo>
                  <a:pt x="1179086" y="760413"/>
                </a:lnTo>
                <a:lnTo>
                  <a:pt x="1179484" y="761207"/>
                </a:lnTo>
                <a:lnTo>
                  <a:pt x="1179883" y="763985"/>
                </a:lnTo>
                <a:lnTo>
                  <a:pt x="1180281" y="767954"/>
                </a:lnTo>
                <a:lnTo>
                  <a:pt x="1180281" y="773113"/>
                </a:lnTo>
                <a:lnTo>
                  <a:pt x="1179086" y="785813"/>
                </a:lnTo>
                <a:lnTo>
                  <a:pt x="1177491" y="800498"/>
                </a:lnTo>
                <a:lnTo>
                  <a:pt x="1175498" y="814388"/>
                </a:lnTo>
                <a:lnTo>
                  <a:pt x="1173505" y="826294"/>
                </a:lnTo>
                <a:lnTo>
                  <a:pt x="1171911" y="833438"/>
                </a:lnTo>
                <a:lnTo>
                  <a:pt x="1170715" y="834629"/>
                </a:lnTo>
                <a:lnTo>
                  <a:pt x="1170316" y="834232"/>
                </a:lnTo>
                <a:lnTo>
                  <a:pt x="1169519" y="842169"/>
                </a:lnTo>
                <a:lnTo>
                  <a:pt x="1168323" y="849710"/>
                </a:lnTo>
                <a:lnTo>
                  <a:pt x="1166729" y="856854"/>
                </a:lnTo>
                <a:lnTo>
                  <a:pt x="1165134" y="863998"/>
                </a:lnTo>
                <a:lnTo>
                  <a:pt x="1162742" y="870744"/>
                </a:lnTo>
                <a:lnTo>
                  <a:pt x="1160351" y="877491"/>
                </a:lnTo>
                <a:lnTo>
                  <a:pt x="1157959" y="883841"/>
                </a:lnTo>
                <a:lnTo>
                  <a:pt x="1154770" y="890191"/>
                </a:lnTo>
                <a:lnTo>
                  <a:pt x="1151980" y="896541"/>
                </a:lnTo>
                <a:lnTo>
                  <a:pt x="1148791" y="902098"/>
                </a:lnTo>
                <a:lnTo>
                  <a:pt x="1145602" y="907654"/>
                </a:lnTo>
                <a:lnTo>
                  <a:pt x="1141616" y="913210"/>
                </a:lnTo>
                <a:lnTo>
                  <a:pt x="1138028" y="918370"/>
                </a:lnTo>
                <a:lnTo>
                  <a:pt x="1134042" y="923529"/>
                </a:lnTo>
                <a:lnTo>
                  <a:pt x="1126070" y="932260"/>
                </a:lnTo>
                <a:lnTo>
                  <a:pt x="1117699" y="940595"/>
                </a:lnTo>
                <a:lnTo>
                  <a:pt x="1108531" y="947738"/>
                </a:lnTo>
                <a:lnTo>
                  <a:pt x="1099762" y="954088"/>
                </a:lnTo>
                <a:lnTo>
                  <a:pt x="1090593" y="959248"/>
                </a:lnTo>
                <a:lnTo>
                  <a:pt x="1081027" y="963216"/>
                </a:lnTo>
                <a:lnTo>
                  <a:pt x="1077041" y="964804"/>
                </a:lnTo>
                <a:lnTo>
                  <a:pt x="1072257" y="966391"/>
                </a:lnTo>
                <a:lnTo>
                  <a:pt x="1067474" y="967185"/>
                </a:lnTo>
                <a:lnTo>
                  <a:pt x="1063488" y="967979"/>
                </a:lnTo>
                <a:lnTo>
                  <a:pt x="1059103" y="968376"/>
                </a:lnTo>
                <a:lnTo>
                  <a:pt x="1054719" y="968376"/>
                </a:lnTo>
                <a:lnTo>
                  <a:pt x="1051530" y="968376"/>
                </a:lnTo>
                <a:lnTo>
                  <a:pt x="1047543" y="967979"/>
                </a:lnTo>
                <a:lnTo>
                  <a:pt x="1043956" y="967185"/>
                </a:lnTo>
                <a:lnTo>
                  <a:pt x="1039970" y="965995"/>
                </a:lnTo>
                <a:lnTo>
                  <a:pt x="1031998" y="962820"/>
                </a:lnTo>
                <a:lnTo>
                  <a:pt x="1023627" y="958851"/>
                </a:lnTo>
                <a:lnTo>
                  <a:pt x="1014857" y="953295"/>
                </a:lnTo>
                <a:lnTo>
                  <a:pt x="1006088" y="947341"/>
                </a:lnTo>
                <a:lnTo>
                  <a:pt x="997318" y="939801"/>
                </a:lnTo>
                <a:lnTo>
                  <a:pt x="988549" y="931863"/>
                </a:lnTo>
                <a:lnTo>
                  <a:pt x="979779" y="922338"/>
                </a:lnTo>
                <a:lnTo>
                  <a:pt x="971807" y="912813"/>
                </a:lnTo>
                <a:lnTo>
                  <a:pt x="963835" y="902098"/>
                </a:lnTo>
                <a:lnTo>
                  <a:pt x="956660" y="890985"/>
                </a:lnTo>
                <a:lnTo>
                  <a:pt x="949883" y="878682"/>
                </a:lnTo>
                <a:lnTo>
                  <a:pt x="943904" y="865982"/>
                </a:lnTo>
                <a:lnTo>
                  <a:pt x="941512" y="859632"/>
                </a:lnTo>
                <a:lnTo>
                  <a:pt x="938722" y="852885"/>
                </a:lnTo>
                <a:lnTo>
                  <a:pt x="936729" y="846138"/>
                </a:lnTo>
                <a:lnTo>
                  <a:pt x="934736" y="839391"/>
                </a:lnTo>
                <a:lnTo>
                  <a:pt x="933540" y="843757"/>
                </a:lnTo>
                <a:lnTo>
                  <a:pt x="931547" y="847329"/>
                </a:lnTo>
                <a:lnTo>
                  <a:pt x="929554" y="849710"/>
                </a:lnTo>
                <a:lnTo>
                  <a:pt x="928757" y="850107"/>
                </a:lnTo>
                <a:lnTo>
                  <a:pt x="927960" y="850504"/>
                </a:lnTo>
                <a:lnTo>
                  <a:pt x="926764" y="850107"/>
                </a:lnTo>
                <a:lnTo>
                  <a:pt x="925568" y="849710"/>
                </a:lnTo>
                <a:lnTo>
                  <a:pt x="924372" y="848123"/>
                </a:lnTo>
                <a:lnTo>
                  <a:pt x="923575" y="846535"/>
                </a:lnTo>
                <a:lnTo>
                  <a:pt x="921582" y="842963"/>
                </a:lnTo>
                <a:lnTo>
                  <a:pt x="920386" y="837407"/>
                </a:lnTo>
                <a:lnTo>
                  <a:pt x="918791" y="831057"/>
                </a:lnTo>
                <a:lnTo>
                  <a:pt x="917596" y="823516"/>
                </a:lnTo>
                <a:lnTo>
                  <a:pt x="917197" y="815182"/>
                </a:lnTo>
                <a:lnTo>
                  <a:pt x="916798" y="806054"/>
                </a:lnTo>
                <a:lnTo>
                  <a:pt x="917197" y="798116"/>
                </a:lnTo>
                <a:lnTo>
                  <a:pt x="917596" y="790576"/>
                </a:lnTo>
                <a:lnTo>
                  <a:pt x="918393" y="783829"/>
                </a:lnTo>
                <a:lnTo>
                  <a:pt x="919987" y="777479"/>
                </a:lnTo>
                <a:lnTo>
                  <a:pt x="921183" y="772319"/>
                </a:lnTo>
                <a:lnTo>
                  <a:pt x="922379" y="767954"/>
                </a:lnTo>
                <a:lnTo>
                  <a:pt x="924372" y="764779"/>
                </a:lnTo>
                <a:lnTo>
                  <a:pt x="925169" y="763588"/>
                </a:lnTo>
                <a:lnTo>
                  <a:pt x="926365" y="763191"/>
                </a:lnTo>
                <a:lnTo>
                  <a:pt x="923176" y="759619"/>
                </a:lnTo>
                <a:lnTo>
                  <a:pt x="920785" y="756444"/>
                </a:lnTo>
                <a:lnTo>
                  <a:pt x="918393" y="752476"/>
                </a:lnTo>
                <a:lnTo>
                  <a:pt x="916798" y="748507"/>
                </a:lnTo>
                <a:lnTo>
                  <a:pt x="915204" y="744538"/>
                </a:lnTo>
                <a:lnTo>
                  <a:pt x="914407" y="739776"/>
                </a:lnTo>
                <a:lnTo>
                  <a:pt x="913609" y="735807"/>
                </a:lnTo>
                <a:lnTo>
                  <a:pt x="913211" y="731044"/>
                </a:lnTo>
                <a:lnTo>
                  <a:pt x="912812" y="727076"/>
                </a:lnTo>
                <a:lnTo>
                  <a:pt x="912812" y="721916"/>
                </a:lnTo>
                <a:lnTo>
                  <a:pt x="913609" y="712391"/>
                </a:lnTo>
                <a:lnTo>
                  <a:pt x="915204" y="703263"/>
                </a:lnTo>
                <a:lnTo>
                  <a:pt x="917197" y="694135"/>
                </a:lnTo>
                <a:lnTo>
                  <a:pt x="920386" y="685007"/>
                </a:lnTo>
                <a:lnTo>
                  <a:pt x="923575" y="676672"/>
                </a:lnTo>
                <a:lnTo>
                  <a:pt x="927162" y="668735"/>
                </a:lnTo>
                <a:lnTo>
                  <a:pt x="930750" y="661988"/>
                </a:lnTo>
                <a:lnTo>
                  <a:pt x="934337" y="656035"/>
                </a:lnTo>
                <a:lnTo>
                  <a:pt x="937526" y="651272"/>
                </a:lnTo>
                <a:lnTo>
                  <a:pt x="940715" y="647700"/>
                </a:lnTo>
                <a:lnTo>
                  <a:pt x="943107" y="646113"/>
                </a:lnTo>
                <a:lnTo>
                  <a:pt x="955862" y="639763"/>
                </a:lnTo>
                <a:lnTo>
                  <a:pt x="968219" y="634604"/>
                </a:lnTo>
                <a:lnTo>
                  <a:pt x="980178" y="630238"/>
                </a:lnTo>
                <a:lnTo>
                  <a:pt x="992535" y="627063"/>
                </a:lnTo>
                <a:lnTo>
                  <a:pt x="1004493" y="624285"/>
                </a:lnTo>
                <a:lnTo>
                  <a:pt x="1016053" y="622300"/>
                </a:lnTo>
                <a:lnTo>
                  <a:pt x="1027214" y="621110"/>
                </a:lnTo>
                <a:lnTo>
                  <a:pt x="1038375" y="620713"/>
                </a:lnTo>
                <a:close/>
                <a:moveTo>
                  <a:pt x="1043186" y="515586"/>
                </a:moveTo>
                <a:lnTo>
                  <a:pt x="1022934" y="515983"/>
                </a:lnTo>
                <a:lnTo>
                  <a:pt x="1002682" y="516777"/>
                </a:lnTo>
                <a:lnTo>
                  <a:pt x="982827" y="518364"/>
                </a:lnTo>
                <a:lnTo>
                  <a:pt x="962972" y="519952"/>
                </a:lnTo>
                <a:lnTo>
                  <a:pt x="943514" y="521937"/>
                </a:lnTo>
                <a:lnTo>
                  <a:pt x="924056" y="525113"/>
                </a:lnTo>
                <a:lnTo>
                  <a:pt x="904598" y="527891"/>
                </a:lnTo>
                <a:lnTo>
                  <a:pt x="885140" y="531861"/>
                </a:lnTo>
                <a:lnTo>
                  <a:pt x="866476" y="535830"/>
                </a:lnTo>
                <a:lnTo>
                  <a:pt x="847812" y="540594"/>
                </a:lnTo>
                <a:lnTo>
                  <a:pt x="829148" y="545754"/>
                </a:lnTo>
                <a:lnTo>
                  <a:pt x="810485" y="550914"/>
                </a:lnTo>
                <a:lnTo>
                  <a:pt x="792218" y="556869"/>
                </a:lnTo>
                <a:lnTo>
                  <a:pt x="774348" y="563220"/>
                </a:lnTo>
                <a:lnTo>
                  <a:pt x="756082" y="569968"/>
                </a:lnTo>
                <a:lnTo>
                  <a:pt x="738609" y="577113"/>
                </a:lnTo>
                <a:lnTo>
                  <a:pt x="721137" y="585449"/>
                </a:lnTo>
                <a:lnTo>
                  <a:pt x="704061" y="593388"/>
                </a:lnTo>
                <a:lnTo>
                  <a:pt x="686986" y="601724"/>
                </a:lnTo>
                <a:lnTo>
                  <a:pt x="670308" y="610457"/>
                </a:lnTo>
                <a:lnTo>
                  <a:pt x="653630" y="619587"/>
                </a:lnTo>
                <a:lnTo>
                  <a:pt x="637745" y="629114"/>
                </a:lnTo>
                <a:lnTo>
                  <a:pt x="621861" y="639037"/>
                </a:lnTo>
                <a:lnTo>
                  <a:pt x="605977" y="649755"/>
                </a:lnTo>
                <a:lnTo>
                  <a:pt x="590490" y="660473"/>
                </a:lnTo>
                <a:lnTo>
                  <a:pt x="575400" y="671190"/>
                </a:lnTo>
                <a:lnTo>
                  <a:pt x="559913" y="682702"/>
                </a:lnTo>
                <a:lnTo>
                  <a:pt x="545617" y="694610"/>
                </a:lnTo>
                <a:lnTo>
                  <a:pt x="531322" y="706519"/>
                </a:lnTo>
                <a:lnTo>
                  <a:pt x="517026" y="719221"/>
                </a:lnTo>
                <a:lnTo>
                  <a:pt x="503525" y="731924"/>
                </a:lnTo>
                <a:lnTo>
                  <a:pt x="490023" y="745023"/>
                </a:lnTo>
                <a:lnTo>
                  <a:pt x="476919" y="758520"/>
                </a:lnTo>
                <a:lnTo>
                  <a:pt x="464212" y="772413"/>
                </a:lnTo>
                <a:lnTo>
                  <a:pt x="451504" y="786306"/>
                </a:lnTo>
                <a:lnTo>
                  <a:pt x="439591" y="800596"/>
                </a:lnTo>
                <a:lnTo>
                  <a:pt x="427678" y="815680"/>
                </a:lnTo>
                <a:lnTo>
                  <a:pt x="416162" y="830368"/>
                </a:lnTo>
                <a:lnTo>
                  <a:pt x="405441" y="845452"/>
                </a:lnTo>
                <a:lnTo>
                  <a:pt x="394322" y="860933"/>
                </a:lnTo>
                <a:lnTo>
                  <a:pt x="383997" y="876811"/>
                </a:lnTo>
                <a:lnTo>
                  <a:pt x="374070" y="892689"/>
                </a:lnTo>
                <a:lnTo>
                  <a:pt x="364539" y="908964"/>
                </a:lnTo>
                <a:lnTo>
                  <a:pt x="355009" y="925636"/>
                </a:lnTo>
                <a:lnTo>
                  <a:pt x="346272" y="941911"/>
                </a:lnTo>
                <a:lnTo>
                  <a:pt x="337933" y="959377"/>
                </a:lnTo>
                <a:lnTo>
                  <a:pt x="329594" y="976048"/>
                </a:lnTo>
                <a:lnTo>
                  <a:pt x="322049" y="993911"/>
                </a:lnTo>
                <a:lnTo>
                  <a:pt x="314901" y="1011377"/>
                </a:lnTo>
                <a:lnTo>
                  <a:pt x="308151" y="1029240"/>
                </a:lnTo>
                <a:lnTo>
                  <a:pt x="301797" y="1047500"/>
                </a:lnTo>
                <a:lnTo>
                  <a:pt x="295840" y="1065362"/>
                </a:lnTo>
                <a:lnTo>
                  <a:pt x="290678" y="1084019"/>
                </a:lnTo>
                <a:lnTo>
                  <a:pt x="285516" y="1102676"/>
                </a:lnTo>
                <a:lnTo>
                  <a:pt x="280751" y="1121729"/>
                </a:lnTo>
                <a:lnTo>
                  <a:pt x="276780" y="1140783"/>
                </a:lnTo>
                <a:lnTo>
                  <a:pt x="272809" y="1159440"/>
                </a:lnTo>
                <a:lnTo>
                  <a:pt x="270029" y="1178890"/>
                </a:lnTo>
                <a:lnTo>
                  <a:pt x="266852" y="1198341"/>
                </a:lnTo>
                <a:lnTo>
                  <a:pt x="264867" y="1218188"/>
                </a:lnTo>
                <a:lnTo>
                  <a:pt x="263278" y="1237639"/>
                </a:lnTo>
                <a:lnTo>
                  <a:pt x="261690" y="1257883"/>
                </a:lnTo>
                <a:lnTo>
                  <a:pt x="260896" y="1277731"/>
                </a:lnTo>
                <a:lnTo>
                  <a:pt x="260498" y="1297975"/>
                </a:lnTo>
                <a:lnTo>
                  <a:pt x="260896" y="1318220"/>
                </a:lnTo>
                <a:lnTo>
                  <a:pt x="261690" y="1338067"/>
                </a:lnTo>
                <a:lnTo>
                  <a:pt x="263278" y="1357915"/>
                </a:lnTo>
                <a:lnTo>
                  <a:pt x="264867" y="1377763"/>
                </a:lnTo>
                <a:lnTo>
                  <a:pt x="266852" y="1397213"/>
                </a:lnTo>
                <a:lnTo>
                  <a:pt x="270029" y="1416664"/>
                </a:lnTo>
                <a:lnTo>
                  <a:pt x="272809" y="1436114"/>
                </a:lnTo>
                <a:lnTo>
                  <a:pt x="276780" y="1455168"/>
                </a:lnTo>
                <a:lnTo>
                  <a:pt x="280751" y="1474222"/>
                </a:lnTo>
                <a:lnTo>
                  <a:pt x="285516" y="1493275"/>
                </a:lnTo>
                <a:lnTo>
                  <a:pt x="290678" y="1511535"/>
                </a:lnTo>
                <a:lnTo>
                  <a:pt x="295840" y="1530192"/>
                </a:lnTo>
                <a:lnTo>
                  <a:pt x="301797" y="1548452"/>
                </a:lnTo>
                <a:lnTo>
                  <a:pt x="308151" y="1566314"/>
                </a:lnTo>
                <a:lnTo>
                  <a:pt x="314901" y="1584177"/>
                </a:lnTo>
                <a:lnTo>
                  <a:pt x="322049" y="1602040"/>
                </a:lnTo>
                <a:lnTo>
                  <a:pt x="329594" y="1619109"/>
                </a:lnTo>
                <a:lnTo>
                  <a:pt x="337933" y="1636575"/>
                </a:lnTo>
                <a:lnTo>
                  <a:pt x="346272" y="1653247"/>
                </a:lnTo>
                <a:lnTo>
                  <a:pt x="355009" y="1670316"/>
                </a:lnTo>
                <a:lnTo>
                  <a:pt x="364539" y="1686591"/>
                </a:lnTo>
                <a:lnTo>
                  <a:pt x="374070" y="1703262"/>
                </a:lnTo>
                <a:lnTo>
                  <a:pt x="383997" y="1719140"/>
                </a:lnTo>
                <a:lnTo>
                  <a:pt x="394322" y="1734622"/>
                </a:lnTo>
                <a:lnTo>
                  <a:pt x="405441" y="1750500"/>
                </a:lnTo>
                <a:lnTo>
                  <a:pt x="416162" y="1765584"/>
                </a:lnTo>
                <a:lnTo>
                  <a:pt x="427678" y="1780271"/>
                </a:lnTo>
                <a:lnTo>
                  <a:pt x="439591" y="1794958"/>
                </a:lnTo>
                <a:lnTo>
                  <a:pt x="451504" y="1809248"/>
                </a:lnTo>
                <a:lnTo>
                  <a:pt x="464212" y="1823142"/>
                </a:lnTo>
                <a:lnTo>
                  <a:pt x="476919" y="1837035"/>
                </a:lnTo>
                <a:lnTo>
                  <a:pt x="490023" y="1850531"/>
                </a:lnTo>
                <a:lnTo>
                  <a:pt x="503525" y="1863631"/>
                </a:lnTo>
                <a:lnTo>
                  <a:pt x="517026" y="1876333"/>
                </a:lnTo>
                <a:lnTo>
                  <a:pt x="531322" y="1889035"/>
                </a:lnTo>
                <a:lnTo>
                  <a:pt x="545617" y="1900944"/>
                </a:lnTo>
                <a:lnTo>
                  <a:pt x="559913" y="1912852"/>
                </a:lnTo>
                <a:lnTo>
                  <a:pt x="575400" y="1923967"/>
                </a:lnTo>
                <a:lnTo>
                  <a:pt x="590490" y="1935479"/>
                </a:lnTo>
                <a:lnTo>
                  <a:pt x="605977" y="1945799"/>
                </a:lnTo>
                <a:lnTo>
                  <a:pt x="621861" y="1956517"/>
                </a:lnTo>
                <a:lnTo>
                  <a:pt x="637745" y="1966044"/>
                </a:lnTo>
                <a:lnTo>
                  <a:pt x="653630" y="1975968"/>
                </a:lnTo>
                <a:lnTo>
                  <a:pt x="670308" y="1985097"/>
                </a:lnTo>
                <a:lnTo>
                  <a:pt x="686986" y="1994227"/>
                </a:lnTo>
                <a:lnTo>
                  <a:pt x="704061" y="2002563"/>
                </a:lnTo>
                <a:lnTo>
                  <a:pt x="721137" y="2010502"/>
                </a:lnTo>
                <a:lnTo>
                  <a:pt x="738609" y="2018044"/>
                </a:lnTo>
                <a:lnTo>
                  <a:pt x="756082" y="2025189"/>
                </a:lnTo>
                <a:lnTo>
                  <a:pt x="774348" y="2032335"/>
                </a:lnTo>
                <a:lnTo>
                  <a:pt x="792218" y="2038686"/>
                </a:lnTo>
                <a:lnTo>
                  <a:pt x="810485" y="2044640"/>
                </a:lnTo>
                <a:lnTo>
                  <a:pt x="829148" y="2050197"/>
                </a:lnTo>
                <a:lnTo>
                  <a:pt x="847812" y="2055358"/>
                </a:lnTo>
                <a:lnTo>
                  <a:pt x="866476" y="2059724"/>
                </a:lnTo>
                <a:lnTo>
                  <a:pt x="885140" y="2064091"/>
                </a:lnTo>
                <a:lnTo>
                  <a:pt x="904598" y="2067266"/>
                </a:lnTo>
                <a:lnTo>
                  <a:pt x="924056" y="2070839"/>
                </a:lnTo>
                <a:lnTo>
                  <a:pt x="943514" y="2073220"/>
                </a:lnTo>
                <a:lnTo>
                  <a:pt x="962972" y="2075999"/>
                </a:lnTo>
                <a:lnTo>
                  <a:pt x="982827" y="2077587"/>
                </a:lnTo>
                <a:lnTo>
                  <a:pt x="1002682" y="2078778"/>
                </a:lnTo>
                <a:lnTo>
                  <a:pt x="1022934" y="2079572"/>
                </a:lnTo>
                <a:lnTo>
                  <a:pt x="1043186" y="2079572"/>
                </a:lnTo>
                <a:lnTo>
                  <a:pt x="1063041" y="2079572"/>
                </a:lnTo>
                <a:lnTo>
                  <a:pt x="1083293" y="2078778"/>
                </a:lnTo>
                <a:lnTo>
                  <a:pt x="1103148" y="2077587"/>
                </a:lnTo>
                <a:lnTo>
                  <a:pt x="1122606" y="2075999"/>
                </a:lnTo>
                <a:lnTo>
                  <a:pt x="1142064" y="2073220"/>
                </a:lnTo>
                <a:lnTo>
                  <a:pt x="1161919" y="2070839"/>
                </a:lnTo>
                <a:lnTo>
                  <a:pt x="1180980" y="2067266"/>
                </a:lnTo>
                <a:lnTo>
                  <a:pt x="1200438" y="2064091"/>
                </a:lnTo>
                <a:lnTo>
                  <a:pt x="1219499" y="2059724"/>
                </a:lnTo>
                <a:lnTo>
                  <a:pt x="1237766" y="2055358"/>
                </a:lnTo>
                <a:lnTo>
                  <a:pt x="1256827" y="2050197"/>
                </a:lnTo>
                <a:lnTo>
                  <a:pt x="1275093" y="2044640"/>
                </a:lnTo>
                <a:lnTo>
                  <a:pt x="1293757" y="2038686"/>
                </a:lnTo>
                <a:lnTo>
                  <a:pt x="1311627" y="2032335"/>
                </a:lnTo>
                <a:lnTo>
                  <a:pt x="1329496" y="2025189"/>
                </a:lnTo>
                <a:lnTo>
                  <a:pt x="1347366" y="2018044"/>
                </a:lnTo>
                <a:lnTo>
                  <a:pt x="1364441" y="2010502"/>
                </a:lnTo>
                <a:lnTo>
                  <a:pt x="1381914" y="2002563"/>
                </a:lnTo>
                <a:lnTo>
                  <a:pt x="1398592" y="1994227"/>
                </a:lnTo>
                <a:lnTo>
                  <a:pt x="1415667" y="1985097"/>
                </a:lnTo>
                <a:lnTo>
                  <a:pt x="1431949" y="1975968"/>
                </a:lnTo>
                <a:lnTo>
                  <a:pt x="1447833" y="1966044"/>
                </a:lnTo>
                <a:lnTo>
                  <a:pt x="1464114" y="1956517"/>
                </a:lnTo>
                <a:lnTo>
                  <a:pt x="1479998" y="1945799"/>
                </a:lnTo>
                <a:lnTo>
                  <a:pt x="1495088" y="1935479"/>
                </a:lnTo>
                <a:lnTo>
                  <a:pt x="1510575" y="1923967"/>
                </a:lnTo>
                <a:lnTo>
                  <a:pt x="1525665" y="1912852"/>
                </a:lnTo>
                <a:lnTo>
                  <a:pt x="1539960" y="1900944"/>
                </a:lnTo>
                <a:lnTo>
                  <a:pt x="1554256" y="1889035"/>
                </a:lnTo>
                <a:lnTo>
                  <a:pt x="1568551" y="1876333"/>
                </a:lnTo>
                <a:lnTo>
                  <a:pt x="1582053" y="1863631"/>
                </a:lnTo>
                <a:lnTo>
                  <a:pt x="1595555" y="1850531"/>
                </a:lnTo>
                <a:lnTo>
                  <a:pt x="1608659" y="1837035"/>
                </a:lnTo>
                <a:lnTo>
                  <a:pt x="1621763" y="1823142"/>
                </a:lnTo>
                <a:lnTo>
                  <a:pt x="1634073" y="1809248"/>
                </a:lnTo>
                <a:lnTo>
                  <a:pt x="1646383" y="1794958"/>
                </a:lnTo>
                <a:lnTo>
                  <a:pt x="1657899" y="1780271"/>
                </a:lnTo>
                <a:lnTo>
                  <a:pt x="1669415" y="1765584"/>
                </a:lnTo>
                <a:lnTo>
                  <a:pt x="1680534" y="1750500"/>
                </a:lnTo>
                <a:lnTo>
                  <a:pt x="1691256" y="1734622"/>
                </a:lnTo>
                <a:lnTo>
                  <a:pt x="1701581" y="1719140"/>
                </a:lnTo>
                <a:lnTo>
                  <a:pt x="1711508" y="1703262"/>
                </a:lnTo>
                <a:lnTo>
                  <a:pt x="1721436" y="1686591"/>
                </a:lnTo>
                <a:lnTo>
                  <a:pt x="1730569" y="1670316"/>
                </a:lnTo>
                <a:lnTo>
                  <a:pt x="1739305" y="1653247"/>
                </a:lnTo>
                <a:lnTo>
                  <a:pt x="1748041" y="1636575"/>
                </a:lnTo>
                <a:lnTo>
                  <a:pt x="1755983" y="1619109"/>
                </a:lnTo>
                <a:lnTo>
                  <a:pt x="1763529" y="1602040"/>
                </a:lnTo>
                <a:lnTo>
                  <a:pt x="1770676" y="1584177"/>
                </a:lnTo>
                <a:lnTo>
                  <a:pt x="1777427" y="1566314"/>
                </a:lnTo>
                <a:lnTo>
                  <a:pt x="1783781" y="1548452"/>
                </a:lnTo>
                <a:lnTo>
                  <a:pt x="1789737" y="1530192"/>
                </a:lnTo>
                <a:lnTo>
                  <a:pt x="1795694" y="1511535"/>
                </a:lnTo>
                <a:lnTo>
                  <a:pt x="1800459" y="1493275"/>
                </a:lnTo>
                <a:lnTo>
                  <a:pt x="1804827" y="1474222"/>
                </a:lnTo>
                <a:lnTo>
                  <a:pt x="1809195" y="1455168"/>
                </a:lnTo>
                <a:lnTo>
                  <a:pt x="1812769" y="1436114"/>
                </a:lnTo>
                <a:lnTo>
                  <a:pt x="1816343" y="1416664"/>
                </a:lnTo>
                <a:lnTo>
                  <a:pt x="1818726" y="1397213"/>
                </a:lnTo>
                <a:lnTo>
                  <a:pt x="1820711" y="1377763"/>
                </a:lnTo>
                <a:lnTo>
                  <a:pt x="1823094" y="1357915"/>
                </a:lnTo>
                <a:lnTo>
                  <a:pt x="1824285" y="1338067"/>
                </a:lnTo>
                <a:lnTo>
                  <a:pt x="1824682" y="1318220"/>
                </a:lnTo>
                <a:lnTo>
                  <a:pt x="1825079" y="1297975"/>
                </a:lnTo>
                <a:lnTo>
                  <a:pt x="1824682" y="1277731"/>
                </a:lnTo>
                <a:lnTo>
                  <a:pt x="1824285" y="1257883"/>
                </a:lnTo>
                <a:lnTo>
                  <a:pt x="1823094" y="1237639"/>
                </a:lnTo>
                <a:lnTo>
                  <a:pt x="1820711" y="1218188"/>
                </a:lnTo>
                <a:lnTo>
                  <a:pt x="1818726" y="1198341"/>
                </a:lnTo>
                <a:lnTo>
                  <a:pt x="1816343" y="1178890"/>
                </a:lnTo>
                <a:lnTo>
                  <a:pt x="1812769" y="1159440"/>
                </a:lnTo>
                <a:lnTo>
                  <a:pt x="1809195" y="1140783"/>
                </a:lnTo>
                <a:lnTo>
                  <a:pt x="1804827" y="1121729"/>
                </a:lnTo>
                <a:lnTo>
                  <a:pt x="1800459" y="1102676"/>
                </a:lnTo>
                <a:lnTo>
                  <a:pt x="1795694" y="1084019"/>
                </a:lnTo>
                <a:lnTo>
                  <a:pt x="1789737" y="1065362"/>
                </a:lnTo>
                <a:lnTo>
                  <a:pt x="1783781" y="1047500"/>
                </a:lnTo>
                <a:lnTo>
                  <a:pt x="1777427" y="1029240"/>
                </a:lnTo>
                <a:lnTo>
                  <a:pt x="1770676" y="1011377"/>
                </a:lnTo>
                <a:lnTo>
                  <a:pt x="1763529" y="993911"/>
                </a:lnTo>
                <a:lnTo>
                  <a:pt x="1755983" y="976048"/>
                </a:lnTo>
                <a:lnTo>
                  <a:pt x="1748041" y="959377"/>
                </a:lnTo>
                <a:lnTo>
                  <a:pt x="1739305" y="941911"/>
                </a:lnTo>
                <a:lnTo>
                  <a:pt x="1730569" y="925636"/>
                </a:lnTo>
                <a:lnTo>
                  <a:pt x="1721436" y="908964"/>
                </a:lnTo>
                <a:lnTo>
                  <a:pt x="1711508" y="892689"/>
                </a:lnTo>
                <a:lnTo>
                  <a:pt x="1701581" y="876811"/>
                </a:lnTo>
                <a:lnTo>
                  <a:pt x="1691256" y="860933"/>
                </a:lnTo>
                <a:lnTo>
                  <a:pt x="1680534" y="845452"/>
                </a:lnTo>
                <a:lnTo>
                  <a:pt x="1669415" y="830368"/>
                </a:lnTo>
                <a:lnTo>
                  <a:pt x="1657899" y="815680"/>
                </a:lnTo>
                <a:lnTo>
                  <a:pt x="1646383" y="800596"/>
                </a:lnTo>
                <a:lnTo>
                  <a:pt x="1634073" y="786306"/>
                </a:lnTo>
                <a:lnTo>
                  <a:pt x="1621763" y="772413"/>
                </a:lnTo>
                <a:lnTo>
                  <a:pt x="1608659" y="758520"/>
                </a:lnTo>
                <a:lnTo>
                  <a:pt x="1595555" y="745023"/>
                </a:lnTo>
                <a:lnTo>
                  <a:pt x="1582053" y="731924"/>
                </a:lnTo>
                <a:lnTo>
                  <a:pt x="1568551" y="719221"/>
                </a:lnTo>
                <a:lnTo>
                  <a:pt x="1554256" y="706519"/>
                </a:lnTo>
                <a:lnTo>
                  <a:pt x="1539960" y="694610"/>
                </a:lnTo>
                <a:lnTo>
                  <a:pt x="1525665" y="682702"/>
                </a:lnTo>
                <a:lnTo>
                  <a:pt x="1510575" y="671190"/>
                </a:lnTo>
                <a:lnTo>
                  <a:pt x="1495088" y="660473"/>
                </a:lnTo>
                <a:lnTo>
                  <a:pt x="1479998" y="649755"/>
                </a:lnTo>
                <a:lnTo>
                  <a:pt x="1464114" y="639037"/>
                </a:lnTo>
                <a:lnTo>
                  <a:pt x="1447833" y="629114"/>
                </a:lnTo>
                <a:lnTo>
                  <a:pt x="1431949" y="619587"/>
                </a:lnTo>
                <a:lnTo>
                  <a:pt x="1415667" y="610457"/>
                </a:lnTo>
                <a:lnTo>
                  <a:pt x="1398592" y="601724"/>
                </a:lnTo>
                <a:lnTo>
                  <a:pt x="1381914" y="593388"/>
                </a:lnTo>
                <a:lnTo>
                  <a:pt x="1364441" y="585449"/>
                </a:lnTo>
                <a:lnTo>
                  <a:pt x="1347366" y="577113"/>
                </a:lnTo>
                <a:lnTo>
                  <a:pt x="1329496" y="569968"/>
                </a:lnTo>
                <a:lnTo>
                  <a:pt x="1311627" y="563220"/>
                </a:lnTo>
                <a:lnTo>
                  <a:pt x="1293757" y="556869"/>
                </a:lnTo>
                <a:lnTo>
                  <a:pt x="1275093" y="550914"/>
                </a:lnTo>
                <a:lnTo>
                  <a:pt x="1256827" y="545754"/>
                </a:lnTo>
                <a:lnTo>
                  <a:pt x="1237766" y="540594"/>
                </a:lnTo>
                <a:lnTo>
                  <a:pt x="1219499" y="535830"/>
                </a:lnTo>
                <a:lnTo>
                  <a:pt x="1200438" y="531861"/>
                </a:lnTo>
                <a:lnTo>
                  <a:pt x="1180980" y="527891"/>
                </a:lnTo>
                <a:lnTo>
                  <a:pt x="1161919" y="525113"/>
                </a:lnTo>
                <a:lnTo>
                  <a:pt x="1142064" y="521937"/>
                </a:lnTo>
                <a:lnTo>
                  <a:pt x="1122606" y="519952"/>
                </a:lnTo>
                <a:lnTo>
                  <a:pt x="1103148" y="518364"/>
                </a:lnTo>
                <a:lnTo>
                  <a:pt x="1083293" y="516777"/>
                </a:lnTo>
                <a:lnTo>
                  <a:pt x="1063041" y="515983"/>
                </a:lnTo>
                <a:lnTo>
                  <a:pt x="1043186" y="515586"/>
                </a:lnTo>
                <a:close/>
                <a:moveTo>
                  <a:pt x="803734" y="280988"/>
                </a:moveTo>
                <a:lnTo>
                  <a:pt x="862902" y="391340"/>
                </a:lnTo>
                <a:lnTo>
                  <a:pt x="884743" y="387371"/>
                </a:lnTo>
                <a:lnTo>
                  <a:pt x="906980" y="383798"/>
                </a:lnTo>
                <a:lnTo>
                  <a:pt x="929218" y="380622"/>
                </a:lnTo>
                <a:lnTo>
                  <a:pt x="951456" y="378241"/>
                </a:lnTo>
                <a:lnTo>
                  <a:pt x="974488" y="376256"/>
                </a:lnTo>
                <a:lnTo>
                  <a:pt x="997122" y="374668"/>
                </a:lnTo>
                <a:lnTo>
                  <a:pt x="1019757" y="373874"/>
                </a:lnTo>
                <a:lnTo>
                  <a:pt x="1043186" y="373477"/>
                </a:lnTo>
                <a:lnTo>
                  <a:pt x="1059865" y="373874"/>
                </a:lnTo>
                <a:lnTo>
                  <a:pt x="1076940" y="374271"/>
                </a:lnTo>
                <a:lnTo>
                  <a:pt x="1093618" y="375462"/>
                </a:lnTo>
                <a:lnTo>
                  <a:pt x="1110693" y="376256"/>
                </a:lnTo>
                <a:lnTo>
                  <a:pt x="1127372" y="377844"/>
                </a:lnTo>
                <a:lnTo>
                  <a:pt x="1144050" y="379432"/>
                </a:lnTo>
                <a:lnTo>
                  <a:pt x="1160331" y="381019"/>
                </a:lnTo>
                <a:lnTo>
                  <a:pt x="1176612" y="383798"/>
                </a:lnTo>
                <a:lnTo>
                  <a:pt x="1193291" y="386180"/>
                </a:lnTo>
                <a:lnTo>
                  <a:pt x="1209572" y="388958"/>
                </a:lnTo>
                <a:lnTo>
                  <a:pt x="1225853" y="392134"/>
                </a:lnTo>
                <a:lnTo>
                  <a:pt x="1241737" y="395310"/>
                </a:lnTo>
                <a:lnTo>
                  <a:pt x="1257621" y="399279"/>
                </a:lnTo>
                <a:lnTo>
                  <a:pt x="1273505" y="403249"/>
                </a:lnTo>
                <a:lnTo>
                  <a:pt x="1289389" y="407218"/>
                </a:lnTo>
                <a:lnTo>
                  <a:pt x="1304876" y="411982"/>
                </a:lnTo>
                <a:lnTo>
                  <a:pt x="1370398" y="304805"/>
                </a:lnTo>
                <a:lnTo>
                  <a:pt x="1611439" y="417142"/>
                </a:lnTo>
                <a:lnTo>
                  <a:pt x="1570140" y="539800"/>
                </a:lnTo>
                <a:lnTo>
                  <a:pt x="1592775" y="555678"/>
                </a:lnTo>
                <a:lnTo>
                  <a:pt x="1614615" y="572747"/>
                </a:lnTo>
                <a:lnTo>
                  <a:pt x="1636059" y="589815"/>
                </a:lnTo>
                <a:lnTo>
                  <a:pt x="1656708" y="608075"/>
                </a:lnTo>
                <a:lnTo>
                  <a:pt x="1676960" y="626732"/>
                </a:lnTo>
                <a:lnTo>
                  <a:pt x="1696815" y="645389"/>
                </a:lnTo>
                <a:lnTo>
                  <a:pt x="1715876" y="665236"/>
                </a:lnTo>
                <a:lnTo>
                  <a:pt x="1734540" y="685481"/>
                </a:lnTo>
                <a:lnTo>
                  <a:pt x="1752410" y="706519"/>
                </a:lnTo>
                <a:lnTo>
                  <a:pt x="1769882" y="728351"/>
                </a:lnTo>
                <a:lnTo>
                  <a:pt x="1786560" y="750184"/>
                </a:lnTo>
                <a:lnTo>
                  <a:pt x="1802841" y="772413"/>
                </a:lnTo>
                <a:lnTo>
                  <a:pt x="1818329" y="795436"/>
                </a:lnTo>
                <a:lnTo>
                  <a:pt x="1832624" y="818856"/>
                </a:lnTo>
                <a:lnTo>
                  <a:pt x="1846920" y="842673"/>
                </a:lnTo>
                <a:lnTo>
                  <a:pt x="1860024" y="866887"/>
                </a:lnTo>
                <a:lnTo>
                  <a:pt x="1994642" y="834337"/>
                </a:lnTo>
                <a:lnTo>
                  <a:pt x="2085975" y="1084019"/>
                </a:lnTo>
                <a:lnTo>
                  <a:pt x="1954931" y="1149516"/>
                </a:lnTo>
                <a:lnTo>
                  <a:pt x="1958108" y="1167776"/>
                </a:lnTo>
                <a:lnTo>
                  <a:pt x="1960491" y="1185638"/>
                </a:lnTo>
                <a:lnTo>
                  <a:pt x="1962476" y="1204295"/>
                </a:lnTo>
                <a:lnTo>
                  <a:pt x="1964462" y="1222952"/>
                </a:lnTo>
                <a:lnTo>
                  <a:pt x="1965653" y="1241212"/>
                </a:lnTo>
                <a:lnTo>
                  <a:pt x="1966447" y="1259868"/>
                </a:lnTo>
                <a:lnTo>
                  <a:pt x="1967242" y="1278922"/>
                </a:lnTo>
                <a:lnTo>
                  <a:pt x="1967242" y="1297975"/>
                </a:lnTo>
                <a:lnTo>
                  <a:pt x="1967242" y="1315441"/>
                </a:lnTo>
                <a:lnTo>
                  <a:pt x="1966845" y="1332907"/>
                </a:lnTo>
                <a:lnTo>
                  <a:pt x="1966050" y="1349976"/>
                </a:lnTo>
                <a:lnTo>
                  <a:pt x="1964859" y="1367839"/>
                </a:lnTo>
                <a:lnTo>
                  <a:pt x="1962873" y="1385305"/>
                </a:lnTo>
                <a:lnTo>
                  <a:pt x="1961285" y="1401977"/>
                </a:lnTo>
                <a:lnTo>
                  <a:pt x="1959300" y="1419442"/>
                </a:lnTo>
                <a:lnTo>
                  <a:pt x="1957314" y="1436114"/>
                </a:lnTo>
                <a:lnTo>
                  <a:pt x="1954137" y="1453183"/>
                </a:lnTo>
                <a:lnTo>
                  <a:pt x="1951357" y="1469855"/>
                </a:lnTo>
                <a:lnTo>
                  <a:pt x="1947784" y="1486527"/>
                </a:lnTo>
                <a:lnTo>
                  <a:pt x="1944210" y="1503199"/>
                </a:lnTo>
                <a:lnTo>
                  <a:pt x="1940239" y="1519871"/>
                </a:lnTo>
                <a:lnTo>
                  <a:pt x="1935871" y="1535749"/>
                </a:lnTo>
                <a:lnTo>
                  <a:pt x="1931899" y="1552024"/>
                </a:lnTo>
                <a:lnTo>
                  <a:pt x="1926737" y="1568299"/>
                </a:lnTo>
                <a:lnTo>
                  <a:pt x="2061355" y="1650468"/>
                </a:lnTo>
                <a:lnTo>
                  <a:pt x="1949372" y="1891020"/>
                </a:lnTo>
                <a:lnTo>
                  <a:pt x="1791723" y="1838623"/>
                </a:lnTo>
                <a:lnTo>
                  <a:pt x="1776633" y="1859264"/>
                </a:lnTo>
                <a:lnTo>
                  <a:pt x="1761146" y="1879112"/>
                </a:lnTo>
                <a:lnTo>
                  <a:pt x="1744468" y="1898165"/>
                </a:lnTo>
                <a:lnTo>
                  <a:pt x="1728186" y="1917219"/>
                </a:lnTo>
                <a:lnTo>
                  <a:pt x="1710714" y="1935876"/>
                </a:lnTo>
                <a:lnTo>
                  <a:pt x="1693241" y="1954135"/>
                </a:lnTo>
                <a:lnTo>
                  <a:pt x="1674975" y="1971204"/>
                </a:lnTo>
                <a:lnTo>
                  <a:pt x="1655914" y="1988670"/>
                </a:lnTo>
                <a:lnTo>
                  <a:pt x="1636853" y="2004945"/>
                </a:lnTo>
                <a:lnTo>
                  <a:pt x="1616998" y="2021220"/>
                </a:lnTo>
                <a:lnTo>
                  <a:pt x="1597143" y="2036701"/>
                </a:lnTo>
                <a:lnTo>
                  <a:pt x="1576494" y="2051388"/>
                </a:lnTo>
                <a:lnTo>
                  <a:pt x="1555844" y="2066075"/>
                </a:lnTo>
                <a:lnTo>
                  <a:pt x="1534401" y="2079572"/>
                </a:lnTo>
                <a:lnTo>
                  <a:pt x="1512957" y="2093068"/>
                </a:lnTo>
                <a:lnTo>
                  <a:pt x="1491117" y="2105770"/>
                </a:lnTo>
                <a:lnTo>
                  <a:pt x="1531621" y="2274474"/>
                </a:lnTo>
                <a:lnTo>
                  <a:pt x="1281844" y="2365376"/>
                </a:lnTo>
                <a:lnTo>
                  <a:pt x="1202821" y="2207787"/>
                </a:lnTo>
                <a:lnTo>
                  <a:pt x="1183363" y="2210962"/>
                </a:lnTo>
                <a:lnTo>
                  <a:pt x="1163508" y="2213741"/>
                </a:lnTo>
                <a:lnTo>
                  <a:pt x="1144050" y="2216123"/>
                </a:lnTo>
                <a:lnTo>
                  <a:pt x="1124195" y="2218504"/>
                </a:lnTo>
                <a:lnTo>
                  <a:pt x="1103943" y="2219695"/>
                </a:lnTo>
                <a:lnTo>
                  <a:pt x="1083690" y="2220886"/>
                </a:lnTo>
                <a:lnTo>
                  <a:pt x="1063438" y="2221680"/>
                </a:lnTo>
                <a:lnTo>
                  <a:pt x="1043186" y="2221680"/>
                </a:lnTo>
                <a:lnTo>
                  <a:pt x="1013007" y="2221283"/>
                </a:lnTo>
                <a:lnTo>
                  <a:pt x="983224" y="2220092"/>
                </a:lnTo>
                <a:lnTo>
                  <a:pt x="954235" y="2217711"/>
                </a:lnTo>
                <a:lnTo>
                  <a:pt x="924850" y="2214535"/>
                </a:lnTo>
                <a:lnTo>
                  <a:pt x="895862" y="2210565"/>
                </a:lnTo>
                <a:lnTo>
                  <a:pt x="867270" y="2205405"/>
                </a:lnTo>
                <a:lnTo>
                  <a:pt x="839076" y="2199451"/>
                </a:lnTo>
                <a:lnTo>
                  <a:pt x="810882" y="2192703"/>
                </a:lnTo>
                <a:lnTo>
                  <a:pt x="715180" y="2341162"/>
                </a:lnTo>
                <a:lnTo>
                  <a:pt x="474536" y="2229222"/>
                </a:lnTo>
                <a:lnTo>
                  <a:pt x="524968" y="2062900"/>
                </a:lnTo>
                <a:lnTo>
                  <a:pt x="504716" y="2049006"/>
                </a:lnTo>
                <a:lnTo>
                  <a:pt x="484464" y="2033525"/>
                </a:lnTo>
                <a:lnTo>
                  <a:pt x="465006" y="2018441"/>
                </a:lnTo>
                <a:lnTo>
                  <a:pt x="445945" y="2002960"/>
                </a:lnTo>
                <a:lnTo>
                  <a:pt x="427281" y="1986288"/>
                </a:lnTo>
                <a:lnTo>
                  <a:pt x="408617" y="1969616"/>
                </a:lnTo>
                <a:lnTo>
                  <a:pt x="390748" y="1952151"/>
                </a:lnTo>
                <a:lnTo>
                  <a:pt x="373672" y="1934685"/>
                </a:lnTo>
                <a:lnTo>
                  <a:pt x="356597" y="1916028"/>
                </a:lnTo>
                <a:lnTo>
                  <a:pt x="340316" y="1897371"/>
                </a:lnTo>
                <a:lnTo>
                  <a:pt x="324432" y="1878715"/>
                </a:lnTo>
                <a:lnTo>
                  <a:pt x="308548" y="1858867"/>
                </a:lnTo>
                <a:lnTo>
                  <a:pt x="293855" y="1839020"/>
                </a:lnTo>
                <a:lnTo>
                  <a:pt x="279559" y="1818775"/>
                </a:lnTo>
                <a:lnTo>
                  <a:pt x="265661" y="1797737"/>
                </a:lnTo>
                <a:lnTo>
                  <a:pt x="252556" y="1776301"/>
                </a:lnTo>
                <a:lnTo>
                  <a:pt x="91333" y="1811630"/>
                </a:lnTo>
                <a:lnTo>
                  <a:pt x="0" y="1562345"/>
                </a:lnTo>
                <a:lnTo>
                  <a:pt x="138191" y="1488512"/>
                </a:lnTo>
                <a:lnTo>
                  <a:pt x="133426" y="1465092"/>
                </a:lnTo>
                <a:lnTo>
                  <a:pt x="129852" y="1441672"/>
                </a:lnTo>
                <a:lnTo>
                  <a:pt x="126278" y="1418251"/>
                </a:lnTo>
                <a:lnTo>
                  <a:pt x="123498" y="1394434"/>
                </a:lnTo>
                <a:lnTo>
                  <a:pt x="121513" y="1370220"/>
                </a:lnTo>
                <a:lnTo>
                  <a:pt x="119527" y="1346403"/>
                </a:lnTo>
                <a:lnTo>
                  <a:pt x="118733" y="1322189"/>
                </a:lnTo>
                <a:lnTo>
                  <a:pt x="118336" y="1297975"/>
                </a:lnTo>
                <a:lnTo>
                  <a:pt x="118733" y="1269395"/>
                </a:lnTo>
                <a:lnTo>
                  <a:pt x="119924" y="1240418"/>
                </a:lnTo>
                <a:lnTo>
                  <a:pt x="122704" y="1211837"/>
                </a:lnTo>
                <a:lnTo>
                  <a:pt x="125484" y="1184051"/>
                </a:lnTo>
                <a:lnTo>
                  <a:pt x="129455" y="1155867"/>
                </a:lnTo>
                <a:lnTo>
                  <a:pt x="134220" y="1128478"/>
                </a:lnTo>
                <a:lnTo>
                  <a:pt x="139780" y="1101088"/>
                </a:lnTo>
                <a:lnTo>
                  <a:pt x="146133" y="1074095"/>
                </a:lnTo>
                <a:lnTo>
                  <a:pt x="24223" y="995896"/>
                </a:lnTo>
                <a:lnTo>
                  <a:pt x="136603" y="755344"/>
                </a:lnTo>
                <a:lnTo>
                  <a:pt x="268043" y="794642"/>
                </a:lnTo>
                <a:lnTo>
                  <a:pt x="283530" y="772016"/>
                </a:lnTo>
                <a:lnTo>
                  <a:pt x="299017" y="750184"/>
                </a:lnTo>
                <a:lnTo>
                  <a:pt x="315696" y="728351"/>
                </a:lnTo>
                <a:lnTo>
                  <a:pt x="332771" y="707313"/>
                </a:lnTo>
                <a:lnTo>
                  <a:pt x="350243" y="686274"/>
                </a:lnTo>
                <a:lnTo>
                  <a:pt x="368907" y="666824"/>
                </a:lnTo>
                <a:lnTo>
                  <a:pt x="387571" y="646976"/>
                </a:lnTo>
                <a:lnTo>
                  <a:pt x="407426" y="627923"/>
                </a:lnTo>
                <a:lnTo>
                  <a:pt x="427281" y="609266"/>
                </a:lnTo>
                <a:lnTo>
                  <a:pt x="447930" y="591403"/>
                </a:lnTo>
                <a:lnTo>
                  <a:pt x="468977" y="574334"/>
                </a:lnTo>
                <a:lnTo>
                  <a:pt x="490420" y="557662"/>
                </a:lnTo>
                <a:lnTo>
                  <a:pt x="512261" y="541784"/>
                </a:lnTo>
                <a:lnTo>
                  <a:pt x="535293" y="526303"/>
                </a:lnTo>
                <a:lnTo>
                  <a:pt x="557928" y="511616"/>
                </a:lnTo>
                <a:lnTo>
                  <a:pt x="581754" y="497723"/>
                </a:lnTo>
                <a:lnTo>
                  <a:pt x="554354" y="371890"/>
                </a:lnTo>
                <a:lnTo>
                  <a:pt x="803734" y="280988"/>
                </a:lnTo>
                <a:close/>
                <a:moveTo>
                  <a:pt x="2013752" y="186531"/>
                </a:moveTo>
                <a:lnTo>
                  <a:pt x="2001871" y="186928"/>
                </a:lnTo>
                <a:lnTo>
                  <a:pt x="1989594" y="188119"/>
                </a:lnTo>
                <a:lnTo>
                  <a:pt x="1978109" y="190103"/>
                </a:lnTo>
                <a:lnTo>
                  <a:pt x="1966624" y="192881"/>
                </a:lnTo>
                <a:lnTo>
                  <a:pt x="1955139" y="196453"/>
                </a:lnTo>
                <a:lnTo>
                  <a:pt x="1944050" y="200819"/>
                </a:lnTo>
                <a:lnTo>
                  <a:pt x="1932962" y="205978"/>
                </a:lnTo>
                <a:lnTo>
                  <a:pt x="1922269" y="211534"/>
                </a:lnTo>
                <a:lnTo>
                  <a:pt x="1914348" y="216297"/>
                </a:lnTo>
                <a:lnTo>
                  <a:pt x="1906823" y="221853"/>
                </a:lnTo>
                <a:lnTo>
                  <a:pt x="1899695" y="227409"/>
                </a:lnTo>
                <a:lnTo>
                  <a:pt x="1892962" y="233363"/>
                </a:lnTo>
                <a:lnTo>
                  <a:pt x="1886230" y="239713"/>
                </a:lnTo>
                <a:lnTo>
                  <a:pt x="1880289" y="246063"/>
                </a:lnTo>
                <a:lnTo>
                  <a:pt x="1874349" y="252809"/>
                </a:lnTo>
                <a:lnTo>
                  <a:pt x="1869200" y="259953"/>
                </a:lnTo>
                <a:lnTo>
                  <a:pt x="1864052" y="267097"/>
                </a:lnTo>
                <a:lnTo>
                  <a:pt x="1859300" y="274241"/>
                </a:lnTo>
                <a:lnTo>
                  <a:pt x="1855339" y="281781"/>
                </a:lnTo>
                <a:lnTo>
                  <a:pt x="1850983" y="289719"/>
                </a:lnTo>
                <a:lnTo>
                  <a:pt x="1847419" y="297656"/>
                </a:lnTo>
                <a:lnTo>
                  <a:pt x="1844646" y="305594"/>
                </a:lnTo>
                <a:lnTo>
                  <a:pt x="1841874" y="313928"/>
                </a:lnTo>
                <a:lnTo>
                  <a:pt x="1839102" y="322263"/>
                </a:lnTo>
                <a:lnTo>
                  <a:pt x="1837518" y="330597"/>
                </a:lnTo>
                <a:lnTo>
                  <a:pt x="1835934" y="339328"/>
                </a:lnTo>
                <a:lnTo>
                  <a:pt x="1834350" y="348059"/>
                </a:lnTo>
                <a:lnTo>
                  <a:pt x="1833557" y="356791"/>
                </a:lnTo>
                <a:lnTo>
                  <a:pt x="1833557" y="365125"/>
                </a:lnTo>
                <a:lnTo>
                  <a:pt x="1833557" y="373856"/>
                </a:lnTo>
                <a:lnTo>
                  <a:pt x="1833953" y="382984"/>
                </a:lnTo>
                <a:lnTo>
                  <a:pt x="1835142" y="391716"/>
                </a:lnTo>
                <a:lnTo>
                  <a:pt x="1836726" y="400050"/>
                </a:lnTo>
                <a:lnTo>
                  <a:pt x="1838310" y="409178"/>
                </a:lnTo>
                <a:lnTo>
                  <a:pt x="1840290" y="417513"/>
                </a:lnTo>
                <a:lnTo>
                  <a:pt x="1843458" y="426244"/>
                </a:lnTo>
                <a:lnTo>
                  <a:pt x="1846230" y="434578"/>
                </a:lnTo>
                <a:lnTo>
                  <a:pt x="1850191" y="443310"/>
                </a:lnTo>
                <a:lnTo>
                  <a:pt x="1853755" y="451247"/>
                </a:lnTo>
                <a:lnTo>
                  <a:pt x="1858507" y="459581"/>
                </a:lnTo>
                <a:lnTo>
                  <a:pt x="1864844" y="469503"/>
                </a:lnTo>
                <a:lnTo>
                  <a:pt x="1871973" y="479028"/>
                </a:lnTo>
                <a:lnTo>
                  <a:pt x="1879497" y="488156"/>
                </a:lnTo>
                <a:lnTo>
                  <a:pt x="1887418" y="496888"/>
                </a:lnTo>
                <a:lnTo>
                  <a:pt x="1896527" y="504428"/>
                </a:lnTo>
                <a:lnTo>
                  <a:pt x="1905239" y="511969"/>
                </a:lnTo>
                <a:lnTo>
                  <a:pt x="1914744" y="518716"/>
                </a:lnTo>
                <a:lnTo>
                  <a:pt x="1924645" y="524669"/>
                </a:lnTo>
                <a:lnTo>
                  <a:pt x="1934942" y="529828"/>
                </a:lnTo>
                <a:lnTo>
                  <a:pt x="1945635" y="534988"/>
                </a:lnTo>
                <a:lnTo>
                  <a:pt x="1956723" y="538956"/>
                </a:lnTo>
                <a:lnTo>
                  <a:pt x="1967812" y="542131"/>
                </a:lnTo>
                <a:lnTo>
                  <a:pt x="1979297" y="545306"/>
                </a:lnTo>
                <a:lnTo>
                  <a:pt x="1990782" y="546894"/>
                </a:lnTo>
                <a:lnTo>
                  <a:pt x="2002267" y="548085"/>
                </a:lnTo>
                <a:lnTo>
                  <a:pt x="2014544" y="548481"/>
                </a:lnTo>
                <a:lnTo>
                  <a:pt x="2026425" y="548085"/>
                </a:lnTo>
                <a:lnTo>
                  <a:pt x="2038306" y="546894"/>
                </a:lnTo>
                <a:lnTo>
                  <a:pt x="2049791" y="544910"/>
                </a:lnTo>
                <a:lnTo>
                  <a:pt x="2061672" y="542131"/>
                </a:lnTo>
                <a:lnTo>
                  <a:pt x="2073157" y="538560"/>
                </a:lnTo>
                <a:lnTo>
                  <a:pt x="2084246" y="534194"/>
                </a:lnTo>
                <a:lnTo>
                  <a:pt x="2095335" y="529035"/>
                </a:lnTo>
                <a:lnTo>
                  <a:pt x="2106028" y="523081"/>
                </a:lnTo>
                <a:lnTo>
                  <a:pt x="2113552" y="518716"/>
                </a:lnTo>
                <a:lnTo>
                  <a:pt x="2121077" y="513556"/>
                </a:lnTo>
                <a:lnTo>
                  <a:pt x="2128206" y="508000"/>
                </a:lnTo>
                <a:lnTo>
                  <a:pt x="2134938" y="502047"/>
                </a:lnTo>
                <a:lnTo>
                  <a:pt x="2141275" y="496491"/>
                </a:lnTo>
                <a:lnTo>
                  <a:pt x="2147215" y="490141"/>
                </a:lnTo>
                <a:lnTo>
                  <a:pt x="2153156" y="483394"/>
                </a:lnTo>
                <a:lnTo>
                  <a:pt x="2158304" y="476647"/>
                </a:lnTo>
                <a:lnTo>
                  <a:pt x="2163452" y="469503"/>
                </a:lnTo>
                <a:lnTo>
                  <a:pt x="2168601" y="461566"/>
                </a:lnTo>
                <a:lnTo>
                  <a:pt x="2172957" y="454025"/>
                </a:lnTo>
                <a:lnTo>
                  <a:pt x="2176917" y="446485"/>
                </a:lnTo>
                <a:lnTo>
                  <a:pt x="2180482" y="438150"/>
                </a:lnTo>
                <a:lnTo>
                  <a:pt x="2183650" y="430213"/>
                </a:lnTo>
                <a:lnTo>
                  <a:pt x="2186818" y="421481"/>
                </a:lnTo>
                <a:lnTo>
                  <a:pt x="2189195" y="412750"/>
                </a:lnTo>
                <a:lnTo>
                  <a:pt x="2191175" y="404019"/>
                </a:lnTo>
                <a:lnTo>
                  <a:pt x="2192363" y="395288"/>
                </a:lnTo>
                <a:lnTo>
                  <a:pt x="2193947" y="386159"/>
                </a:lnTo>
                <a:lnTo>
                  <a:pt x="2194739" y="377428"/>
                </a:lnTo>
                <a:lnTo>
                  <a:pt x="2194739" y="368697"/>
                </a:lnTo>
                <a:lnTo>
                  <a:pt x="2194739" y="359569"/>
                </a:lnTo>
                <a:lnTo>
                  <a:pt x="2194343" y="351234"/>
                </a:lnTo>
                <a:lnTo>
                  <a:pt x="2192759" y="342503"/>
                </a:lnTo>
                <a:lnTo>
                  <a:pt x="2191571" y="333375"/>
                </a:lnTo>
                <a:lnTo>
                  <a:pt x="2189591" y="325041"/>
                </a:lnTo>
                <a:lnTo>
                  <a:pt x="2187610" y="316706"/>
                </a:lnTo>
                <a:lnTo>
                  <a:pt x="2184838" y="308372"/>
                </a:lnTo>
                <a:lnTo>
                  <a:pt x="2181670" y="299641"/>
                </a:lnTo>
                <a:lnTo>
                  <a:pt x="2178106" y="291703"/>
                </a:lnTo>
                <a:lnTo>
                  <a:pt x="2174145" y="283766"/>
                </a:lnTo>
                <a:lnTo>
                  <a:pt x="2169789" y="275828"/>
                </a:lnTo>
                <a:lnTo>
                  <a:pt x="2163452" y="265509"/>
                </a:lnTo>
                <a:lnTo>
                  <a:pt x="2156324" y="255984"/>
                </a:lnTo>
                <a:lnTo>
                  <a:pt x="2148799" y="247253"/>
                </a:lnTo>
                <a:lnTo>
                  <a:pt x="2140879" y="238522"/>
                </a:lnTo>
                <a:lnTo>
                  <a:pt x="2131770" y="230584"/>
                </a:lnTo>
                <a:lnTo>
                  <a:pt x="2123057" y="223441"/>
                </a:lnTo>
                <a:lnTo>
                  <a:pt x="2113552" y="216694"/>
                </a:lnTo>
                <a:lnTo>
                  <a:pt x="2103255" y="210344"/>
                </a:lnTo>
                <a:lnTo>
                  <a:pt x="2093355" y="204788"/>
                </a:lnTo>
                <a:lnTo>
                  <a:pt x="2082662" y="200422"/>
                </a:lnTo>
                <a:lnTo>
                  <a:pt x="2071969" y="196056"/>
                </a:lnTo>
                <a:lnTo>
                  <a:pt x="2060484" y="192881"/>
                </a:lnTo>
                <a:lnTo>
                  <a:pt x="2048999" y="190103"/>
                </a:lnTo>
                <a:lnTo>
                  <a:pt x="2037118" y="188119"/>
                </a:lnTo>
                <a:lnTo>
                  <a:pt x="2025633" y="186928"/>
                </a:lnTo>
                <a:lnTo>
                  <a:pt x="2013752" y="186531"/>
                </a:lnTo>
                <a:close/>
                <a:moveTo>
                  <a:pt x="2066028" y="0"/>
                </a:moveTo>
                <a:lnTo>
                  <a:pt x="2156324" y="23812"/>
                </a:lnTo>
                <a:lnTo>
                  <a:pt x="2146027" y="100013"/>
                </a:lnTo>
                <a:lnTo>
                  <a:pt x="2140916" y="118533"/>
                </a:lnTo>
                <a:lnTo>
                  <a:pt x="2134542" y="115094"/>
                </a:lnTo>
                <a:lnTo>
                  <a:pt x="2132671" y="114357"/>
                </a:lnTo>
                <a:lnTo>
                  <a:pt x="2132562" y="114300"/>
                </a:lnTo>
                <a:lnTo>
                  <a:pt x="2123453" y="110728"/>
                </a:lnTo>
                <a:lnTo>
                  <a:pt x="2132671" y="114357"/>
                </a:lnTo>
                <a:lnTo>
                  <a:pt x="2140879" y="118666"/>
                </a:lnTo>
                <a:lnTo>
                  <a:pt x="2140916" y="118533"/>
                </a:lnTo>
                <a:lnTo>
                  <a:pt x="2144839" y="120650"/>
                </a:lnTo>
                <a:lnTo>
                  <a:pt x="2153552" y="125413"/>
                </a:lnTo>
                <a:lnTo>
                  <a:pt x="2167413" y="133747"/>
                </a:lnTo>
                <a:lnTo>
                  <a:pt x="2174145" y="138113"/>
                </a:lnTo>
                <a:lnTo>
                  <a:pt x="2180878" y="142875"/>
                </a:lnTo>
                <a:lnTo>
                  <a:pt x="2181274" y="143272"/>
                </a:lnTo>
                <a:lnTo>
                  <a:pt x="2187610" y="148034"/>
                </a:lnTo>
                <a:lnTo>
                  <a:pt x="2193947" y="153194"/>
                </a:lnTo>
                <a:lnTo>
                  <a:pt x="2205432" y="163909"/>
                </a:lnTo>
                <a:lnTo>
                  <a:pt x="2212560" y="170656"/>
                </a:lnTo>
                <a:lnTo>
                  <a:pt x="2221273" y="180181"/>
                </a:lnTo>
                <a:lnTo>
                  <a:pt x="2226433" y="186128"/>
                </a:lnTo>
                <a:lnTo>
                  <a:pt x="2226422" y="186134"/>
                </a:lnTo>
                <a:lnTo>
                  <a:pt x="2229194" y="189309"/>
                </a:lnTo>
                <a:lnTo>
                  <a:pt x="2226433" y="186128"/>
                </a:lnTo>
                <a:lnTo>
                  <a:pt x="2244639" y="175419"/>
                </a:lnTo>
                <a:lnTo>
                  <a:pt x="2315925" y="143669"/>
                </a:lnTo>
                <a:lnTo>
                  <a:pt x="2363053" y="224234"/>
                </a:lnTo>
                <a:lnTo>
                  <a:pt x="2302064" y="270669"/>
                </a:lnTo>
                <a:lnTo>
                  <a:pt x="2280282" y="283369"/>
                </a:lnTo>
                <a:lnTo>
                  <a:pt x="2284242" y="296466"/>
                </a:lnTo>
                <a:lnTo>
                  <a:pt x="2287015" y="309166"/>
                </a:lnTo>
                <a:lnTo>
                  <a:pt x="2289787" y="322263"/>
                </a:lnTo>
                <a:lnTo>
                  <a:pt x="2291371" y="335359"/>
                </a:lnTo>
                <a:lnTo>
                  <a:pt x="2292559" y="348456"/>
                </a:lnTo>
                <a:lnTo>
                  <a:pt x="2293351" y="361553"/>
                </a:lnTo>
                <a:lnTo>
                  <a:pt x="2293351" y="374650"/>
                </a:lnTo>
                <a:lnTo>
                  <a:pt x="2292559" y="387350"/>
                </a:lnTo>
                <a:lnTo>
                  <a:pt x="2318301" y="394097"/>
                </a:lnTo>
                <a:lnTo>
                  <a:pt x="2390775" y="422275"/>
                </a:lnTo>
                <a:lnTo>
                  <a:pt x="2367409" y="512763"/>
                </a:lnTo>
                <a:lnTo>
                  <a:pt x="2291371" y="502047"/>
                </a:lnTo>
                <a:lnTo>
                  <a:pt x="2262857" y="494506"/>
                </a:lnTo>
                <a:lnTo>
                  <a:pt x="2256916" y="506016"/>
                </a:lnTo>
                <a:lnTo>
                  <a:pt x="2250183" y="517128"/>
                </a:lnTo>
                <a:lnTo>
                  <a:pt x="2243451" y="527447"/>
                </a:lnTo>
                <a:lnTo>
                  <a:pt x="2235926" y="537766"/>
                </a:lnTo>
                <a:lnTo>
                  <a:pt x="2228006" y="547688"/>
                </a:lnTo>
                <a:lnTo>
                  <a:pt x="2219293" y="557610"/>
                </a:lnTo>
                <a:lnTo>
                  <a:pt x="2210580" y="566738"/>
                </a:lnTo>
                <a:lnTo>
                  <a:pt x="2201075" y="575469"/>
                </a:lnTo>
                <a:lnTo>
                  <a:pt x="2216125" y="601266"/>
                </a:lnTo>
                <a:lnTo>
                  <a:pt x="2247807" y="671910"/>
                </a:lnTo>
                <a:lnTo>
                  <a:pt x="2167413" y="719932"/>
                </a:lnTo>
                <a:lnTo>
                  <a:pt x="2121077" y="658416"/>
                </a:lnTo>
                <a:lnTo>
                  <a:pt x="2105632" y="632222"/>
                </a:lnTo>
                <a:lnTo>
                  <a:pt x="2110780" y="629841"/>
                </a:lnTo>
                <a:lnTo>
                  <a:pt x="2115929" y="627857"/>
                </a:lnTo>
                <a:lnTo>
                  <a:pt x="2104048" y="632222"/>
                </a:lnTo>
                <a:lnTo>
                  <a:pt x="2092563" y="635794"/>
                </a:lnTo>
                <a:lnTo>
                  <a:pt x="2083058" y="638969"/>
                </a:lnTo>
                <a:lnTo>
                  <a:pt x="2067217" y="642541"/>
                </a:lnTo>
                <a:lnTo>
                  <a:pt x="2059296" y="643732"/>
                </a:lnTo>
                <a:lnTo>
                  <a:pt x="2050583" y="644922"/>
                </a:lnTo>
                <a:lnTo>
                  <a:pt x="2048999" y="644922"/>
                </a:lnTo>
                <a:lnTo>
                  <a:pt x="2033554" y="646907"/>
                </a:lnTo>
                <a:lnTo>
                  <a:pt x="2018505" y="647303"/>
                </a:lnTo>
                <a:lnTo>
                  <a:pt x="2014544" y="647700"/>
                </a:lnTo>
                <a:lnTo>
                  <a:pt x="2008208" y="647303"/>
                </a:lnTo>
                <a:lnTo>
                  <a:pt x="2002617" y="647117"/>
                </a:lnTo>
                <a:lnTo>
                  <a:pt x="1994743" y="646510"/>
                </a:lnTo>
                <a:lnTo>
                  <a:pt x="1984842" y="645716"/>
                </a:lnTo>
                <a:lnTo>
                  <a:pt x="1996327" y="646907"/>
                </a:lnTo>
                <a:lnTo>
                  <a:pt x="2002617" y="647117"/>
                </a:lnTo>
                <a:lnTo>
                  <a:pt x="2005039" y="647303"/>
                </a:lnTo>
                <a:lnTo>
                  <a:pt x="1994347" y="687785"/>
                </a:lnTo>
                <a:lnTo>
                  <a:pt x="1970189" y="747713"/>
                </a:lnTo>
                <a:lnTo>
                  <a:pt x="1879497" y="724297"/>
                </a:lnTo>
                <a:lnTo>
                  <a:pt x="1886230" y="662385"/>
                </a:lnTo>
                <a:lnTo>
                  <a:pt x="1896923" y="621507"/>
                </a:lnTo>
                <a:lnTo>
                  <a:pt x="1904447" y="625078"/>
                </a:lnTo>
                <a:lnTo>
                  <a:pt x="1893754" y="619919"/>
                </a:lnTo>
                <a:lnTo>
                  <a:pt x="1883061" y="614363"/>
                </a:lnTo>
                <a:lnTo>
                  <a:pt x="1874745" y="609997"/>
                </a:lnTo>
                <a:lnTo>
                  <a:pt x="1860884" y="601663"/>
                </a:lnTo>
                <a:lnTo>
                  <a:pt x="1854151" y="596900"/>
                </a:lnTo>
                <a:lnTo>
                  <a:pt x="1847419" y="592535"/>
                </a:lnTo>
                <a:lnTo>
                  <a:pt x="1846627" y="592138"/>
                </a:lnTo>
                <a:lnTo>
                  <a:pt x="1840290" y="586978"/>
                </a:lnTo>
                <a:lnTo>
                  <a:pt x="1834350" y="581819"/>
                </a:lnTo>
                <a:lnTo>
                  <a:pt x="1822469" y="571103"/>
                </a:lnTo>
                <a:lnTo>
                  <a:pt x="1815736" y="564356"/>
                </a:lnTo>
                <a:lnTo>
                  <a:pt x="1809516" y="557841"/>
                </a:lnTo>
                <a:lnTo>
                  <a:pt x="1805439" y="553244"/>
                </a:lnTo>
                <a:lnTo>
                  <a:pt x="1799103" y="545703"/>
                </a:lnTo>
                <a:lnTo>
                  <a:pt x="1807023" y="555228"/>
                </a:lnTo>
                <a:lnTo>
                  <a:pt x="1809516" y="557841"/>
                </a:lnTo>
                <a:lnTo>
                  <a:pt x="1811776" y="560388"/>
                </a:lnTo>
                <a:lnTo>
                  <a:pt x="1779697" y="579438"/>
                </a:lnTo>
                <a:lnTo>
                  <a:pt x="1720292" y="604044"/>
                </a:lnTo>
                <a:lnTo>
                  <a:pt x="1673164" y="523875"/>
                </a:lnTo>
                <a:lnTo>
                  <a:pt x="1721480" y="484585"/>
                </a:lnTo>
                <a:lnTo>
                  <a:pt x="1752767" y="465931"/>
                </a:lnTo>
                <a:lnTo>
                  <a:pt x="1748410" y="452835"/>
                </a:lnTo>
                <a:lnTo>
                  <a:pt x="1744450" y="439341"/>
                </a:lnTo>
                <a:lnTo>
                  <a:pt x="1741282" y="425847"/>
                </a:lnTo>
                <a:lnTo>
                  <a:pt x="1738510" y="412353"/>
                </a:lnTo>
                <a:lnTo>
                  <a:pt x="1736530" y="398860"/>
                </a:lnTo>
                <a:lnTo>
                  <a:pt x="1735737" y="385366"/>
                </a:lnTo>
                <a:lnTo>
                  <a:pt x="1734945" y="371475"/>
                </a:lnTo>
                <a:lnTo>
                  <a:pt x="1735341" y="357981"/>
                </a:lnTo>
                <a:lnTo>
                  <a:pt x="1704451" y="350441"/>
                </a:lnTo>
                <a:lnTo>
                  <a:pt x="1644650" y="325438"/>
                </a:lnTo>
                <a:lnTo>
                  <a:pt x="1668412" y="235347"/>
                </a:lnTo>
                <a:lnTo>
                  <a:pt x="1730193" y="242094"/>
                </a:lnTo>
                <a:lnTo>
                  <a:pt x="1760687" y="250031"/>
                </a:lnTo>
                <a:lnTo>
                  <a:pt x="1766628" y="237331"/>
                </a:lnTo>
                <a:lnTo>
                  <a:pt x="1773361" y="225028"/>
                </a:lnTo>
                <a:lnTo>
                  <a:pt x="1781281" y="213519"/>
                </a:lnTo>
                <a:lnTo>
                  <a:pt x="1789202" y="201613"/>
                </a:lnTo>
                <a:lnTo>
                  <a:pt x="1797915" y="190500"/>
                </a:lnTo>
                <a:lnTo>
                  <a:pt x="1807023" y="179784"/>
                </a:lnTo>
                <a:lnTo>
                  <a:pt x="1816924" y="169069"/>
                </a:lnTo>
                <a:lnTo>
                  <a:pt x="1827221" y="159544"/>
                </a:lnTo>
                <a:lnTo>
                  <a:pt x="1812964" y="135334"/>
                </a:lnTo>
                <a:lnTo>
                  <a:pt x="1788410" y="75406"/>
                </a:lnTo>
                <a:lnTo>
                  <a:pt x="1868804" y="27781"/>
                </a:lnTo>
                <a:lnTo>
                  <a:pt x="1907219" y="76994"/>
                </a:lnTo>
                <a:lnTo>
                  <a:pt x="1923061" y="102791"/>
                </a:lnTo>
                <a:lnTo>
                  <a:pt x="1917516" y="105172"/>
                </a:lnTo>
                <a:lnTo>
                  <a:pt x="1912368" y="107156"/>
                </a:lnTo>
                <a:lnTo>
                  <a:pt x="1924249" y="102791"/>
                </a:lnTo>
                <a:lnTo>
                  <a:pt x="1935734" y="99219"/>
                </a:lnTo>
                <a:lnTo>
                  <a:pt x="1945239" y="96044"/>
                </a:lnTo>
                <a:lnTo>
                  <a:pt x="1961080" y="92869"/>
                </a:lnTo>
                <a:lnTo>
                  <a:pt x="1969001" y="91281"/>
                </a:lnTo>
                <a:lnTo>
                  <a:pt x="1977317" y="89694"/>
                </a:lnTo>
                <a:lnTo>
                  <a:pt x="1979297" y="89694"/>
                </a:lnTo>
                <a:lnTo>
                  <a:pt x="1994347" y="88106"/>
                </a:lnTo>
                <a:lnTo>
                  <a:pt x="2009792" y="87709"/>
                </a:lnTo>
                <a:lnTo>
                  <a:pt x="2013752" y="87709"/>
                </a:lnTo>
                <a:lnTo>
                  <a:pt x="2019693" y="87709"/>
                </a:lnTo>
                <a:lnTo>
                  <a:pt x="2031970" y="88503"/>
                </a:lnTo>
                <a:lnTo>
                  <a:pt x="2043455" y="89297"/>
                </a:lnTo>
                <a:lnTo>
                  <a:pt x="2034346" y="88503"/>
                </a:lnTo>
                <a:lnTo>
                  <a:pt x="2038306" y="72628"/>
                </a:lnTo>
                <a:lnTo>
                  <a:pt x="206602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chemeClr val="bg1"/>
              </a:solidFill>
              <a:ea typeface="宋体" panose="02010600030101010101" pitchFamily="2" charset="-122"/>
            </a:endParaRPr>
          </a:p>
        </p:txBody>
      </p:sp>
      <p:sp>
        <p:nvSpPr>
          <p:cNvPr id="104" name="KSO_Shape"/>
          <p:cNvSpPr/>
          <p:nvPr/>
        </p:nvSpPr>
        <p:spPr bwMode="auto">
          <a:xfrm>
            <a:off x="7681763" y="4102277"/>
            <a:ext cx="648072" cy="550859"/>
          </a:xfrm>
          <a:custGeom>
            <a:avLst/>
            <a:gdLst>
              <a:gd name="T0" fmla="*/ 1221908 w 2276475"/>
              <a:gd name="T1" fmla="*/ 1328927 h 1936751"/>
              <a:gd name="T2" fmla="*/ 1196654 w 2276475"/>
              <a:gd name="T3" fmla="*/ 1388292 h 1936751"/>
              <a:gd name="T4" fmla="*/ 691864 w 2276475"/>
              <a:gd name="T5" fmla="*/ 1376845 h 1936751"/>
              <a:gd name="T6" fmla="*/ 695585 w 2276475"/>
              <a:gd name="T7" fmla="*/ 1314285 h 1936751"/>
              <a:gd name="T8" fmla="*/ 1104489 w 2276475"/>
              <a:gd name="T9" fmla="*/ 1115137 h 1936751"/>
              <a:gd name="T10" fmla="*/ 1117497 w 2276475"/>
              <a:gd name="T11" fmla="*/ 1168850 h 1936751"/>
              <a:gd name="T12" fmla="*/ 811396 w 2276475"/>
              <a:gd name="T13" fmla="*/ 1188695 h 1936751"/>
              <a:gd name="T14" fmla="*/ 783254 w 2276475"/>
              <a:gd name="T15" fmla="*/ 1141068 h 1936751"/>
              <a:gd name="T16" fmla="*/ 309026 w 2276475"/>
              <a:gd name="T17" fmla="*/ 898551 h 1936751"/>
              <a:gd name="T18" fmla="*/ 798665 w 2276475"/>
              <a:gd name="T19" fmla="*/ 935449 h 1936751"/>
              <a:gd name="T20" fmla="*/ 759855 w 2276475"/>
              <a:gd name="T21" fmla="*/ 989335 h 1936751"/>
              <a:gd name="T22" fmla="*/ 259317 w 2276475"/>
              <a:gd name="T23" fmla="*/ 967303 h 1936751"/>
              <a:gd name="T24" fmla="*/ 277393 w 2276475"/>
              <a:gd name="T25" fmla="*/ 906514 h 1936751"/>
              <a:gd name="T26" fmla="*/ 1086287 w 2276475"/>
              <a:gd name="T27" fmla="*/ 817903 h 1936751"/>
              <a:gd name="T28" fmla="*/ 1028372 w 2276475"/>
              <a:gd name="T29" fmla="*/ 919230 h 1936751"/>
              <a:gd name="T30" fmla="*/ 999280 w 2276475"/>
              <a:gd name="T31" fmla="*/ 917630 h 1936751"/>
              <a:gd name="T32" fmla="*/ 289574 w 2276475"/>
              <a:gd name="T33" fmla="*/ 706099 h 1936751"/>
              <a:gd name="T34" fmla="*/ 590631 w 2276475"/>
              <a:gd name="T35" fmla="*/ 735033 h 1936751"/>
              <a:gd name="T36" fmla="*/ 567535 w 2276475"/>
              <a:gd name="T37" fmla="*/ 784938 h 1936751"/>
              <a:gd name="T38" fmla="*/ 259309 w 2276475"/>
              <a:gd name="T39" fmla="*/ 770073 h 1936751"/>
              <a:gd name="T40" fmla="*/ 267273 w 2276475"/>
              <a:gd name="T41" fmla="*/ 715124 h 1936751"/>
              <a:gd name="T42" fmla="*/ 836933 w 2276475"/>
              <a:gd name="T43" fmla="*/ 505684 h 1936751"/>
              <a:gd name="T44" fmla="*/ 846494 w 2276475"/>
              <a:gd name="T45" fmla="*/ 574170 h 1936751"/>
              <a:gd name="T46" fmla="*/ 268069 w 2276475"/>
              <a:gd name="T47" fmla="*/ 592752 h 1936751"/>
              <a:gd name="T48" fmla="*/ 238855 w 2276475"/>
              <a:gd name="T49" fmla="*/ 530105 h 1936751"/>
              <a:gd name="T50" fmla="*/ 1467818 w 2276475"/>
              <a:gd name="T51" fmla="*/ 344025 h 1936751"/>
              <a:gd name="T52" fmla="*/ 1566759 w 2276475"/>
              <a:gd name="T53" fmla="*/ 428438 h 1936751"/>
              <a:gd name="T54" fmla="*/ 1578461 w 2276475"/>
              <a:gd name="T55" fmla="*/ 479936 h 1936751"/>
              <a:gd name="T56" fmla="*/ 1197862 w 2276475"/>
              <a:gd name="T57" fmla="*/ 846789 h 1936751"/>
              <a:gd name="T58" fmla="*/ 1138817 w 2276475"/>
              <a:gd name="T59" fmla="*/ 842806 h 1936751"/>
              <a:gd name="T60" fmla="*/ 1093869 w 2276475"/>
              <a:gd name="T61" fmla="*/ 799538 h 1936751"/>
              <a:gd name="T62" fmla="*/ 1075782 w 2276475"/>
              <a:gd name="T63" fmla="*/ 737423 h 1936751"/>
              <a:gd name="T64" fmla="*/ 1456382 w 2276475"/>
              <a:gd name="T65" fmla="*/ 344821 h 1936751"/>
              <a:gd name="T66" fmla="*/ 199469 w 2276475"/>
              <a:gd name="T67" fmla="*/ 367345 h 1936751"/>
              <a:gd name="T68" fmla="*/ 114475 w 2276475"/>
              <a:gd name="T69" fmla="*/ 448541 h 1936751"/>
              <a:gd name="T70" fmla="*/ 103321 w 2276475"/>
              <a:gd name="T71" fmla="*/ 1407238 h 1936751"/>
              <a:gd name="T72" fmla="*/ 171315 w 2276475"/>
              <a:gd name="T73" fmla="*/ 1503559 h 1936751"/>
              <a:gd name="T74" fmla="*/ 1382734 w 2276475"/>
              <a:gd name="T75" fmla="*/ 1530890 h 1936751"/>
              <a:gd name="T76" fmla="*/ 1488975 w 2276475"/>
              <a:gd name="T77" fmla="*/ 1477289 h 1936751"/>
              <a:gd name="T78" fmla="*/ 1531737 w 2276475"/>
              <a:gd name="T79" fmla="*/ 1365845 h 1936751"/>
              <a:gd name="T80" fmla="*/ 1605841 w 2276475"/>
              <a:gd name="T81" fmla="*/ 1539381 h 1936751"/>
              <a:gd name="T82" fmla="*/ 1513146 w 2276475"/>
              <a:gd name="T83" fmla="*/ 1611821 h 1936751"/>
              <a:gd name="T84" fmla="*/ 101461 w 2276475"/>
              <a:gd name="T85" fmla="*/ 1605982 h 1936751"/>
              <a:gd name="T86" fmla="*/ 16468 w 2276475"/>
              <a:gd name="T87" fmla="*/ 1525317 h 1936751"/>
              <a:gd name="T88" fmla="*/ 5312 w 2276475"/>
              <a:gd name="T89" fmla="*/ 391226 h 1936751"/>
              <a:gd name="T90" fmla="*/ 73307 w 2276475"/>
              <a:gd name="T91" fmla="*/ 295170 h 1936751"/>
              <a:gd name="T92" fmla="*/ 1746529 w 2276475"/>
              <a:gd name="T93" fmla="*/ 88926 h 1936751"/>
              <a:gd name="T94" fmla="*/ 1805153 w 2276475"/>
              <a:gd name="T95" fmla="*/ 114614 h 1936751"/>
              <a:gd name="T96" fmla="*/ 1838312 w 2276475"/>
              <a:gd name="T97" fmla="*/ 176846 h 1936751"/>
              <a:gd name="T98" fmla="*/ 1821600 w 2276475"/>
              <a:gd name="T99" fmla="*/ 237490 h 1936751"/>
              <a:gd name="T100" fmla="*/ 1620792 w 2276475"/>
              <a:gd name="T101" fmla="*/ 421806 h 1936751"/>
              <a:gd name="T102" fmla="*/ 1543068 w 2276475"/>
              <a:gd name="T103" fmla="*/ 339447 h 1936751"/>
              <a:gd name="T104" fmla="*/ 1506460 w 2276475"/>
              <a:gd name="T105" fmla="*/ 289925 h 1936751"/>
              <a:gd name="T106" fmla="*/ 1716818 w 2276475"/>
              <a:gd name="T107" fmla="*/ 92634 h 1936751"/>
              <a:gd name="T108" fmla="*/ 1893521 w 2276475"/>
              <a:gd name="T109" fmla="*/ 35131 h 1936751"/>
              <a:gd name="T110" fmla="*/ 1889783 w 2276475"/>
              <a:gd name="T111" fmla="*/ 106078 h 1936751"/>
              <a:gd name="T112" fmla="*/ 1844400 w 2276475"/>
              <a:gd name="T113" fmla="*/ 105545 h 1936751"/>
              <a:gd name="T114" fmla="*/ 1793944 w 2276475"/>
              <a:gd name="T115" fmla="*/ 59669 h 1936751"/>
              <a:gd name="T116" fmla="*/ 1847069 w 2276475"/>
              <a:gd name="T117" fmla="*/ 16194 h 1936751"/>
              <a:gd name="T118" fmla="*/ 1697756 w 2276475"/>
              <a:gd name="T119" fmla="*/ 22017 h 1936751"/>
              <a:gd name="T120" fmla="*/ 1364698 w 2276475"/>
              <a:gd name="T121" fmla="*/ 383050 h 1936751"/>
              <a:gd name="T122" fmla="*/ 1317840 w 2276475"/>
              <a:gd name="T123" fmla="*/ 375887 h 1936751"/>
              <a:gd name="T124" fmla="*/ 1320237 w 2276475"/>
              <a:gd name="T125" fmla="*/ 329200 h 1936751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2276475" h="1936751">
                <a:moveTo>
                  <a:pt x="872202" y="1555750"/>
                </a:moveTo>
                <a:lnTo>
                  <a:pt x="879190" y="1555750"/>
                </a:lnTo>
                <a:lnTo>
                  <a:pt x="1397284" y="1555750"/>
                </a:lnTo>
                <a:lnTo>
                  <a:pt x="1404272" y="1555750"/>
                </a:lnTo>
                <a:lnTo>
                  <a:pt x="1410943" y="1557024"/>
                </a:lnTo>
                <a:lnTo>
                  <a:pt x="1417614" y="1557979"/>
                </a:lnTo>
                <a:lnTo>
                  <a:pt x="1423649" y="1560208"/>
                </a:lnTo>
                <a:lnTo>
                  <a:pt x="1430002" y="1562437"/>
                </a:lnTo>
                <a:lnTo>
                  <a:pt x="1435403" y="1565303"/>
                </a:lnTo>
                <a:lnTo>
                  <a:pt x="1440485" y="1568168"/>
                </a:lnTo>
                <a:lnTo>
                  <a:pt x="1445567" y="1571989"/>
                </a:lnTo>
                <a:lnTo>
                  <a:pt x="1450015" y="1576128"/>
                </a:lnTo>
                <a:lnTo>
                  <a:pt x="1453509" y="1580268"/>
                </a:lnTo>
                <a:lnTo>
                  <a:pt x="1457321" y="1584726"/>
                </a:lnTo>
                <a:lnTo>
                  <a:pt x="1460180" y="1589502"/>
                </a:lnTo>
                <a:lnTo>
                  <a:pt x="1462403" y="1594915"/>
                </a:lnTo>
                <a:lnTo>
                  <a:pt x="1463674" y="1600009"/>
                </a:lnTo>
                <a:lnTo>
                  <a:pt x="1464944" y="1605741"/>
                </a:lnTo>
                <a:lnTo>
                  <a:pt x="1465262" y="1611472"/>
                </a:lnTo>
                <a:lnTo>
                  <a:pt x="1464944" y="1617203"/>
                </a:lnTo>
                <a:lnTo>
                  <a:pt x="1463674" y="1622935"/>
                </a:lnTo>
                <a:lnTo>
                  <a:pt x="1462403" y="1628029"/>
                </a:lnTo>
                <a:lnTo>
                  <a:pt x="1460180" y="1633124"/>
                </a:lnTo>
                <a:lnTo>
                  <a:pt x="1457321" y="1638218"/>
                </a:lnTo>
                <a:lnTo>
                  <a:pt x="1453509" y="1642358"/>
                </a:lnTo>
                <a:lnTo>
                  <a:pt x="1450015" y="1646815"/>
                </a:lnTo>
                <a:lnTo>
                  <a:pt x="1445567" y="1650955"/>
                </a:lnTo>
                <a:lnTo>
                  <a:pt x="1440485" y="1654457"/>
                </a:lnTo>
                <a:lnTo>
                  <a:pt x="1435403" y="1657641"/>
                </a:lnTo>
                <a:lnTo>
                  <a:pt x="1430002" y="1660507"/>
                </a:lnTo>
                <a:lnTo>
                  <a:pt x="1423649" y="1662736"/>
                </a:lnTo>
                <a:lnTo>
                  <a:pt x="1417614" y="1664328"/>
                </a:lnTo>
                <a:lnTo>
                  <a:pt x="1410943" y="1665920"/>
                </a:lnTo>
                <a:lnTo>
                  <a:pt x="1404272" y="1666875"/>
                </a:lnTo>
                <a:lnTo>
                  <a:pt x="1397284" y="1666875"/>
                </a:lnTo>
                <a:lnTo>
                  <a:pt x="879190" y="1666875"/>
                </a:lnTo>
                <a:lnTo>
                  <a:pt x="872202" y="1666875"/>
                </a:lnTo>
                <a:lnTo>
                  <a:pt x="865531" y="1665920"/>
                </a:lnTo>
                <a:lnTo>
                  <a:pt x="858860" y="1664328"/>
                </a:lnTo>
                <a:lnTo>
                  <a:pt x="852507" y="1662736"/>
                </a:lnTo>
                <a:lnTo>
                  <a:pt x="846790" y="1660507"/>
                </a:lnTo>
                <a:lnTo>
                  <a:pt x="841389" y="1657641"/>
                </a:lnTo>
                <a:lnTo>
                  <a:pt x="835989" y="1654139"/>
                </a:lnTo>
                <a:lnTo>
                  <a:pt x="831224" y="1650955"/>
                </a:lnTo>
                <a:lnTo>
                  <a:pt x="826777" y="1646815"/>
                </a:lnTo>
                <a:lnTo>
                  <a:pt x="822648" y="1642358"/>
                </a:lnTo>
                <a:lnTo>
                  <a:pt x="819471" y="1637900"/>
                </a:lnTo>
                <a:lnTo>
                  <a:pt x="816612" y="1633124"/>
                </a:lnTo>
                <a:lnTo>
                  <a:pt x="814389" y="1628029"/>
                </a:lnTo>
                <a:lnTo>
                  <a:pt x="812483" y="1622935"/>
                </a:lnTo>
                <a:lnTo>
                  <a:pt x="811530" y="1617203"/>
                </a:lnTo>
                <a:lnTo>
                  <a:pt x="811212" y="1611472"/>
                </a:lnTo>
                <a:lnTo>
                  <a:pt x="811530" y="1605741"/>
                </a:lnTo>
                <a:lnTo>
                  <a:pt x="812483" y="1600009"/>
                </a:lnTo>
                <a:lnTo>
                  <a:pt x="814389" y="1594915"/>
                </a:lnTo>
                <a:lnTo>
                  <a:pt x="816612" y="1589820"/>
                </a:lnTo>
                <a:lnTo>
                  <a:pt x="819471" y="1584726"/>
                </a:lnTo>
                <a:lnTo>
                  <a:pt x="822648" y="1580268"/>
                </a:lnTo>
                <a:lnTo>
                  <a:pt x="826777" y="1576128"/>
                </a:lnTo>
                <a:lnTo>
                  <a:pt x="831224" y="1571989"/>
                </a:lnTo>
                <a:lnTo>
                  <a:pt x="835989" y="1568168"/>
                </a:lnTo>
                <a:lnTo>
                  <a:pt x="841389" y="1565303"/>
                </a:lnTo>
                <a:lnTo>
                  <a:pt x="846790" y="1562437"/>
                </a:lnTo>
                <a:lnTo>
                  <a:pt x="852507" y="1560208"/>
                </a:lnTo>
                <a:lnTo>
                  <a:pt x="858860" y="1558298"/>
                </a:lnTo>
                <a:lnTo>
                  <a:pt x="865531" y="1557024"/>
                </a:lnTo>
                <a:lnTo>
                  <a:pt x="872202" y="1555750"/>
                </a:lnTo>
                <a:close/>
                <a:moveTo>
                  <a:pt x="984211" y="1325563"/>
                </a:moveTo>
                <a:lnTo>
                  <a:pt x="1292263" y="1325563"/>
                </a:lnTo>
                <a:lnTo>
                  <a:pt x="1297339" y="1325880"/>
                </a:lnTo>
                <a:lnTo>
                  <a:pt x="1302415" y="1326513"/>
                </a:lnTo>
                <a:lnTo>
                  <a:pt x="1307174" y="1327779"/>
                </a:lnTo>
                <a:lnTo>
                  <a:pt x="1311615" y="1329361"/>
                </a:lnTo>
                <a:lnTo>
                  <a:pt x="1315740" y="1331260"/>
                </a:lnTo>
                <a:lnTo>
                  <a:pt x="1319864" y="1333792"/>
                </a:lnTo>
                <a:lnTo>
                  <a:pt x="1323671" y="1336640"/>
                </a:lnTo>
                <a:lnTo>
                  <a:pt x="1327161" y="1340121"/>
                </a:lnTo>
                <a:lnTo>
                  <a:pt x="1330333" y="1343286"/>
                </a:lnTo>
                <a:lnTo>
                  <a:pt x="1332871" y="1347400"/>
                </a:lnTo>
                <a:lnTo>
                  <a:pt x="1335409" y="1351198"/>
                </a:lnTo>
                <a:lnTo>
                  <a:pt x="1337630" y="1355629"/>
                </a:lnTo>
                <a:lnTo>
                  <a:pt x="1339216" y="1360059"/>
                </a:lnTo>
                <a:lnTo>
                  <a:pt x="1340485" y="1364807"/>
                </a:lnTo>
                <a:lnTo>
                  <a:pt x="1341437" y="1369870"/>
                </a:lnTo>
                <a:lnTo>
                  <a:pt x="1341437" y="1374934"/>
                </a:lnTo>
                <a:lnTo>
                  <a:pt x="1341437" y="1379681"/>
                </a:lnTo>
                <a:lnTo>
                  <a:pt x="1340485" y="1384745"/>
                </a:lnTo>
                <a:lnTo>
                  <a:pt x="1339216" y="1389492"/>
                </a:lnTo>
                <a:lnTo>
                  <a:pt x="1337630" y="1393923"/>
                </a:lnTo>
                <a:lnTo>
                  <a:pt x="1335409" y="1398037"/>
                </a:lnTo>
                <a:lnTo>
                  <a:pt x="1332871" y="1402151"/>
                </a:lnTo>
                <a:lnTo>
                  <a:pt x="1330016" y="1405632"/>
                </a:lnTo>
                <a:lnTo>
                  <a:pt x="1327161" y="1409430"/>
                </a:lnTo>
                <a:lnTo>
                  <a:pt x="1323671" y="1412595"/>
                </a:lnTo>
                <a:lnTo>
                  <a:pt x="1319864" y="1415443"/>
                </a:lnTo>
                <a:lnTo>
                  <a:pt x="1315740" y="1417659"/>
                </a:lnTo>
                <a:lnTo>
                  <a:pt x="1311615" y="1419874"/>
                </a:lnTo>
                <a:lnTo>
                  <a:pt x="1306857" y="1421773"/>
                </a:lnTo>
                <a:lnTo>
                  <a:pt x="1302415" y="1422722"/>
                </a:lnTo>
                <a:lnTo>
                  <a:pt x="1297339" y="1423672"/>
                </a:lnTo>
                <a:lnTo>
                  <a:pt x="1292263" y="1423988"/>
                </a:lnTo>
                <a:lnTo>
                  <a:pt x="984211" y="1423988"/>
                </a:lnTo>
                <a:lnTo>
                  <a:pt x="979453" y="1423672"/>
                </a:lnTo>
                <a:lnTo>
                  <a:pt x="974377" y="1422722"/>
                </a:lnTo>
                <a:lnTo>
                  <a:pt x="969618" y="1421773"/>
                </a:lnTo>
                <a:lnTo>
                  <a:pt x="965176" y="1419874"/>
                </a:lnTo>
                <a:lnTo>
                  <a:pt x="960735" y="1417659"/>
                </a:lnTo>
                <a:lnTo>
                  <a:pt x="956928" y="1415443"/>
                </a:lnTo>
                <a:lnTo>
                  <a:pt x="952803" y="1412595"/>
                </a:lnTo>
                <a:lnTo>
                  <a:pt x="949631" y="1409430"/>
                </a:lnTo>
                <a:lnTo>
                  <a:pt x="946141" y="1405632"/>
                </a:lnTo>
                <a:lnTo>
                  <a:pt x="943286" y="1402151"/>
                </a:lnTo>
                <a:lnTo>
                  <a:pt x="941065" y="1398037"/>
                </a:lnTo>
                <a:lnTo>
                  <a:pt x="938844" y="1393923"/>
                </a:lnTo>
                <a:lnTo>
                  <a:pt x="937258" y="1389492"/>
                </a:lnTo>
                <a:lnTo>
                  <a:pt x="935989" y="1384745"/>
                </a:lnTo>
                <a:lnTo>
                  <a:pt x="935355" y="1379681"/>
                </a:lnTo>
                <a:lnTo>
                  <a:pt x="935037" y="1374934"/>
                </a:lnTo>
                <a:lnTo>
                  <a:pt x="935355" y="1369870"/>
                </a:lnTo>
                <a:lnTo>
                  <a:pt x="935989" y="1364807"/>
                </a:lnTo>
                <a:lnTo>
                  <a:pt x="937258" y="1360059"/>
                </a:lnTo>
                <a:lnTo>
                  <a:pt x="938844" y="1355629"/>
                </a:lnTo>
                <a:lnTo>
                  <a:pt x="940748" y="1351198"/>
                </a:lnTo>
                <a:lnTo>
                  <a:pt x="943286" y="1347400"/>
                </a:lnTo>
                <a:lnTo>
                  <a:pt x="946141" y="1343286"/>
                </a:lnTo>
                <a:lnTo>
                  <a:pt x="949631" y="1340121"/>
                </a:lnTo>
                <a:lnTo>
                  <a:pt x="952803" y="1336640"/>
                </a:lnTo>
                <a:lnTo>
                  <a:pt x="956928" y="1333792"/>
                </a:lnTo>
                <a:lnTo>
                  <a:pt x="960735" y="1331260"/>
                </a:lnTo>
                <a:lnTo>
                  <a:pt x="965176" y="1329361"/>
                </a:lnTo>
                <a:lnTo>
                  <a:pt x="969618" y="1327779"/>
                </a:lnTo>
                <a:lnTo>
                  <a:pt x="974377" y="1326513"/>
                </a:lnTo>
                <a:lnTo>
                  <a:pt x="979453" y="1325880"/>
                </a:lnTo>
                <a:lnTo>
                  <a:pt x="984211" y="1325563"/>
                </a:lnTo>
                <a:close/>
                <a:moveTo>
                  <a:pt x="369286" y="1074738"/>
                </a:moveTo>
                <a:lnTo>
                  <a:pt x="887697" y="1074738"/>
                </a:lnTo>
                <a:lnTo>
                  <a:pt x="894368" y="1075056"/>
                </a:lnTo>
                <a:lnTo>
                  <a:pt x="901356" y="1076008"/>
                </a:lnTo>
                <a:lnTo>
                  <a:pt x="908027" y="1077278"/>
                </a:lnTo>
                <a:lnTo>
                  <a:pt x="914063" y="1079183"/>
                </a:lnTo>
                <a:lnTo>
                  <a:pt x="920098" y="1081406"/>
                </a:lnTo>
                <a:lnTo>
                  <a:pt x="925816" y="1084263"/>
                </a:lnTo>
                <a:lnTo>
                  <a:pt x="930898" y="1087438"/>
                </a:lnTo>
                <a:lnTo>
                  <a:pt x="935663" y="1090931"/>
                </a:lnTo>
                <a:lnTo>
                  <a:pt x="940110" y="1094741"/>
                </a:lnTo>
                <a:lnTo>
                  <a:pt x="944240" y="1099186"/>
                </a:lnTo>
                <a:lnTo>
                  <a:pt x="947416" y="1103948"/>
                </a:lnTo>
                <a:lnTo>
                  <a:pt x="950275" y="1108711"/>
                </a:lnTo>
                <a:lnTo>
                  <a:pt x="952499" y="1113791"/>
                </a:lnTo>
                <a:lnTo>
                  <a:pt x="954405" y="1118871"/>
                </a:lnTo>
                <a:lnTo>
                  <a:pt x="955358" y="1124903"/>
                </a:lnTo>
                <a:lnTo>
                  <a:pt x="955675" y="1130301"/>
                </a:lnTo>
                <a:lnTo>
                  <a:pt x="955358" y="1136016"/>
                </a:lnTo>
                <a:lnTo>
                  <a:pt x="954405" y="1141413"/>
                </a:lnTo>
                <a:lnTo>
                  <a:pt x="952499" y="1147128"/>
                </a:lnTo>
                <a:lnTo>
                  <a:pt x="950275" y="1152208"/>
                </a:lnTo>
                <a:lnTo>
                  <a:pt x="947416" y="1156971"/>
                </a:lnTo>
                <a:lnTo>
                  <a:pt x="944240" y="1161098"/>
                </a:lnTo>
                <a:lnTo>
                  <a:pt x="940110" y="1165543"/>
                </a:lnTo>
                <a:lnTo>
                  <a:pt x="935663" y="1169671"/>
                </a:lnTo>
                <a:lnTo>
                  <a:pt x="930898" y="1173163"/>
                </a:lnTo>
                <a:lnTo>
                  <a:pt x="925816" y="1176656"/>
                </a:lnTo>
                <a:lnTo>
                  <a:pt x="920098" y="1179196"/>
                </a:lnTo>
                <a:lnTo>
                  <a:pt x="914063" y="1181736"/>
                </a:lnTo>
                <a:lnTo>
                  <a:pt x="908027" y="1183323"/>
                </a:lnTo>
                <a:lnTo>
                  <a:pt x="901356" y="1184593"/>
                </a:lnTo>
                <a:lnTo>
                  <a:pt x="894368" y="1185546"/>
                </a:lnTo>
                <a:lnTo>
                  <a:pt x="887697" y="1185863"/>
                </a:lnTo>
                <a:lnTo>
                  <a:pt x="369286" y="1185863"/>
                </a:lnTo>
                <a:lnTo>
                  <a:pt x="362615" y="1185546"/>
                </a:lnTo>
                <a:lnTo>
                  <a:pt x="355944" y="1184593"/>
                </a:lnTo>
                <a:lnTo>
                  <a:pt x="349273" y="1183323"/>
                </a:lnTo>
                <a:lnTo>
                  <a:pt x="343238" y="1181736"/>
                </a:lnTo>
                <a:lnTo>
                  <a:pt x="337203" y="1179196"/>
                </a:lnTo>
                <a:lnTo>
                  <a:pt x="331485" y="1176656"/>
                </a:lnTo>
                <a:lnTo>
                  <a:pt x="326402" y="1173163"/>
                </a:lnTo>
                <a:lnTo>
                  <a:pt x="321637" y="1169671"/>
                </a:lnTo>
                <a:lnTo>
                  <a:pt x="317190" y="1165543"/>
                </a:lnTo>
                <a:lnTo>
                  <a:pt x="313378" y="1161098"/>
                </a:lnTo>
                <a:lnTo>
                  <a:pt x="309884" y="1156971"/>
                </a:lnTo>
                <a:lnTo>
                  <a:pt x="307025" y="1152208"/>
                </a:lnTo>
                <a:lnTo>
                  <a:pt x="304802" y="1147128"/>
                </a:lnTo>
                <a:lnTo>
                  <a:pt x="302896" y="1141413"/>
                </a:lnTo>
                <a:lnTo>
                  <a:pt x="301943" y="1136016"/>
                </a:lnTo>
                <a:lnTo>
                  <a:pt x="301625" y="1130301"/>
                </a:lnTo>
                <a:lnTo>
                  <a:pt x="301943" y="1124903"/>
                </a:lnTo>
                <a:lnTo>
                  <a:pt x="302896" y="1119188"/>
                </a:lnTo>
                <a:lnTo>
                  <a:pt x="304802" y="1113791"/>
                </a:lnTo>
                <a:lnTo>
                  <a:pt x="307025" y="1108711"/>
                </a:lnTo>
                <a:lnTo>
                  <a:pt x="309884" y="1103948"/>
                </a:lnTo>
                <a:lnTo>
                  <a:pt x="313378" y="1099186"/>
                </a:lnTo>
                <a:lnTo>
                  <a:pt x="317190" y="1094741"/>
                </a:lnTo>
                <a:lnTo>
                  <a:pt x="321637" y="1091248"/>
                </a:lnTo>
                <a:lnTo>
                  <a:pt x="326402" y="1087438"/>
                </a:lnTo>
                <a:lnTo>
                  <a:pt x="331485" y="1084263"/>
                </a:lnTo>
                <a:lnTo>
                  <a:pt x="337203" y="1081406"/>
                </a:lnTo>
                <a:lnTo>
                  <a:pt x="343238" y="1079183"/>
                </a:lnTo>
                <a:lnTo>
                  <a:pt x="349273" y="1077278"/>
                </a:lnTo>
                <a:lnTo>
                  <a:pt x="355944" y="1076008"/>
                </a:lnTo>
                <a:lnTo>
                  <a:pt x="362615" y="1075056"/>
                </a:lnTo>
                <a:lnTo>
                  <a:pt x="369286" y="1074738"/>
                </a:lnTo>
                <a:close/>
                <a:moveTo>
                  <a:pt x="1261435" y="965200"/>
                </a:moveTo>
                <a:lnTo>
                  <a:pt x="1264624" y="965200"/>
                </a:lnTo>
                <a:lnTo>
                  <a:pt x="1267814" y="965200"/>
                </a:lnTo>
                <a:lnTo>
                  <a:pt x="1271322" y="965838"/>
                </a:lnTo>
                <a:lnTo>
                  <a:pt x="1275149" y="967114"/>
                </a:lnTo>
                <a:lnTo>
                  <a:pt x="1278977" y="968390"/>
                </a:lnTo>
                <a:lnTo>
                  <a:pt x="1282804" y="969984"/>
                </a:lnTo>
                <a:lnTo>
                  <a:pt x="1290777" y="973811"/>
                </a:lnTo>
                <a:lnTo>
                  <a:pt x="1298113" y="978277"/>
                </a:lnTo>
                <a:lnTo>
                  <a:pt x="1304491" y="982742"/>
                </a:lnTo>
                <a:lnTo>
                  <a:pt x="1308637" y="986250"/>
                </a:lnTo>
                <a:lnTo>
                  <a:pt x="1312784" y="990715"/>
                </a:lnTo>
                <a:lnTo>
                  <a:pt x="1317249" y="997094"/>
                </a:lnTo>
                <a:lnTo>
                  <a:pt x="1321395" y="1004429"/>
                </a:lnTo>
                <a:lnTo>
                  <a:pt x="1325222" y="1012403"/>
                </a:lnTo>
                <a:lnTo>
                  <a:pt x="1326817" y="1016549"/>
                </a:lnTo>
                <a:lnTo>
                  <a:pt x="1328092" y="1020057"/>
                </a:lnTo>
                <a:lnTo>
                  <a:pt x="1329368" y="1024203"/>
                </a:lnTo>
                <a:lnTo>
                  <a:pt x="1330006" y="1027711"/>
                </a:lnTo>
                <a:lnTo>
                  <a:pt x="1330325" y="1030901"/>
                </a:lnTo>
                <a:lnTo>
                  <a:pt x="1330006" y="1034090"/>
                </a:lnTo>
                <a:lnTo>
                  <a:pt x="1329368" y="1036004"/>
                </a:lnTo>
                <a:lnTo>
                  <a:pt x="1327774" y="1038236"/>
                </a:lnTo>
                <a:lnTo>
                  <a:pt x="1228904" y="1099472"/>
                </a:lnTo>
                <a:lnTo>
                  <a:pt x="1226990" y="1101066"/>
                </a:lnTo>
                <a:lnTo>
                  <a:pt x="1225396" y="1102342"/>
                </a:lnTo>
                <a:lnTo>
                  <a:pt x="1223163" y="1103618"/>
                </a:lnTo>
                <a:lnTo>
                  <a:pt x="1220930" y="1104575"/>
                </a:lnTo>
                <a:lnTo>
                  <a:pt x="1219017" y="1105213"/>
                </a:lnTo>
                <a:lnTo>
                  <a:pt x="1216784" y="1105850"/>
                </a:lnTo>
                <a:lnTo>
                  <a:pt x="1212000" y="1106488"/>
                </a:lnTo>
                <a:lnTo>
                  <a:pt x="1207854" y="1105850"/>
                </a:lnTo>
                <a:lnTo>
                  <a:pt x="1205622" y="1105213"/>
                </a:lnTo>
                <a:lnTo>
                  <a:pt x="1203389" y="1104575"/>
                </a:lnTo>
                <a:lnTo>
                  <a:pt x="1201475" y="1103618"/>
                </a:lnTo>
                <a:lnTo>
                  <a:pt x="1199243" y="1102342"/>
                </a:lnTo>
                <a:lnTo>
                  <a:pt x="1197329" y="1101066"/>
                </a:lnTo>
                <a:lnTo>
                  <a:pt x="1195735" y="1099472"/>
                </a:lnTo>
                <a:lnTo>
                  <a:pt x="1194140" y="1097558"/>
                </a:lnTo>
                <a:lnTo>
                  <a:pt x="1192864" y="1095963"/>
                </a:lnTo>
                <a:lnTo>
                  <a:pt x="1191588" y="1093731"/>
                </a:lnTo>
                <a:lnTo>
                  <a:pt x="1190632" y="1091817"/>
                </a:lnTo>
                <a:lnTo>
                  <a:pt x="1189356" y="1087352"/>
                </a:lnTo>
                <a:lnTo>
                  <a:pt x="1189037" y="1082887"/>
                </a:lnTo>
                <a:lnTo>
                  <a:pt x="1189356" y="1078741"/>
                </a:lnTo>
                <a:lnTo>
                  <a:pt x="1190632" y="1074276"/>
                </a:lnTo>
                <a:lnTo>
                  <a:pt x="1191588" y="1072043"/>
                </a:lnTo>
                <a:lnTo>
                  <a:pt x="1192864" y="1070130"/>
                </a:lnTo>
                <a:lnTo>
                  <a:pt x="1194140" y="1068535"/>
                </a:lnTo>
                <a:lnTo>
                  <a:pt x="1195735" y="1066621"/>
                </a:lnTo>
                <a:lnTo>
                  <a:pt x="1257289" y="967433"/>
                </a:lnTo>
                <a:lnTo>
                  <a:pt x="1258884" y="965838"/>
                </a:lnTo>
                <a:lnTo>
                  <a:pt x="1261435" y="965200"/>
                </a:lnTo>
                <a:close/>
                <a:moveTo>
                  <a:pt x="346041" y="844550"/>
                </a:moveTo>
                <a:lnTo>
                  <a:pt x="350799" y="844550"/>
                </a:lnTo>
                <a:lnTo>
                  <a:pt x="658851" y="844550"/>
                </a:lnTo>
                <a:lnTo>
                  <a:pt x="663927" y="844550"/>
                </a:lnTo>
                <a:lnTo>
                  <a:pt x="669003" y="845185"/>
                </a:lnTo>
                <a:lnTo>
                  <a:pt x="673762" y="846773"/>
                </a:lnTo>
                <a:lnTo>
                  <a:pt x="678204" y="848043"/>
                </a:lnTo>
                <a:lnTo>
                  <a:pt x="682645" y="850265"/>
                </a:lnTo>
                <a:lnTo>
                  <a:pt x="686452" y="852805"/>
                </a:lnTo>
                <a:lnTo>
                  <a:pt x="690259" y="855345"/>
                </a:lnTo>
                <a:lnTo>
                  <a:pt x="693749" y="858838"/>
                </a:lnTo>
                <a:lnTo>
                  <a:pt x="697239" y="862330"/>
                </a:lnTo>
                <a:lnTo>
                  <a:pt x="699777" y="865823"/>
                </a:lnTo>
                <a:lnTo>
                  <a:pt x="702315" y="869950"/>
                </a:lnTo>
                <a:lnTo>
                  <a:pt x="704218" y="874395"/>
                </a:lnTo>
                <a:lnTo>
                  <a:pt x="705804" y="879158"/>
                </a:lnTo>
                <a:lnTo>
                  <a:pt x="707391" y="883920"/>
                </a:lnTo>
                <a:lnTo>
                  <a:pt x="708025" y="888683"/>
                </a:lnTo>
                <a:lnTo>
                  <a:pt x="708025" y="893763"/>
                </a:lnTo>
                <a:lnTo>
                  <a:pt x="708025" y="898843"/>
                </a:lnTo>
                <a:lnTo>
                  <a:pt x="707391" y="903605"/>
                </a:lnTo>
                <a:lnTo>
                  <a:pt x="705804" y="908368"/>
                </a:lnTo>
                <a:lnTo>
                  <a:pt x="704218" y="912495"/>
                </a:lnTo>
                <a:lnTo>
                  <a:pt x="702315" y="916940"/>
                </a:lnTo>
                <a:lnTo>
                  <a:pt x="699777" y="921068"/>
                </a:lnTo>
                <a:lnTo>
                  <a:pt x="697239" y="924878"/>
                </a:lnTo>
                <a:lnTo>
                  <a:pt x="693749" y="928370"/>
                </a:lnTo>
                <a:lnTo>
                  <a:pt x="690259" y="931545"/>
                </a:lnTo>
                <a:lnTo>
                  <a:pt x="686452" y="934403"/>
                </a:lnTo>
                <a:lnTo>
                  <a:pt x="682645" y="936943"/>
                </a:lnTo>
                <a:lnTo>
                  <a:pt x="678204" y="938848"/>
                </a:lnTo>
                <a:lnTo>
                  <a:pt x="673762" y="940753"/>
                </a:lnTo>
                <a:lnTo>
                  <a:pt x="669003" y="941705"/>
                </a:lnTo>
                <a:lnTo>
                  <a:pt x="663927" y="942658"/>
                </a:lnTo>
                <a:lnTo>
                  <a:pt x="658851" y="942975"/>
                </a:lnTo>
                <a:lnTo>
                  <a:pt x="350799" y="942975"/>
                </a:lnTo>
                <a:lnTo>
                  <a:pt x="346041" y="942658"/>
                </a:lnTo>
                <a:lnTo>
                  <a:pt x="340965" y="941705"/>
                </a:lnTo>
                <a:lnTo>
                  <a:pt x="336206" y="940753"/>
                </a:lnTo>
                <a:lnTo>
                  <a:pt x="331764" y="938848"/>
                </a:lnTo>
                <a:lnTo>
                  <a:pt x="327323" y="936943"/>
                </a:lnTo>
                <a:lnTo>
                  <a:pt x="323516" y="934403"/>
                </a:lnTo>
                <a:lnTo>
                  <a:pt x="319391" y="931545"/>
                </a:lnTo>
                <a:lnTo>
                  <a:pt x="316219" y="928370"/>
                </a:lnTo>
                <a:lnTo>
                  <a:pt x="312729" y="924878"/>
                </a:lnTo>
                <a:lnTo>
                  <a:pt x="309874" y="921068"/>
                </a:lnTo>
                <a:lnTo>
                  <a:pt x="307653" y="916940"/>
                </a:lnTo>
                <a:lnTo>
                  <a:pt x="305432" y="912495"/>
                </a:lnTo>
                <a:lnTo>
                  <a:pt x="303846" y="908368"/>
                </a:lnTo>
                <a:lnTo>
                  <a:pt x="302577" y="903605"/>
                </a:lnTo>
                <a:lnTo>
                  <a:pt x="301943" y="898843"/>
                </a:lnTo>
                <a:lnTo>
                  <a:pt x="301625" y="893763"/>
                </a:lnTo>
                <a:lnTo>
                  <a:pt x="301943" y="888683"/>
                </a:lnTo>
                <a:lnTo>
                  <a:pt x="302577" y="883920"/>
                </a:lnTo>
                <a:lnTo>
                  <a:pt x="303846" y="879158"/>
                </a:lnTo>
                <a:lnTo>
                  <a:pt x="305432" y="874395"/>
                </a:lnTo>
                <a:lnTo>
                  <a:pt x="307336" y="869950"/>
                </a:lnTo>
                <a:lnTo>
                  <a:pt x="309874" y="865823"/>
                </a:lnTo>
                <a:lnTo>
                  <a:pt x="312729" y="862330"/>
                </a:lnTo>
                <a:lnTo>
                  <a:pt x="316219" y="858838"/>
                </a:lnTo>
                <a:lnTo>
                  <a:pt x="319391" y="855345"/>
                </a:lnTo>
                <a:lnTo>
                  <a:pt x="323516" y="852805"/>
                </a:lnTo>
                <a:lnTo>
                  <a:pt x="327323" y="850265"/>
                </a:lnTo>
                <a:lnTo>
                  <a:pt x="331764" y="848043"/>
                </a:lnTo>
                <a:lnTo>
                  <a:pt x="336206" y="846773"/>
                </a:lnTo>
                <a:lnTo>
                  <a:pt x="340965" y="845185"/>
                </a:lnTo>
                <a:lnTo>
                  <a:pt x="346041" y="844550"/>
                </a:lnTo>
                <a:close/>
                <a:moveTo>
                  <a:pt x="344144" y="590550"/>
                </a:moveTo>
                <a:lnTo>
                  <a:pt x="960782" y="590550"/>
                </a:lnTo>
                <a:lnTo>
                  <a:pt x="966812" y="591185"/>
                </a:lnTo>
                <a:lnTo>
                  <a:pt x="973159" y="592138"/>
                </a:lnTo>
                <a:lnTo>
                  <a:pt x="978871" y="593725"/>
                </a:lnTo>
                <a:lnTo>
                  <a:pt x="984584" y="595630"/>
                </a:lnTo>
                <a:lnTo>
                  <a:pt x="990296" y="598488"/>
                </a:lnTo>
                <a:lnTo>
                  <a:pt x="995374" y="601345"/>
                </a:lnTo>
                <a:lnTo>
                  <a:pt x="1000135" y="604838"/>
                </a:lnTo>
                <a:lnTo>
                  <a:pt x="1004260" y="608965"/>
                </a:lnTo>
                <a:lnTo>
                  <a:pt x="1008386" y="613410"/>
                </a:lnTo>
                <a:lnTo>
                  <a:pt x="1011560" y="617855"/>
                </a:lnTo>
                <a:lnTo>
                  <a:pt x="1015051" y="623253"/>
                </a:lnTo>
                <a:lnTo>
                  <a:pt x="1017590" y="628650"/>
                </a:lnTo>
                <a:lnTo>
                  <a:pt x="1019811" y="634048"/>
                </a:lnTo>
                <a:lnTo>
                  <a:pt x="1021081" y="639763"/>
                </a:lnTo>
                <a:lnTo>
                  <a:pt x="1021715" y="646113"/>
                </a:lnTo>
                <a:lnTo>
                  <a:pt x="1022350" y="652145"/>
                </a:lnTo>
                <a:lnTo>
                  <a:pt x="1021715" y="658813"/>
                </a:lnTo>
                <a:lnTo>
                  <a:pt x="1021081" y="664528"/>
                </a:lnTo>
                <a:lnTo>
                  <a:pt x="1019811" y="670878"/>
                </a:lnTo>
                <a:lnTo>
                  <a:pt x="1017590" y="676275"/>
                </a:lnTo>
                <a:lnTo>
                  <a:pt x="1015051" y="681673"/>
                </a:lnTo>
                <a:lnTo>
                  <a:pt x="1011560" y="686753"/>
                </a:lnTo>
                <a:lnTo>
                  <a:pt x="1008386" y="691515"/>
                </a:lnTo>
                <a:lnTo>
                  <a:pt x="1004260" y="695960"/>
                </a:lnTo>
                <a:lnTo>
                  <a:pt x="1000135" y="700088"/>
                </a:lnTo>
                <a:lnTo>
                  <a:pt x="995374" y="703580"/>
                </a:lnTo>
                <a:lnTo>
                  <a:pt x="990296" y="706438"/>
                </a:lnTo>
                <a:lnTo>
                  <a:pt x="984584" y="708978"/>
                </a:lnTo>
                <a:lnTo>
                  <a:pt x="978871" y="711200"/>
                </a:lnTo>
                <a:lnTo>
                  <a:pt x="973159" y="712788"/>
                </a:lnTo>
                <a:lnTo>
                  <a:pt x="966812" y="713740"/>
                </a:lnTo>
                <a:lnTo>
                  <a:pt x="960782" y="714375"/>
                </a:lnTo>
                <a:lnTo>
                  <a:pt x="344144" y="714375"/>
                </a:lnTo>
                <a:lnTo>
                  <a:pt x="338114" y="713740"/>
                </a:lnTo>
                <a:lnTo>
                  <a:pt x="331767" y="712788"/>
                </a:lnTo>
                <a:lnTo>
                  <a:pt x="326054" y="711200"/>
                </a:lnTo>
                <a:lnTo>
                  <a:pt x="320342" y="708978"/>
                </a:lnTo>
                <a:lnTo>
                  <a:pt x="314946" y="706438"/>
                </a:lnTo>
                <a:lnTo>
                  <a:pt x="309869" y="703580"/>
                </a:lnTo>
                <a:lnTo>
                  <a:pt x="305108" y="700088"/>
                </a:lnTo>
                <a:lnTo>
                  <a:pt x="300982" y="695960"/>
                </a:lnTo>
                <a:lnTo>
                  <a:pt x="296857" y="691515"/>
                </a:lnTo>
                <a:lnTo>
                  <a:pt x="293366" y="686753"/>
                </a:lnTo>
                <a:lnTo>
                  <a:pt x="290192" y="681673"/>
                </a:lnTo>
                <a:lnTo>
                  <a:pt x="287653" y="676275"/>
                </a:lnTo>
                <a:lnTo>
                  <a:pt x="285432" y="670878"/>
                </a:lnTo>
                <a:lnTo>
                  <a:pt x="284162" y="664528"/>
                </a:lnTo>
                <a:lnTo>
                  <a:pt x="282893" y="658813"/>
                </a:lnTo>
                <a:lnTo>
                  <a:pt x="282575" y="652145"/>
                </a:lnTo>
                <a:lnTo>
                  <a:pt x="282893" y="646113"/>
                </a:lnTo>
                <a:lnTo>
                  <a:pt x="284162" y="639763"/>
                </a:lnTo>
                <a:lnTo>
                  <a:pt x="285432" y="634048"/>
                </a:lnTo>
                <a:lnTo>
                  <a:pt x="287653" y="628650"/>
                </a:lnTo>
                <a:lnTo>
                  <a:pt x="290192" y="623253"/>
                </a:lnTo>
                <a:lnTo>
                  <a:pt x="293366" y="617855"/>
                </a:lnTo>
                <a:lnTo>
                  <a:pt x="296857" y="613410"/>
                </a:lnTo>
                <a:lnTo>
                  <a:pt x="300982" y="608965"/>
                </a:lnTo>
                <a:lnTo>
                  <a:pt x="305108" y="604838"/>
                </a:lnTo>
                <a:lnTo>
                  <a:pt x="309869" y="601345"/>
                </a:lnTo>
                <a:lnTo>
                  <a:pt x="314946" y="598488"/>
                </a:lnTo>
                <a:lnTo>
                  <a:pt x="320342" y="595630"/>
                </a:lnTo>
                <a:lnTo>
                  <a:pt x="326054" y="593725"/>
                </a:lnTo>
                <a:lnTo>
                  <a:pt x="331767" y="592138"/>
                </a:lnTo>
                <a:lnTo>
                  <a:pt x="338114" y="591185"/>
                </a:lnTo>
                <a:lnTo>
                  <a:pt x="344144" y="590550"/>
                </a:lnTo>
                <a:close/>
                <a:moveTo>
                  <a:pt x="1750865" y="411163"/>
                </a:moveTo>
                <a:lnTo>
                  <a:pt x="1754043" y="411481"/>
                </a:lnTo>
                <a:lnTo>
                  <a:pt x="1757540" y="411798"/>
                </a:lnTo>
                <a:lnTo>
                  <a:pt x="1760718" y="413068"/>
                </a:lnTo>
                <a:lnTo>
                  <a:pt x="1764214" y="414021"/>
                </a:lnTo>
                <a:lnTo>
                  <a:pt x="1767710" y="414973"/>
                </a:lnTo>
                <a:lnTo>
                  <a:pt x="1770889" y="416878"/>
                </a:lnTo>
                <a:lnTo>
                  <a:pt x="1777563" y="421006"/>
                </a:lnTo>
                <a:lnTo>
                  <a:pt x="1784555" y="425768"/>
                </a:lnTo>
                <a:lnTo>
                  <a:pt x="1790912" y="431166"/>
                </a:lnTo>
                <a:lnTo>
                  <a:pt x="1797904" y="437198"/>
                </a:lnTo>
                <a:lnTo>
                  <a:pt x="1812207" y="451486"/>
                </a:lnTo>
                <a:lnTo>
                  <a:pt x="1827145" y="466408"/>
                </a:lnTo>
                <a:lnTo>
                  <a:pt x="1836680" y="476251"/>
                </a:lnTo>
                <a:lnTo>
                  <a:pt x="1851935" y="491173"/>
                </a:lnTo>
                <a:lnTo>
                  <a:pt x="1865920" y="505461"/>
                </a:lnTo>
                <a:lnTo>
                  <a:pt x="1872277" y="512446"/>
                </a:lnTo>
                <a:lnTo>
                  <a:pt x="1877680" y="519431"/>
                </a:lnTo>
                <a:lnTo>
                  <a:pt x="1882447" y="525781"/>
                </a:lnTo>
                <a:lnTo>
                  <a:pt x="1886579" y="532766"/>
                </a:lnTo>
                <a:lnTo>
                  <a:pt x="1888486" y="536258"/>
                </a:lnTo>
                <a:lnTo>
                  <a:pt x="1889439" y="539433"/>
                </a:lnTo>
                <a:lnTo>
                  <a:pt x="1891029" y="542608"/>
                </a:lnTo>
                <a:lnTo>
                  <a:pt x="1891664" y="546101"/>
                </a:lnTo>
                <a:lnTo>
                  <a:pt x="1891982" y="549593"/>
                </a:lnTo>
                <a:lnTo>
                  <a:pt x="1892300" y="552768"/>
                </a:lnTo>
                <a:lnTo>
                  <a:pt x="1892300" y="556261"/>
                </a:lnTo>
                <a:lnTo>
                  <a:pt x="1891664" y="559753"/>
                </a:lnTo>
                <a:lnTo>
                  <a:pt x="1891029" y="562928"/>
                </a:lnTo>
                <a:lnTo>
                  <a:pt x="1889757" y="566738"/>
                </a:lnTo>
                <a:lnTo>
                  <a:pt x="1888486" y="570231"/>
                </a:lnTo>
                <a:lnTo>
                  <a:pt x="1886261" y="574041"/>
                </a:lnTo>
                <a:lnTo>
                  <a:pt x="1884036" y="577533"/>
                </a:lnTo>
                <a:lnTo>
                  <a:pt x="1881176" y="581343"/>
                </a:lnTo>
                <a:lnTo>
                  <a:pt x="1877680" y="585153"/>
                </a:lnTo>
                <a:lnTo>
                  <a:pt x="1874184" y="588963"/>
                </a:lnTo>
                <a:lnTo>
                  <a:pt x="1476895" y="985838"/>
                </a:lnTo>
                <a:lnTo>
                  <a:pt x="1472763" y="989966"/>
                </a:lnTo>
                <a:lnTo>
                  <a:pt x="1468313" y="993458"/>
                </a:lnTo>
                <a:lnTo>
                  <a:pt x="1464182" y="996633"/>
                </a:lnTo>
                <a:lnTo>
                  <a:pt x="1459732" y="999808"/>
                </a:lnTo>
                <a:lnTo>
                  <a:pt x="1455282" y="1002348"/>
                </a:lnTo>
                <a:lnTo>
                  <a:pt x="1450515" y="1004888"/>
                </a:lnTo>
                <a:lnTo>
                  <a:pt x="1446065" y="1007111"/>
                </a:lnTo>
                <a:lnTo>
                  <a:pt x="1440980" y="1009016"/>
                </a:lnTo>
                <a:lnTo>
                  <a:pt x="1436212" y="1010921"/>
                </a:lnTo>
                <a:lnTo>
                  <a:pt x="1431445" y="1012826"/>
                </a:lnTo>
                <a:lnTo>
                  <a:pt x="1426360" y="1013778"/>
                </a:lnTo>
                <a:lnTo>
                  <a:pt x="1421274" y="1015366"/>
                </a:lnTo>
                <a:lnTo>
                  <a:pt x="1416507" y="1016001"/>
                </a:lnTo>
                <a:lnTo>
                  <a:pt x="1411422" y="1016953"/>
                </a:lnTo>
                <a:lnTo>
                  <a:pt x="1406336" y="1017271"/>
                </a:lnTo>
                <a:lnTo>
                  <a:pt x="1401569" y="1017588"/>
                </a:lnTo>
                <a:lnTo>
                  <a:pt x="1396484" y="1017588"/>
                </a:lnTo>
                <a:lnTo>
                  <a:pt x="1391716" y="1017271"/>
                </a:lnTo>
                <a:lnTo>
                  <a:pt x="1386949" y="1016953"/>
                </a:lnTo>
                <a:lnTo>
                  <a:pt x="1382499" y="1015683"/>
                </a:lnTo>
                <a:lnTo>
                  <a:pt x="1377731" y="1015048"/>
                </a:lnTo>
                <a:lnTo>
                  <a:pt x="1373282" y="1013461"/>
                </a:lnTo>
                <a:lnTo>
                  <a:pt x="1368832" y="1012191"/>
                </a:lnTo>
                <a:lnTo>
                  <a:pt x="1364700" y="1010286"/>
                </a:lnTo>
                <a:lnTo>
                  <a:pt x="1360886" y="1008063"/>
                </a:lnTo>
                <a:lnTo>
                  <a:pt x="1357072" y="1005523"/>
                </a:lnTo>
                <a:lnTo>
                  <a:pt x="1353576" y="1002983"/>
                </a:lnTo>
                <a:lnTo>
                  <a:pt x="1350080" y="1000126"/>
                </a:lnTo>
                <a:lnTo>
                  <a:pt x="1347220" y="996633"/>
                </a:lnTo>
                <a:lnTo>
                  <a:pt x="1344359" y="993458"/>
                </a:lnTo>
                <a:lnTo>
                  <a:pt x="1341817" y="989331"/>
                </a:lnTo>
                <a:lnTo>
                  <a:pt x="1339274" y="985521"/>
                </a:lnTo>
                <a:lnTo>
                  <a:pt x="1337367" y="981076"/>
                </a:lnTo>
                <a:lnTo>
                  <a:pt x="1335778" y="976313"/>
                </a:lnTo>
                <a:lnTo>
                  <a:pt x="1326561" y="967106"/>
                </a:lnTo>
                <a:lnTo>
                  <a:pt x="1322111" y="965518"/>
                </a:lnTo>
                <a:lnTo>
                  <a:pt x="1317979" y="963296"/>
                </a:lnTo>
                <a:lnTo>
                  <a:pt x="1314165" y="961073"/>
                </a:lnTo>
                <a:lnTo>
                  <a:pt x="1310351" y="958851"/>
                </a:lnTo>
                <a:lnTo>
                  <a:pt x="1307173" y="956311"/>
                </a:lnTo>
                <a:lnTo>
                  <a:pt x="1303995" y="953453"/>
                </a:lnTo>
                <a:lnTo>
                  <a:pt x="1301134" y="950913"/>
                </a:lnTo>
                <a:lnTo>
                  <a:pt x="1298274" y="948056"/>
                </a:lnTo>
                <a:lnTo>
                  <a:pt x="1295731" y="944563"/>
                </a:lnTo>
                <a:lnTo>
                  <a:pt x="1293824" y="941706"/>
                </a:lnTo>
                <a:lnTo>
                  <a:pt x="1291599" y="938531"/>
                </a:lnTo>
                <a:lnTo>
                  <a:pt x="1289692" y="935038"/>
                </a:lnTo>
                <a:lnTo>
                  <a:pt x="1288103" y="931546"/>
                </a:lnTo>
                <a:lnTo>
                  <a:pt x="1286832" y="928371"/>
                </a:lnTo>
                <a:lnTo>
                  <a:pt x="1284607" y="921068"/>
                </a:lnTo>
                <a:lnTo>
                  <a:pt x="1283336" y="913448"/>
                </a:lnTo>
                <a:lnTo>
                  <a:pt x="1282700" y="905511"/>
                </a:lnTo>
                <a:lnTo>
                  <a:pt x="1283018" y="897573"/>
                </a:lnTo>
                <a:lnTo>
                  <a:pt x="1283971" y="889953"/>
                </a:lnTo>
                <a:lnTo>
                  <a:pt x="1285560" y="882016"/>
                </a:lnTo>
                <a:lnTo>
                  <a:pt x="1287785" y="874078"/>
                </a:lnTo>
                <a:lnTo>
                  <a:pt x="1290646" y="866141"/>
                </a:lnTo>
                <a:lnTo>
                  <a:pt x="1294142" y="858521"/>
                </a:lnTo>
                <a:lnTo>
                  <a:pt x="1298909" y="849948"/>
                </a:lnTo>
                <a:lnTo>
                  <a:pt x="1304313" y="841376"/>
                </a:lnTo>
                <a:lnTo>
                  <a:pt x="1310351" y="833756"/>
                </a:lnTo>
                <a:lnTo>
                  <a:pt x="1317026" y="826136"/>
                </a:lnTo>
                <a:lnTo>
                  <a:pt x="1714315" y="429261"/>
                </a:lnTo>
                <a:lnTo>
                  <a:pt x="1718446" y="425768"/>
                </a:lnTo>
                <a:lnTo>
                  <a:pt x="1721943" y="422276"/>
                </a:lnTo>
                <a:lnTo>
                  <a:pt x="1726074" y="419736"/>
                </a:lnTo>
                <a:lnTo>
                  <a:pt x="1729571" y="417196"/>
                </a:lnTo>
                <a:lnTo>
                  <a:pt x="1733384" y="415608"/>
                </a:lnTo>
                <a:lnTo>
                  <a:pt x="1736881" y="414021"/>
                </a:lnTo>
                <a:lnTo>
                  <a:pt x="1740377" y="412433"/>
                </a:lnTo>
                <a:lnTo>
                  <a:pt x="1743873" y="411798"/>
                </a:lnTo>
                <a:lnTo>
                  <a:pt x="1747051" y="411481"/>
                </a:lnTo>
                <a:lnTo>
                  <a:pt x="1750865" y="411163"/>
                </a:lnTo>
                <a:close/>
                <a:moveTo>
                  <a:pt x="198373" y="319088"/>
                </a:moveTo>
                <a:lnTo>
                  <a:pt x="1557783" y="319088"/>
                </a:lnTo>
                <a:lnTo>
                  <a:pt x="1453042" y="423822"/>
                </a:lnTo>
                <a:lnTo>
                  <a:pt x="315492" y="423822"/>
                </a:lnTo>
                <a:lnTo>
                  <a:pt x="305336" y="424140"/>
                </a:lnTo>
                <a:lnTo>
                  <a:pt x="295179" y="424774"/>
                </a:lnTo>
                <a:lnTo>
                  <a:pt x="285340" y="426361"/>
                </a:lnTo>
                <a:lnTo>
                  <a:pt x="275500" y="427631"/>
                </a:lnTo>
                <a:lnTo>
                  <a:pt x="265979" y="429852"/>
                </a:lnTo>
                <a:lnTo>
                  <a:pt x="256457" y="433026"/>
                </a:lnTo>
                <a:lnTo>
                  <a:pt x="247570" y="435882"/>
                </a:lnTo>
                <a:lnTo>
                  <a:pt x="238365" y="439374"/>
                </a:lnTo>
                <a:lnTo>
                  <a:pt x="229478" y="443499"/>
                </a:lnTo>
                <a:lnTo>
                  <a:pt x="221226" y="447943"/>
                </a:lnTo>
                <a:lnTo>
                  <a:pt x="212973" y="452703"/>
                </a:lnTo>
                <a:lnTo>
                  <a:pt x="204721" y="457781"/>
                </a:lnTo>
                <a:lnTo>
                  <a:pt x="196786" y="463494"/>
                </a:lnTo>
                <a:lnTo>
                  <a:pt x="189486" y="469207"/>
                </a:lnTo>
                <a:lnTo>
                  <a:pt x="182186" y="475554"/>
                </a:lnTo>
                <a:lnTo>
                  <a:pt x="175203" y="481902"/>
                </a:lnTo>
                <a:lnTo>
                  <a:pt x="168855" y="488884"/>
                </a:lnTo>
                <a:lnTo>
                  <a:pt x="162507" y="496184"/>
                </a:lnTo>
                <a:lnTo>
                  <a:pt x="156794" y="503483"/>
                </a:lnTo>
                <a:lnTo>
                  <a:pt x="151398" y="511100"/>
                </a:lnTo>
                <a:lnTo>
                  <a:pt x="145685" y="519670"/>
                </a:lnTo>
                <a:lnTo>
                  <a:pt x="140924" y="527604"/>
                </a:lnTo>
                <a:lnTo>
                  <a:pt x="136798" y="536490"/>
                </a:lnTo>
                <a:lnTo>
                  <a:pt x="132672" y="545060"/>
                </a:lnTo>
                <a:lnTo>
                  <a:pt x="129498" y="554263"/>
                </a:lnTo>
                <a:lnTo>
                  <a:pt x="126007" y="563150"/>
                </a:lnTo>
                <a:lnTo>
                  <a:pt x="123468" y="572671"/>
                </a:lnTo>
                <a:lnTo>
                  <a:pt x="121246" y="582193"/>
                </a:lnTo>
                <a:lnTo>
                  <a:pt x="119659" y="592031"/>
                </a:lnTo>
                <a:lnTo>
                  <a:pt x="118072" y="601870"/>
                </a:lnTo>
                <a:lnTo>
                  <a:pt x="117437" y="612026"/>
                </a:lnTo>
                <a:lnTo>
                  <a:pt x="117437" y="622182"/>
                </a:lnTo>
                <a:lnTo>
                  <a:pt x="117437" y="1633658"/>
                </a:lnTo>
                <a:lnTo>
                  <a:pt x="117437" y="1643814"/>
                </a:lnTo>
                <a:lnTo>
                  <a:pt x="118072" y="1653970"/>
                </a:lnTo>
                <a:lnTo>
                  <a:pt x="119659" y="1663808"/>
                </a:lnTo>
                <a:lnTo>
                  <a:pt x="121246" y="1673647"/>
                </a:lnTo>
                <a:lnTo>
                  <a:pt x="123468" y="1683168"/>
                </a:lnTo>
                <a:lnTo>
                  <a:pt x="126007" y="1692689"/>
                </a:lnTo>
                <a:lnTo>
                  <a:pt x="129498" y="1701576"/>
                </a:lnTo>
                <a:lnTo>
                  <a:pt x="132672" y="1710780"/>
                </a:lnTo>
                <a:lnTo>
                  <a:pt x="136798" y="1719666"/>
                </a:lnTo>
                <a:lnTo>
                  <a:pt x="140924" y="1728235"/>
                </a:lnTo>
                <a:lnTo>
                  <a:pt x="145685" y="1736170"/>
                </a:lnTo>
                <a:lnTo>
                  <a:pt x="151398" y="1744739"/>
                </a:lnTo>
                <a:lnTo>
                  <a:pt x="156794" y="1752356"/>
                </a:lnTo>
                <a:lnTo>
                  <a:pt x="162507" y="1759656"/>
                </a:lnTo>
                <a:lnTo>
                  <a:pt x="168855" y="1766955"/>
                </a:lnTo>
                <a:lnTo>
                  <a:pt x="175203" y="1773938"/>
                </a:lnTo>
                <a:lnTo>
                  <a:pt x="182186" y="1780285"/>
                </a:lnTo>
                <a:lnTo>
                  <a:pt x="189486" y="1786633"/>
                </a:lnTo>
                <a:lnTo>
                  <a:pt x="196786" y="1792345"/>
                </a:lnTo>
                <a:lnTo>
                  <a:pt x="204721" y="1798375"/>
                </a:lnTo>
                <a:lnTo>
                  <a:pt x="212973" y="1803453"/>
                </a:lnTo>
                <a:lnTo>
                  <a:pt x="221226" y="1808214"/>
                </a:lnTo>
                <a:lnTo>
                  <a:pt x="229478" y="1812340"/>
                </a:lnTo>
                <a:lnTo>
                  <a:pt x="238365" y="1816466"/>
                </a:lnTo>
                <a:lnTo>
                  <a:pt x="247570" y="1819640"/>
                </a:lnTo>
                <a:lnTo>
                  <a:pt x="256457" y="1823131"/>
                </a:lnTo>
                <a:lnTo>
                  <a:pt x="265979" y="1825670"/>
                </a:lnTo>
                <a:lnTo>
                  <a:pt x="275500" y="1827891"/>
                </a:lnTo>
                <a:lnTo>
                  <a:pt x="285340" y="1829478"/>
                </a:lnTo>
                <a:lnTo>
                  <a:pt x="295179" y="1831065"/>
                </a:lnTo>
                <a:lnTo>
                  <a:pt x="305336" y="1831700"/>
                </a:lnTo>
                <a:lnTo>
                  <a:pt x="315492" y="1831700"/>
                </a:lnTo>
                <a:lnTo>
                  <a:pt x="1632371" y="1831700"/>
                </a:lnTo>
                <a:lnTo>
                  <a:pt x="1642527" y="1831700"/>
                </a:lnTo>
                <a:lnTo>
                  <a:pt x="1652367" y="1831065"/>
                </a:lnTo>
                <a:lnTo>
                  <a:pt x="1662523" y="1829478"/>
                </a:lnTo>
                <a:lnTo>
                  <a:pt x="1672045" y="1827891"/>
                </a:lnTo>
                <a:lnTo>
                  <a:pt x="1681885" y="1825670"/>
                </a:lnTo>
                <a:lnTo>
                  <a:pt x="1691089" y="1823131"/>
                </a:lnTo>
                <a:lnTo>
                  <a:pt x="1700611" y="1819640"/>
                </a:lnTo>
                <a:lnTo>
                  <a:pt x="1709181" y="1816466"/>
                </a:lnTo>
                <a:lnTo>
                  <a:pt x="1718385" y="1812340"/>
                </a:lnTo>
                <a:lnTo>
                  <a:pt x="1726637" y="1808214"/>
                </a:lnTo>
                <a:lnTo>
                  <a:pt x="1735207" y="1803453"/>
                </a:lnTo>
                <a:lnTo>
                  <a:pt x="1743142" y="1798375"/>
                </a:lnTo>
                <a:lnTo>
                  <a:pt x="1750760" y="1792345"/>
                </a:lnTo>
                <a:lnTo>
                  <a:pt x="1758377" y="1786633"/>
                </a:lnTo>
                <a:lnTo>
                  <a:pt x="1765677" y="1780285"/>
                </a:lnTo>
                <a:lnTo>
                  <a:pt x="1772660" y="1773938"/>
                </a:lnTo>
                <a:lnTo>
                  <a:pt x="1779325" y="1766955"/>
                </a:lnTo>
                <a:lnTo>
                  <a:pt x="1785356" y="1759973"/>
                </a:lnTo>
                <a:lnTo>
                  <a:pt x="1791069" y="1752356"/>
                </a:lnTo>
                <a:lnTo>
                  <a:pt x="1796782" y="1744739"/>
                </a:lnTo>
                <a:lnTo>
                  <a:pt x="1801861" y="1736805"/>
                </a:lnTo>
                <a:lnTo>
                  <a:pt x="1806621" y="1728235"/>
                </a:lnTo>
                <a:lnTo>
                  <a:pt x="1810748" y="1719666"/>
                </a:lnTo>
                <a:lnTo>
                  <a:pt x="1814874" y="1710780"/>
                </a:lnTo>
                <a:lnTo>
                  <a:pt x="1818683" y="1702211"/>
                </a:lnTo>
                <a:lnTo>
                  <a:pt x="1821857" y="1692689"/>
                </a:lnTo>
                <a:lnTo>
                  <a:pt x="1824396" y="1683168"/>
                </a:lnTo>
                <a:lnTo>
                  <a:pt x="1826617" y="1673647"/>
                </a:lnTo>
                <a:lnTo>
                  <a:pt x="1828522" y="1663808"/>
                </a:lnTo>
                <a:lnTo>
                  <a:pt x="1829474" y="1653970"/>
                </a:lnTo>
                <a:lnTo>
                  <a:pt x="1830109" y="1643814"/>
                </a:lnTo>
                <a:lnTo>
                  <a:pt x="1830426" y="1633658"/>
                </a:lnTo>
                <a:lnTo>
                  <a:pt x="1830426" y="1113162"/>
                </a:lnTo>
                <a:lnTo>
                  <a:pt x="1830426" y="773570"/>
                </a:lnTo>
                <a:lnTo>
                  <a:pt x="1947863" y="656458"/>
                </a:lnTo>
                <a:lnTo>
                  <a:pt x="1947863" y="1738391"/>
                </a:lnTo>
                <a:lnTo>
                  <a:pt x="1947546" y="1748865"/>
                </a:lnTo>
                <a:lnTo>
                  <a:pt x="1946911" y="1758704"/>
                </a:lnTo>
                <a:lnTo>
                  <a:pt x="1945324" y="1768860"/>
                </a:lnTo>
                <a:lnTo>
                  <a:pt x="1943419" y="1778063"/>
                </a:lnTo>
                <a:lnTo>
                  <a:pt x="1941198" y="1787902"/>
                </a:lnTo>
                <a:lnTo>
                  <a:pt x="1938659" y="1797423"/>
                </a:lnTo>
                <a:lnTo>
                  <a:pt x="1935802" y="1806627"/>
                </a:lnTo>
                <a:lnTo>
                  <a:pt x="1932311" y="1815831"/>
                </a:lnTo>
                <a:lnTo>
                  <a:pt x="1928184" y="1824400"/>
                </a:lnTo>
                <a:lnTo>
                  <a:pt x="1923741" y="1832969"/>
                </a:lnTo>
                <a:lnTo>
                  <a:pt x="1918980" y="1841221"/>
                </a:lnTo>
                <a:lnTo>
                  <a:pt x="1913902" y="1849156"/>
                </a:lnTo>
                <a:lnTo>
                  <a:pt x="1908188" y="1856773"/>
                </a:lnTo>
                <a:lnTo>
                  <a:pt x="1902475" y="1864707"/>
                </a:lnTo>
                <a:lnTo>
                  <a:pt x="1896127" y="1871689"/>
                </a:lnTo>
                <a:lnTo>
                  <a:pt x="1889462" y="1878671"/>
                </a:lnTo>
                <a:lnTo>
                  <a:pt x="1882797" y="1885336"/>
                </a:lnTo>
                <a:lnTo>
                  <a:pt x="1875497" y="1891366"/>
                </a:lnTo>
                <a:lnTo>
                  <a:pt x="1868197" y="1897397"/>
                </a:lnTo>
                <a:lnTo>
                  <a:pt x="1860579" y="1902792"/>
                </a:lnTo>
                <a:lnTo>
                  <a:pt x="1852327" y="1907870"/>
                </a:lnTo>
                <a:lnTo>
                  <a:pt x="1844074" y="1912631"/>
                </a:lnTo>
                <a:lnTo>
                  <a:pt x="1835187" y="1917074"/>
                </a:lnTo>
                <a:lnTo>
                  <a:pt x="1826617" y="1920882"/>
                </a:lnTo>
                <a:lnTo>
                  <a:pt x="1817413" y="1924691"/>
                </a:lnTo>
                <a:lnTo>
                  <a:pt x="1808209" y="1927865"/>
                </a:lnTo>
                <a:lnTo>
                  <a:pt x="1799004" y="1930404"/>
                </a:lnTo>
                <a:lnTo>
                  <a:pt x="1789482" y="1932625"/>
                </a:lnTo>
                <a:lnTo>
                  <a:pt x="1779643" y="1934530"/>
                </a:lnTo>
                <a:lnTo>
                  <a:pt x="1769803" y="1935482"/>
                </a:lnTo>
                <a:lnTo>
                  <a:pt x="1759647" y="1936434"/>
                </a:lnTo>
                <a:lnTo>
                  <a:pt x="1749173" y="1936751"/>
                </a:lnTo>
                <a:lnTo>
                  <a:pt x="198373" y="1936751"/>
                </a:lnTo>
                <a:lnTo>
                  <a:pt x="188216" y="1936434"/>
                </a:lnTo>
                <a:lnTo>
                  <a:pt x="178377" y="1935482"/>
                </a:lnTo>
                <a:lnTo>
                  <a:pt x="168538" y="1934530"/>
                </a:lnTo>
                <a:lnTo>
                  <a:pt x="158699" y="1932625"/>
                </a:lnTo>
                <a:lnTo>
                  <a:pt x="148859" y="1930404"/>
                </a:lnTo>
                <a:lnTo>
                  <a:pt x="139655" y="1927865"/>
                </a:lnTo>
                <a:lnTo>
                  <a:pt x="130133" y="1924691"/>
                </a:lnTo>
                <a:lnTo>
                  <a:pt x="121246" y="1920882"/>
                </a:lnTo>
                <a:lnTo>
                  <a:pt x="112359" y="1917074"/>
                </a:lnTo>
                <a:lnTo>
                  <a:pt x="103789" y="1912631"/>
                </a:lnTo>
                <a:lnTo>
                  <a:pt x="95537" y="1907870"/>
                </a:lnTo>
                <a:lnTo>
                  <a:pt x="87602" y="1902792"/>
                </a:lnTo>
                <a:lnTo>
                  <a:pt x="79984" y="1897397"/>
                </a:lnTo>
                <a:lnTo>
                  <a:pt x="72049" y="1891366"/>
                </a:lnTo>
                <a:lnTo>
                  <a:pt x="65067" y="1885336"/>
                </a:lnTo>
                <a:lnTo>
                  <a:pt x="58084" y="1878671"/>
                </a:lnTo>
                <a:lnTo>
                  <a:pt x="51418" y="1871689"/>
                </a:lnTo>
                <a:lnTo>
                  <a:pt x="45388" y="1864707"/>
                </a:lnTo>
                <a:lnTo>
                  <a:pt x="39357" y="1856773"/>
                </a:lnTo>
                <a:lnTo>
                  <a:pt x="33962" y="1849156"/>
                </a:lnTo>
                <a:lnTo>
                  <a:pt x="28883" y="1841221"/>
                </a:lnTo>
                <a:lnTo>
                  <a:pt x="24122" y="1832969"/>
                </a:lnTo>
                <a:lnTo>
                  <a:pt x="19679" y="1824400"/>
                </a:lnTo>
                <a:lnTo>
                  <a:pt x="15870" y="1815831"/>
                </a:lnTo>
                <a:lnTo>
                  <a:pt x="12061" y="1806627"/>
                </a:lnTo>
                <a:lnTo>
                  <a:pt x="8887" y="1797423"/>
                </a:lnTo>
                <a:lnTo>
                  <a:pt x="6348" y="1787902"/>
                </a:lnTo>
                <a:lnTo>
                  <a:pt x="4126" y="1778063"/>
                </a:lnTo>
                <a:lnTo>
                  <a:pt x="2222" y="1768860"/>
                </a:lnTo>
                <a:lnTo>
                  <a:pt x="1270" y="1758704"/>
                </a:lnTo>
                <a:lnTo>
                  <a:pt x="318" y="1748865"/>
                </a:lnTo>
                <a:lnTo>
                  <a:pt x="0" y="1738391"/>
                </a:lnTo>
                <a:lnTo>
                  <a:pt x="0" y="517448"/>
                </a:lnTo>
                <a:lnTo>
                  <a:pt x="318" y="507292"/>
                </a:lnTo>
                <a:lnTo>
                  <a:pt x="1270" y="497453"/>
                </a:lnTo>
                <a:lnTo>
                  <a:pt x="2222" y="487297"/>
                </a:lnTo>
                <a:lnTo>
                  <a:pt x="4126" y="477776"/>
                </a:lnTo>
                <a:lnTo>
                  <a:pt x="6348" y="467937"/>
                </a:lnTo>
                <a:lnTo>
                  <a:pt x="8887" y="458416"/>
                </a:lnTo>
                <a:lnTo>
                  <a:pt x="12061" y="449212"/>
                </a:lnTo>
                <a:lnTo>
                  <a:pt x="15870" y="440008"/>
                </a:lnTo>
                <a:lnTo>
                  <a:pt x="19679" y="431439"/>
                </a:lnTo>
                <a:lnTo>
                  <a:pt x="24122" y="423187"/>
                </a:lnTo>
                <a:lnTo>
                  <a:pt x="28883" y="414618"/>
                </a:lnTo>
                <a:lnTo>
                  <a:pt x="33962" y="406684"/>
                </a:lnTo>
                <a:lnTo>
                  <a:pt x="39357" y="399067"/>
                </a:lnTo>
                <a:lnTo>
                  <a:pt x="45388" y="391450"/>
                </a:lnTo>
                <a:lnTo>
                  <a:pt x="51418" y="384150"/>
                </a:lnTo>
                <a:lnTo>
                  <a:pt x="58084" y="377168"/>
                </a:lnTo>
                <a:lnTo>
                  <a:pt x="65067" y="370503"/>
                </a:lnTo>
                <a:lnTo>
                  <a:pt x="72049" y="364473"/>
                </a:lnTo>
                <a:lnTo>
                  <a:pt x="79984" y="358443"/>
                </a:lnTo>
                <a:lnTo>
                  <a:pt x="87602" y="353047"/>
                </a:lnTo>
                <a:lnTo>
                  <a:pt x="95537" y="347969"/>
                </a:lnTo>
                <a:lnTo>
                  <a:pt x="103789" y="343209"/>
                </a:lnTo>
                <a:lnTo>
                  <a:pt x="112359" y="338766"/>
                </a:lnTo>
                <a:lnTo>
                  <a:pt x="121246" y="334957"/>
                </a:lnTo>
                <a:lnTo>
                  <a:pt x="130133" y="331149"/>
                </a:lnTo>
                <a:lnTo>
                  <a:pt x="139655" y="328292"/>
                </a:lnTo>
                <a:lnTo>
                  <a:pt x="148859" y="325436"/>
                </a:lnTo>
                <a:lnTo>
                  <a:pt x="158699" y="323214"/>
                </a:lnTo>
                <a:lnTo>
                  <a:pt x="168538" y="321310"/>
                </a:lnTo>
                <a:lnTo>
                  <a:pt x="178377" y="320358"/>
                </a:lnTo>
                <a:lnTo>
                  <a:pt x="188216" y="319723"/>
                </a:lnTo>
                <a:lnTo>
                  <a:pt x="198373" y="319088"/>
                </a:lnTo>
                <a:close/>
                <a:moveTo>
                  <a:pt x="2076641" y="106363"/>
                </a:moveTo>
                <a:lnTo>
                  <a:pt x="2082030" y="106363"/>
                </a:lnTo>
                <a:lnTo>
                  <a:pt x="2087102" y="106363"/>
                </a:lnTo>
                <a:lnTo>
                  <a:pt x="2092174" y="106679"/>
                </a:lnTo>
                <a:lnTo>
                  <a:pt x="2097246" y="107313"/>
                </a:lnTo>
                <a:lnTo>
                  <a:pt x="2102318" y="108263"/>
                </a:lnTo>
                <a:lnTo>
                  <a:pt x="2107390" y="109213"/>
                </a:lnTo>
                <a:lnTo>
                  <a:pt x="2112145" y="110797"/>
                </a:lnTo>
                <a:lnTo>
                  <a:pt x="2117217" y="112064"/>
                </a:lnTo>
                <a:lnTo>
                  <a:pt x="2121972" y="113965"/>
                </a:lnTo>
                <a:lnTo>
                  <a:pt x="2126727" y="116182"/>
                </a:lnTo>
                <a:lnTo>
                  <a:pt x="2131482" y="118399"/>
                </a:lnTo>
                <a:lnTo>
                  <a:pt x="2136237" y="120933"/>
                </a:lnTo>
                <a:lnTo>
                  <a:pt x="2140358" y="123784"/>
                </a:lnTo>
                <a:lnTo>
                  <a:pt x="2144796" y="126634"/>
                </a:lnTo>
                <a:lnTo>
                  <a:pt x="2148916" y="130119"/>
                </a:lnTo>
                <a:lnTo>
                  <a:pt x="2153354" y="133603"/>
                </a:lnTo>
                <a:lnTo>
                  <a:pt x="2157158" y="137087"/>
                </a:lnTo>
                <a:lnTo>
                  <a:pt x="2166351" y="146589"/>
                </a:lnTo>
                <a:lnTo>
                  <a:pt x="2169838" y="150707"/>
                </a:lnTo>
                <a:lnTo>
                  <a:pt x="2173642" y="154825"/>
                </a:lnTo>
                <a:lnTo>
                  <a:pt x="2176812" y="158626"/>
                </a:lnTo>
                <a:lnTo>
                  <a:pt x="2179665" y="163060"/>
                </a:lnTo>
                <a:lnTo>
                  <a:pt x="2182835" y="167811"/>
                </a:lnTo>
                <a:lnTo>
                  <a:pt x="2185371" y="172246"/>
                </a:lnTo>
                <a:lnTo>
                  <a:pt x="2187273" y="176997"/>
                </a:lnTo>
                <a:lnTo>
                  <a:pt x="2189492" y="181748"/>
                </a:lnTo>
                <a:lnTo>
                  <a:pt x="2191394" y="186183"/>
                </a:lnTo>
                <a:lnTo>
                  <a:pt x="2192979" y="191567"/>
                </a:lnTo>
                <a:lnTo>
                  <a:pt x="2194247" y="196002"/>
                </a:lnTo>
                <a:lnTo>
                  <a:pt x="2195515" y="201387"/>
                </a:lnTo>
                <a:lnTo>
                  <a:pt x="2196149" y="206454"/>
                </a:lnTo>
                <a:lnTo>
                  <a:pt x="2196783" y="211522"/>
                </a:lnTo>
                <a:lnTo>
                  <a:pt x="2197100" y="216590"/>
                </a:lnTo>
                <a:lnTo>
                  <a:pt x="2197100" y="221658"/>
                </a:lnTo>
                <a:lnTo>
                  <a:pt x="2197100" y="226726"/>
                </a:lnTo>
                <a:lnTo>
                  <a:pt x="2196783" y="231794"/>
                </a:lnTo>
                <a:lnTo>
                  <a:pt x="2196149" y="236862"/>
                </a:lnTo>
                <a:lnTo>
                  <a:pt x="2195515" y="241613"/>
                </a:lnTo>
                <a:lnTo>
                  <a:pt x="2194247" y="246681"/>
                </a:lnTo>
                <a:lnTo>
                  <a:pt x="2192979" y="251749"/>
                </a:lnTo>
                <a:lnTo>
                  <a:pt x="2191394" y="256500"/>
                </a:lnTo>
                <a:lnTo>
                  <a:pt x="2189492" y="261251"/>
                </a:lnTo>
                <a:lnTo>
                  <a:pt x="2187273" y="266319"/>
                </a:lnTo>
                <a:lnTo>
                  <a:pt x="2185371" y="270754"/>
                </a:lnTo>
                <a:lnTo>
                  <a:pt x="2182835" y="275505"/>
                </a:lnTo>
                <a:lnTo>
                  <a:pt x="2179665" y="279623"/>
                </a:lnTo>
                <a:lnTo>
                  <a:pt x="2176812" y="284057"/>
                </a:lnTo>
                <a:lnTo>
                  <a:pt x="2173642" y="288492"/>
                </a:lnTo>
                <a:lnTo>
                  <a:pt x="2169838" y="292609"/>
                </a:lnTo>
                <a:lnTo>
                  <a:pt x="2166351" y="296410"/>
                </a:lnTo>
                <a:lnTo>
                  <a:pt x="1970764" y="491843"/>
                </a:lnTo>
                <a:lnTo>
                  <a:pt x="1967277" y="495010"/>
                </a:lnTo>
                <a:lnTo>
                  <a:pt x="1963473" y="498178"/>
                </a:lnTo>
                <a:lnTo>
                  <a:pt x="1959986" y="500712"/>
                </a:lnTo>
                <a:lnTo>
                  <a:pt x="1956816" y="502612"/>
                </a:lnTo>
                <a:lnTo>
                  <a:pt x="1953329" y="504513"/>
                </a:lnTo>
                <a:lnTo>
                  <a:pt x="1950476" y="505463"/>
                </a:lnTo>
                <a:lnTo>
                  <a:pt x="1947623" y="505780"/>
                </a:lnTo>
                <a:lnTo>
                  <a:pt x="1944771" y="506413"/>
                </a:lnTo>
                <a:lnTo>
                  <a:pt x="1941918" y="505780"/>
                </a:lnTo>
                <a:lnTo>
                  <a:pt x="1939382" y="505463"/>
                </a:lnTo>
                <a:lnTo>
                  <a:pt x="1936846" y="504513"/>
                </a:lnTo>
                <a:lnTo>
                  <a:pt x="1933993" y="502929"/>
                </a:lnTo>
                <a:lnTo>
                  <a:pt x="1931457" y="501662"/>
                </a:lnTo>
                <a:lnTo>
                  <a:pt x="1928921" y="499445"/>
                </a:lnTo>
                <a:lnTo>
                  <a:pt x="1924166" y="494694"/>
                </a:lnTo>
                <a:lnTo>
                  <a:pt x="1919094" y="489309"/>
                </a:lnTo>
                <a:lnTo>
                  <a:pt x="1914022" y="482657"/>
                </a:lnTo>
                <a:lnTo>
                  <a:pt x="1903561" y="467770"/>
                </a:lnTo>
                <a:lnTo>
                  <a:pt x="1897855" y="459852"/>
                </a:lnTo>
                <a:lnTo>
                  <a:pt x="1891515" y="451616"/>
                </a:lnTo>
                <a:lnTo>
                  <a:pt x="1884541" y="443698"/>
                </a:lnTo>
                <a:lnTo>
                  <a:pt x="1877250" y="435779"/>
                </a:lnTo>
                <a:lnTo>
                  <a:pt x="1868057" y="426277"/>
                </a:lnTo>
                <a:lnTo>
                  <a:pt x="1859815" y="418991"/>
                </a:lnTo>
                <a:lnTo>
                  <a:pt x="1851890" y="412023"/>
                </a:lnTo>
                <a:lnTo>
                  <a:pt x="1843966" y="406005"/>
                </a:lnTo>
                <a:lnTo>
                  <a:pt x="1836041" y="399987"/>
                </a:lnTo>
                <a:lnTo>
                  <a:pt x="1820825" y="389217"/>
                </a:lnTo>
                <a:lnTo>
                  <a:pt x="1814485" y="384466"/>
                </a:lnTo>
                <a:lnTo>
                  <a:pt x="1808462" y="379398"/>
                </a:lnTo>
                <a:lnTo>
                  <a:pt x="1804024" y="374647"/>
                </a:lnTo>
                <a:lnTo>
                  <a:pt x="1802122" y="372113"/>
                </a:lnTo>
                <a:lnTo>
                  <a:pt x="1800220" y="369579"/>
                </a:lnTo>
                <a:lnTo>
                  <a:pt x="1798635" y="367045"/>
                </a:lnTo>
                <a:lnTo>
                  <a:pt x="1798001" y="364511"/>
                </a:lnTo>
                <a:lnTo>
                  <a:pt x="1797367" y="361660"/>
                </a:lnTo>
                <a:lnTo>
                  <a:pt x="1797050" y="359126"/>
                </a:lnTo>
                <a:lnTo>
                  <a:pt x="1797367" y="355959"/>
                </a:lnTo>
                <a:lnTo>
                  <a:pt x="1797684" y="353108"/>
                </a:lnTo>
                <a:lnTo>
                  <a:pt x="1798635" y="349941"/>
                </a:lnTo>
                <a:lnTo>
                  <a:pt x="1800220" y="346773"/>
                </a:lnTo>
                <a:lnTo>
                  <a:pt x="1802439" y="343289"/>
                </a:lnTo>
                <a:lnTo>
                  <a:pt x="1804975" y="340122"/>
                </a:lnTo>
                <a:lnTo>
                  <a:pt x="1807828" y="336637"/>
                </a:lnTo>
                <a:lnTo>
                  <a:pt x="1811632" y="332520"/>
                </a:lnTo>
                <a:lnTo>
                  <a:pt x="2006902" y="137087"/>
                </a:lnTo>
                <a:lnTo>
                  <a:pt x="2011023" y="133603"/>
                </a:lnTo>
                <a:lnTo>
                  <a:pt x="2014827" y="130119"/>
                </a:lnTo>
                <a:lnTo>
                  <a:pt x="2019265" y="126634"/>
                </a:lnTo>
                <a:lnTo>
                  <a:pt x="2023703" y="123784"/>
                </a:lnTo>
                <a:lnTo>
                  <a:pt x="2028141" y="120933"/>
                </a:lnTo>
                <a:lnTo>
                  <a:pt x="2032896" y="118399"/>
                </a:lnTo>
                <a:lnTo>
                  <a:pt x="2037017" y="116182"/>
                </a:lnTo>
                <a:lnTo>
                  <a:pt x="2041772" y="113965"/>
                </a:lnTo>
                <a:lnTo>
                  <a:pt x="2046843" y="112064"/>
                </a:lnTo>
                <a:lnTo>
                  <a:pt x="2051598" y="110797"/>
                </a:lnTo>
                <a:lnTo>
                  <a:pt x="2056670" y="109213"/>
                </a:lnTo>
                <a:lnTo>
                  <a:pt x="2061425" y="108263"/>
                </a:lnTo>
                <a:lnTo>
                  <a:pt x="2066497" y="107313"/>
                </a:lnTo>
                <a:lnTo>
                  <a:pt x="2071569" y="106679"/>
                </a:lnTo>
                <a:lnTo>
                  <a:pt x="2076641" y="106363"/>
                </a:lnTo>
                <a:close/>
                <a:moveTo>
                  <a:pt x="2213628" y="19050"/>
                </a:moveTo>
                <a:lnTo>
                  <a:pt x="2219371" y="19369"/>
                </a:lnTo>
                <a:lnTo>
                  <a:pt x="2225751" y="20007"/>
                </a:lnTo>
                <a:lnTo>
                  <a:pt x="2231493" y="21602"/>
                </a:lnTo>
                <a:lnTo>
                  <a:pt x="2237236" y="23516"/>
                </a:lnTo>
                <a:lnTo>
                  <a:pt x="2242978" y="26387"/>
                </a:lnTo>
                <a:lnTo>
                  <a:pt x="2248401" y="29258"/>
                </a:lnTo>
                <a:lnTo>
                  <a:pt x="2253506" y="33087"/>
                </a:lnTo>
                <a:lnTo>
                  <a:pt x="2258291" y="37234"/>
                </a:lnTo>
                <a:lnTo>
                  <a:pt x="2262757" y="42019"/>
                </a:lnTo>
                <a:lnTo>
                  <a:pt x="2266266" y="47123"/>
                </a:lnTo>
                <a:lnTo>
                  <a:pt x="2269457" y="52547"/>
                </a:lnTo>
                <a:lnTo>
                  <a:pt x="2272009" y="58608"/>
                </a:lnTo>
                <a:lnTo>
                  <a:pt x="2273923" y="64350"/>
                </a:lnTo>
                <a:lnTo>
                  <a:pt x="2275518" y="70412"/>
                </a:lnTo>
                <a:lnTo>
                  <a:pt x="2276475" y="76154"/>
                </a:lnTo>
                <a:lnTo>
                  <a:pt x="2276475" y="82216"/>
                </a:lnTo>
                <a:lnTo>
                  <a:pt x="2276475" y="88277"/>
                </a:lnTo>
                <a:lnTo>
                  <a:pt x="2275518" y="94338"/>
                </a:lnTo>
                <a:lnTo>
                  <a:pt x="2273923" y="100400"/>
                </a:lnTo>
                <a:lnTo>
                  <a:pt x="2272009" y="106142"/>
                </a:lnTo>
                <a:lnTo>
                  <a:pt x="2269457" y="111565"/>
                </a:lnTo>
                <a:lnTo>
                  <a:pt x="2266266" y="117308"/>
                </a:lnTo>
                <a:lnTo>
                  <a:pt x="2262757" y="122412"/>
                </a:lnTo>
                <a:lnTo>
                  <a:pt x="2258291" y="126878"/>
                </a:lnTo>
                <a:lnTo>
                  <a:pt x="2241064" y="144105"/>
                </a:lnTo>
                <a:lnTo>
                  <a:pt x="2236598" y="148253"/>
                </a:lnTo>
                <a:lnTo>
                  <a:pt x="2232769" y="150805"/>
                </a:lnTo>
                <a:lnTo>
                  <a:pt x="2230855" y="151443"/>
                </a:lnTo>
                <a:lnTo>
                  <a:pt x="2228941" y="152400"/>
                </a:lnTo>
                <a:lnTo>
                  <a:pt x="2227346" y="152400"/>
                </a:lnTo>
                <a:lnTo>
                  <a:pt x="2225751" y="152400"/>
                </a:lnTo>
                <a:lnTo>
                  <a:pt x="2224156" y="152081"/>
                </a:lnTo>
                <a:lnTo>
                  <a:pt x="2222880" y="151443"/>
                </a:lnTo>
                <a:lnTo>
                  <a:pt x="2220009" y="149848"/>
                </a:lnTo>
                <a:lnTo>
                  <a:pt x="2217456" y="147295"/>
                </a:lnTo>
                <a:lnTo>
                  <a:pt x="2214904" y="143786"/>
                </a:lnTo>
                <a:lnTo>
                  <a:pt x="2212352" y="140277"/>
                </a:lnTo>
                <a:lnTo>
                  <a:pt x="2209800" y="135811"/>
                </a:lnTo>
                <a:lnTo>
                  <a:pt x="2204058" y="126240"/>
                </a:lnTo>
                <a:lnTo>
                  <a:pt x="2201186" y="121455"/>
                </a:lnTo>
                <a:lnTo>
                  <a:pt x="2197358" y="116351"/>
                </a:lnTo>
                <a:lnTo>
                  <a:pt x="2193530" y="111246"/>
                </a:lnTo>
                <a:lnTo>
                  <a:pt x="2189064" y="106461"/>
                </a:lnTo>
                <a:lnTo>
                  <a:pt x="2184278" y="101995"/>
                </a:lnTo>
                <a:lnTo>
                  <a:pt x="2179493" y="98167"/>
                </a:lnTo>
                <a:lnTo>
                  <a:pt x="2174389" y="94657"/>
                </a:lnTo>
                <a:lnTo>
                  <a:pt x="2169285" y="91467"/>
                </a:lnTo>
                <a:lnTo>
                  <a:pt x="2159714" y="85725"/>
                </a:lnTo>
                <a:lnTo>
                  <a:pt x="2155248" y="83173"/>
                </a:lnTo>
                <a:lnTo>
                  <a:pt x="2151739" y="80620"/>
                </a:lnTo>
                <a:lnTo>
                  <a:pt x="2148229" y="78068"/>
                </a:lnTo>
                <a:lnTo>
                  <a:pt x="2145677" y="75516"/>
                </a:lnTo>
                <a:lnTo>
                  <a:pt x="2144082" y="72964"/>
                </a:lnTo>
                <a:lnTo>
                  <a:pt x="2143763" y="71369"/>
                </a:lnTo>
                <a:lnTo>
                  <a:pt x="2143125" y="69774"/>
                </a:lnTo>
                <a:lnTo>
                  <a:pt x="2143125" y="68179"/>
                </a:lnTo>
                <a:lnTo>
                  <a:pt x="2143763" y="66584"/>
                </a:lnTo>
                <a:lnTo>
                  <a:pt x="2144082" y="64669"/>
                </a:lnTo>
                <a:lnTo>
                  <a:pt x="2144720" y="63074"/>
                </a:lnTo>
                <a:lnTo>
                  <a:pt x="2147591" y="59246"/>
                </a:lnTo>
                <a:lnTo>
                  <a:pt x="2151419" y="54780"/>
                </a:lnTo>
                <a:lnTo>
                  <a:pt x="2168647" y="37234"/>
                </a:lnTo>
                <a:lnTo>
                  <a:pt x="2173751" y="33087"/>
                </a:lnTo>
                <a:lnTo>
                  <a:pt x="2178855" y="29258"/>
                </a:lnTo>
                <a:lnTo>
                  <a:pt x="2183959" y="26387"/>
                </a:lnTo>
                <a:lnTo>
                  <a:pt x="2189702" y="23516"/>
                </a:lnTo>
                <a:lnTo>
                  <a:pt x="2195125" y="21602"/>
                </a:lnTo>
                <a:lnTo>
                  <a:pt x="2201506" y="20007"/>
                </a:lnTo>
                <a:lnTo>
                  <a:pt x="2207248" y="19369"/>
                </a:lnTo>
                <a:lnTo>
                  <a:pt x="2213628" y="19050"/>
                </a:lnTo>
                <a:close/>
                <a:moveTo>
                  <a:pt x="1985550" y="0"/>
                </a:moveTo>
                <a:lnTo>
                  <a:pt x="1989686" y="0"/>
                </a:lnTo>
                <a:lnTo>
                  <a:pt x="1993822" y="0"/>
                </a:lnTo>
                <a:lnTo>
                  <a:pt x="1997640" y="634"/>
                </a:lnTo>
                <a:lnTo>
                  <a:pt x="2001776" y="1903"/>
                </a:lnTo>
                <a:lnTo>
                  <a:pt x="2005594" y="2855"/>
                </a:lnTo>
                <a:lnTo>
                  <a:pt x="2009411" y="4759"/>
                </a:lnTo>
                <a:lnTo>
                  <a:pt x="2012911" y="6980"/>
                </a:lnTo>
                <a:lnTo>
                  <a:pt x="2016411" y="9518"/>
                </a:lnTo>
                <a:lnTo>
                  <a:pt x="2019592" y="12374"/>
                </a:lnTo>
                <a:lnTo>
                  <a:pt x="2022456" y="15229"/>
                </a:lnTo>
                <a:lnTo>
                  <a:pt x="2025001" y="19037"/>
                </a:lnTo>
                <a:lnTo>
                  <a:pt x="2026910" y="22210"/>
                </a:lnTo>
                <a:lnTo>
                  <a:pt x="2028819" y="26334"/>
                </a:lnTo>
                <a:lnTo>
                  <a:pt x="2030091" y="29824"/>
                </a:lnTo>
                <a:lnTo>
                  <a:pt x="2031364" y="33949"/>
                </a:lnTo>
                <a:lnTo>
                  <a:pt x="2031682" y="37757"/>
                </a:lnTo>
                <a:lnTo>
                  <a:pt x="2032000" y="41881"/>
                </a:lnTo>
                <a:lnTo>
                  <a:pt x="2031682" y="46006"/>
                </a:lnTo>
                <a:lnTo>
                  <a:pt x="2031046" y="49813"/>
                </a:lnTo>
                <a:lnTo>
                  <a:pt x="2030091" y="53938"/>
                </a:lnTo>
                <a:lnTo>
                  <a:pt x="2028819" y="57745"/>
                </a:lnTo>
                <a:lnTo>
                  <a:pt x="2026910" y="61553"/>
                </a:lnTo>
                <a:lnTo>
                  <a:pt x="2025001" y="65043"/>
                </a:lnTo>
                <a:lnTo>
                  <a:pt x="2022456" y="68533"/>
                </a:lnTo>
                <a:lnTo>
                  <a:pt x="2019592" y="71706"/>
                </a:lnTo>
                <a:lnTo>
                  <a:pt x="1637177" y="453081"/>
                </a:lnTo>
                <a:lnTo>
                  <a:pt x="1633995" y="455937"/>
                </a:lnTo>
                <a:lnTo>
                  <a:pt x="1630814" y="458158"/>
                </a:lnTo>
                <a:lnTo>
                  <a:pt x="1626996" y="460379"/>
                </a:lnTo>
                <a:lnTo>
                  <a:pt x="1623496" y="462283"/>
                </a:lnTo>
                <a:lnTo>
                  <a:pt x="1619360" y="463552"/>
                </a:lnTo>
                <a:lnTo>
                  <a:pt x="1615224" y="464186"/>
                </a:lnTo>
                <a:lnTo>
                  <a:pt x="1611407" y="465138"/>
                </a:lnTo>
                <a:lnTo>
                  <a:pt x="1607271" y="465138"/>
                </a:lnTo>
                <a:lnTo>
                  <a:pt x="1603135" y="465138"/>
                </a:lnTo>
                <a:lnTo>
                  <a:pt x="1599317" y="464186"/>
                </a:lnTo>
                <a:lnTo>
                  <a:pt x="1595181" y="463552"/>
                </a:lnTo>
                <a:lnTo>
                  <a:pt x="1591681" y="462283"/>
                </a:lnTo>
                <a:lnTo>
                  <a:pt x="1587864" y="460379"/>
                </a:lnTo>
                <a:lnTo>
                  <a:pt x="1584364" y="458158"/>
                </a:lnTo>
                <a:lnTo>
                  <a:pt x="1580864" y="455937"/>
                </a:lnTo>
                <a:lnTo>
                  <a:pt x="1577683" y="453081"/>
                </a:lnTo>
                <a:lnTo>
                  <a:pt x="1574819" y="449591"/>
                </a:lnTo>
                <a:lnTo>
                  <a:pt x="1572274" y="446418"/>
                </a:lnTo>
                <a:lnTo>
                  <a:pt x="1570047" y="442928"/>
                </a:lnTo>
                <a:lnTo>
                  <a:pt x="1568138" y="439121"/>
                </a:lnTo>
                <a:lnTo>
                  <a:pt x="1567184" y="435314"/>
                </a:lnTo>
                <a:lnTo>
                  <a:pt x="1565911" y="431189"/>
                </a:lnTo>
                <a:lnTo>
                  <a:pt x="1565275" y="427381"/>
                </a:lnTo>
                <a:lnTo>
                  <a:pt x="1565275" y="423257"/>
                </a:lnTo>
                <a:lnTo>
                  <a:pt x="1565275" y="419132"/>
                </a:lnTo>
                <a:lnTo>
                  <a:pt x="1565911" y="415007"/>
                </a:lnTo>
                <a:lnTo>
                  <a:pt x="1567184" y="411517"/>
                </a:lnTo>
                <a:lnTo>
                  <a:pt x="1568138" y="407393"/>
                </a:lnTo>
                <a:lnTo>
                  <a:pt x="1570047" y="403902"/>
                </a:lnTo>
                <a:lnTo>
                  <a:pt x="1572274" y="400095"/>
                </a:lnTo>
                <a:lnTo>
                  <a:pt x="1574819" y="396922"/>
                </a:lnTo>
                <a:lnTo>
                  <a:pt x="1577683" y="393749"/>
                </a:lnTo>
                <a:lnTo>
                  <a:pt x="1960098" y="12374"/>
                </a:lnTo>
                <a:lnTo>
                  <a:pt x="1962962" y="9518"/>
                </a:lnTo>
                <a:lnTo>
                  <a:pt x="1966779" y="6980"/>
                </a:lnTo>
                <a:lnTo>
                  <a:pt x="1970279" y="4759"/>
                </a:lnTo>
                <a:lnTo>
                  <a:pt x="1974097" y="2855"/>
                </a:lnTo>
                <a:lnTo>
                  <a:pt x="1977596" y="1903"/>
                </a:lnTo>
                <a:lnTo>
                  <a:pt x="1981732" y="634"/>
                </a:lnTo>
                <a:lnTo>
                  <a:pt x="198555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chemeClr val="bg1"/>
              </a:solidFill>
              <a:ea typeface="宋体" panose="02010600030101010101" pitchFamily="2" charset="-122"/>
            </a:endParaRPr>
          </a:p>
        </p:txBody>
      </p:sp>
      <p:sp>
        <p:nvSpPr>
          <p:cNvPr id="105" name="KSO_Shape"/>
          <p:cNvSpPr/>
          <p:nvPr/>
        </p:nvSpPr>
        <p:spPr bwMode="auto">
          <a:xfrm>
            <a:off x="9532492" y="4101839"/>
            <a:ext cx="574268" cy="551297"/>
          </a:xfrm>
          <a:custGeom>
            <a:avLst/>
            <a:gdLst>
              <a:gd name="T0" fmla="*/ 1618108 w 3816350"/>
              <a:gd name="T1" fmla="*/ 3491708 h 3665538"/>
              <a:gd name="T2" fmla="*/ 3711914 w 3816350"/>
              <a:gd name="T3" fmla="*/ 3515947 h 3665538"/>
              <a:gd name="T4" fmla="*/ 1938033 w 3816350"/>
              <a:gd name="T5" fmla="*/ 3320852 h 3665538"/>
              <a:gd name="T6" fmla="*/ 2466975 w 3816350"/>
              <a:gd name="T7" fmla="*/ 3464378 h 3665538"/>
              <a:gd name="T8" fmla="*/ 1420823 w 3816350"/>
              <a:gd name="T9" fmla="*/ 3514907 h 3665538"/>
              <a:gd name="T10" fmla="*/ 1072366 w 3816350"/>
              <a:gd name="T11" fmla="*/ 3448171 h 3665538"/>
              <a:gd name="T12" fmla="*/ 350995 w 3816350"/>
              <a:gd name="T13" fmla="*/ 3613421 h 3665538"/>
              <a:gd name="T14" fmla="*/ 2826009 w 3816350"/>
              <a:gd name="T15" fmla="*/ 3416327 h 3665538"/>
              <a:gd name="T16" fmla="*/ 3710327 w 3816350"/>
              <a:gd name="T17" fmla="*/ 3553504 h 3665538"/>
              <a:gd name="T18" fmla="*/ 1625482 w 3816350"/>
              <a:gd name="T19" fmla="*/ 3379536 h 3665538"/>
              <a:gd name="T20" fmla="*/ 2426374 w 3816350"/>
              <a:gd name="T21" fmla="*/ 3213000 h 3665538"/>
              <a:gd name="T22" fmla="*/ 771525 w 3816350"/>
              <a:gd name="T23" fmla="*/ 3205163 h 3665538"/>
              <a:gd name="T24" fmla="*/ 1067953 w 3816350"/>
              <a:gd name="T25" fmla="*/ 3277053 h 3665538"/>
              <a:gd name="T26" fmla="*/ 784892 w 3816350"/>
              <a:gd name="T27" fmla="*/ 3451540 h 3665538"/>
              <a:gd name="T28" fmla="*/ 2490788 w 3816350"/>
              <a:gd name="T29" fmla="*/ 3116568 h 3665538"/>
              <a:gd name="T30" fmla="*/ 1449375 w 3816350"/>
              <a:gd name="T31" fmla="*/ 3307847 h 3665538"/>
              <a:gd name="T32" fmla="*/ 2434307 w 3816350"/>
              <a:gd name="T33" fmla="*/ 3163198 h 3665538"/>
              <a:gd name="T34" fmla="*/ 3783974 w 3816350"/>
              <a:gd name="T35" fmla="*/ 3278823 h 3665538"/>
              <a:gd name="T36" fmla="*/ 2635250 w 3816350"/>
              <a:gd name="T37" fmla="*/ 3206432 h 3665538"/>
              <a:gd name="T38" fmla="*/ 3815080 w 3816350"/>
              <a:gd name="T39" fmla="*/ 3040062 h 3665538"/>
              <a:gd name="T40" fmla="*/ 2866956 w 3816350"/>
              <a:gd name="T41" fmla="*/ 3006725 h 3665538"/>
              <a:gd name="T42" fmla="*/ 657993 w 3816350"/>
              <a:gd name="T43" fmla="*/ 3196983 h 3665538"/>
              <a:gd name="T44" fmla="*/ 872062 w 3816350"/>
              <a:gd name="T45" fmla="*/ 3214746 h 3665538"/>
              <a:gd name="T46" fmla="*/ 825374 w 3816350"/>
              <a:gd name="T47" fmla="*/ 2994614 h 3665538"/>
              <a:gd name="T48" fmla="*/ 1190307 w 3816350"/>
              <a:gd name="T49" fmla="*/ 3120223 h 3665538"/>
              <a:gd name="T50" fmla="*/ 273368 w 3816350"/>
              <a:gd name="T51" fmla="*/ 3120223 h 3665538"/>
              <a:gd name="T52" fmla="*/ 1472924 w 3816350"/>
              <a:gd name="T53" fmla="*/ 2958852 h 3665538"/>
              <a:gd name="T54" fmla="*/ 2445690 w 3816350"/>
              <a:gd name="T55" fmla="*/ 3096148 h 3665538"/>
              <a:gd name="T56" fmla="*/ 1403350 w 3816350"/>
              <a:gd name="T57" fmla="*/ 2909186 h 3665538"/>
              <a:gd name="T58" fmla="*/ 3767144 w 3816350"/>
              <a:gd name="T59" fmla="*/ 2880042 h 3665538"/>
              <a:gd name="T60" fmla="*/ 2660954 w 3816350"/>
              <a:gd name="T61" fmla="*/ 3062923 h 3665538"/>
              <a:gd name="T62" fmla="*/ 2077078 w 3816350"/>
              <a:gd name="T63" fmla="*/ 2755988 h 3665538"/>
              <a:gd name="T64" fmla="*/ 2064323 w 3816350"/>
              <a:gd name="T65" fmla="*/ 3023556 h 3665538"/>
              <a:gd name="T66" fmla="*/ 1553136 w 3816350"/>
              <a:gd name="T67" fmla="*/ 2926811 h 3665538"/>
              <a:gd name="T68" fmla="*/ 2489519 w 3816350"/>
              <a:gd name="T69" fmla="*/ 2707310 h 3665538"/>
              <a:gd name="T70" fmla="*/ 1846579 w 3816350"/>
              <a:gd name="T71" fmla="*/ 2621224 h 3665538"/>
              <a:gd name="T72" fmla="*/ 3411957 w 3816350"/>
              <a:gd name="T73" fmla="*/ 2738921 h 3665538"/>
              <a:gd name="T74" fmla="*/ 3080259 w 3816350"/>
              <a:gd name="T75" fmla="*/ 2936880 h 3665538"/>
              <a:gd name="T76" fmla="*/ 1829436 w 3816350"/>
              <a:gd name="T77" fmla="*/ 2582778 h 3665538"/>
              <a:gd name="T78" fmla="*/ 1856740 w 3816350"/>
              <a:gd name="T79" fmla="*/ 2801747 h 3665538"/>
              <a:gd name="T80" fmla="*/ 2088516 w 3816350"/>
              <a:gd name="T81" fmla="*/ 2619751 h 3665538"/>
              <a:gd name="T82" fmla="*/ 2403793 w 3816350"/>
              <a:gd name="T83" fmla="*/ 2645568 h 3665538"/>
              <a:gd name="T84" fmla="*/ 1545273 w 3816350"/>
              <a:gd name="T85" fmla="*/ 2758080 h 3665538"/>
              <a:gd name="T86" fmla="*/ 2737140 w 3816350"/>
              <a:gd name="T87" fmla="*/ 2576196 h 3665538"/>
              <a:gd name="T88" fmla="*/ 3655103 w 3816350"/>
              <a:gd name="T89" fmla="*/ 2636838 h 3665538"/>
              <a:gd name="T90" fmla="*/ 2771738 w 3816350"/>
              <a:gd name="T91" fmla="*/ 2448243 h 3665538"/>
              <a:gd name="T92" fmla="*/ 2989478 w 3816350"/>
              <a:gd name="T93" fmla="*/ 2307907 h 3665538"/>
              <a:gd name="T94" fmla="*/ 2867591 w 3816350"/>
              <a:gd name="T95" fmla="*/ 2234247 h 3665538"/>
              <a:gd name="T96" fmla="*/ 3696043 w 3816350"/>
              <a:gd name="T97" fmla="*/ 2367598 h 3665538"/>
              <a:gd name="T98" fmla="*/ 3314856 w 3816350"/>
              <a:gd name="T99" fmla="*/ 1892183 h 3665538"/>
              <a:gd name="T100" fmla="*/ 2974884 w 3816350"/>
              <a:gd name="T101" fmla="*/ 2068371 h 3665538"/>
              <a:gd name="T102" fmla="*/ 3799844 w 3816350"/>
              <a:gd name="T103" fmla="*/ 2062969 h 3665538"/>
              <a:gd name="T104" fmla="*/ 2637789 w 3816350"/>
              <a:gd name="T105" fmla="*/ 2027696 h 3665538"/>
              <a:gd name="T106" fmla="*/ 3189458 w 3816350"/>
              <a:gd name="T107" fmla="*/ 1697313 h 3665538"/>
              <a:gd name="T108" fmla="*/ 3015840 w 3816350"/>
              <a:gd name="T109" fmla="*/ 1948969 h 3665538"/>
              <a:gd name="T110" fmla="*/ 3354189 w 3816350"/>
              <a:gd name="T111" fmla="*/ 1860541 h 3665538"/>
              <a:gd name="T112" fmla="*/ 3468771 w 3816350"/>
              <a:gd name="T113" fmla="*/ 1695411 h 3665538"/>
              <a:gd name="T114" fmla="*/ 3173905 w 3816350"/>
              <a:gd name="T115" fmla="*/ 2035495 h 3665538"/>
              <a:gd name="T116" fmla="*/ 3074241 w 3816350"/>
              <a:gd name="T117" fmla="*/ 1681466 h 3665538"/>
              <a:gd name="T118" fmla="*/ 3386120 w 3816350"/>
              <a:gd name="T119" fmla="*/ 1131189 h 3665538"/>
              <a:gd name="T120" fmla="*/ 254975 w 3816350"/>
              <a:gd name="T121" fmla="*/ 2785759 h 3665538"/>
              <a:gd name="T122" fmla="*/ 1131353 w 3816350"/>
              <a:gd name="T123" fmla="*/ 1377803 h 3665538"/>
              <a:gd name="T124" fmla="*/ 2508155 w 3816350"/>
              <a:gd name="T125" fmla="*/ 314537 h 36655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816350" h="3665538">
                <a:moveTo>
                  <a:pt x="1892592" y="3532067"/>
                </a:moveTo>
                <a:lnTo>
                  <a:pt x="1892592" y="3635348"/>
                </a:lnTo>
                <a:lnTo>
                  <a:pt x="1913877" y="3636302"/>
                </a:lnTo>
                <a:lnTo>
                  <a:pt x="1935480" y="3636302"/>
                </a:lnTo>
                <a:lnTo>
                  <a:pt x="1965343" y="3635666"/>
                </a:lnTo>
                <a:lnTo>
                  <a:pt x="1965343" y="3532385"/>
                </a:lnTo>
                <a:lnTo>
                  <a:pt x="1935480" y="3532703"/>
                </a:lnTo>
                <a:lnTo>
                  <a:pt x="1913877" y="3532703"/>
                </a:lnTo>
                <a:lnTo>
                  <a:pt x="1892592" y="3532067"/>
                </a:lnTo>
                <a:close/>
                <a:moveTo>
                  <a:pt x="665284" y="3532067"/>
                </a:moveTo>
                <a:lnTo>
                  <a:pt x="665284" y="3635348"/>
                </a:lnTo>
                <a:lnTo>
                  <a:pt x="686575" y="3636302"/>
                </a:lnTo>
                <a:lnTo>
                  <a:pt x="708185" y="3636302"/>
                </a:lnTo>
                <a:lnTo>
                  <a:pt x="738374" y="3635666"/>
                </a:lnTo>
                <a:lnTo>
                  <a:pt x="738374" y="3532385"/>
                </a:lnTo>
                <a:lnTo>
                  <a:pt x="708185" y="3532703"/>
                </a:lnTo>
                <a:lnTo>
                  <a:pt x="686575" y="3532703"/>
                </a:lnTo>
                <a:lnTo>
                  <a:pt x="665284" y="3532067"/>
                </a:lnTo>
                <a:close/>
                <a:moveTo>
                  <a:pt x="1746773" y="3519356"/>
                </a:moveTo>
                <a:lnTo>
                  <a:pt x="1746773" y="3623272"/>
                </a:lnTo>
                <a:lnTo>
                  <a:pt x="1764563" y="3625497"/>
                </a:lnTo>
                <a:lnTo>
                  <a:pt x="1782671" y="3628039"/>
                </a:lnTo>
                <a:lnTo>
                  <a:pt x="1800780" y="3629628"/>
                </a:lnTo>
                <a:lnTo>
                  <a:pt x="1819841" y="3631535"/>
                </a:lnTo>
                <a:lnTo>
                  <a:pt x="1819841" y="3527618"/>
                </a:lnTo>
                <a:lnTo>
                  <a:pt x="1800780" y="3526029"/>
                </a:lnTo>
                <a:lnTo>
                  <a:pt x="1782671" y="3524123"/>
                </a:lnTo>
                <a:lnTo>
                  <a:pt x="1764563" y="3521580"/>
                </a:lnTo>
                <a:lnTo>
                  <a:pt x="1746773" y="3519356"/>
                </a:lnTo>
                <a:close/>
                <a:moveTo>
                  <a:pt x="519421" y="3519356"/>
                </a:moveTo>
                <a:lnTo>
                  <a:pt x="519421" y="3623272"/>
                </a:lnTo>
                <a:lnTo>
                  <a:pt x="537217" y="3625497"/>
                </a:lnTo>
                <a:lnTo>
                  <a:pt x="555330" y="3628039"/>
                </a:lnTo>
                <a:lnTo>
                  <a:pt x="573762" y="3629946"/>
                </a:lnTo>
                <a:lnTo>
                  <a:pt x="592511" y="3631535"/>
                </a:lnTo>
                <a:lnTo>
                  <a:pt x="592511" y="3527618"/>
                </a:lnTo>
                <a:lnTo>
                  <a:pt x="573762" y="3526029"/>
                </a:lnTo>
                <a:lnTo>
                  <a:pt x="555330" y="3524123"/>
                </a:lnTo>
                <a:lnTo>
                  <a:pt x="537217" y="3521580"/>
                </a:lnTo>
                <a:lnTo>
                  <a:pt x="519421" y="3519356"/>
                </a:lnTo>
                <a:close/>
                <a:moveTo>
                  <a:pt x="3151360" y="3517220"/>
                </a:moveTo>
                <a:lnTo>
                  <a:pt x="3151360" y="3632118"/>
                </a:lnTo>
                <a:lnTo>
                  <a:pt x="3174848" y="3632755"/>
                </a:lnTo>
                <a:lnTo>
                  <a:pt x="3198972" y="3633073"/>
                </a:lnTo>
                <a:lnTo>
                  <a:pt x="3231983" y="3632755"/>
                </a:lnTo>
                <a:lnTo>
                  <a:pt x="3231983" y="3517539"/>
                </a:lnTo>
                <a:lnTo>
                  <a:pt x="3198972" y="3517857"/>
                </a:lnTo>
                <a:lnTo>
                  <a:pt x="3174848" y="3517539"/>
                </a:lnTo>
                <a:lnTo>
                  <a:pt x="3151360" y="3517220"/>
                </a:lnTo>
                <a:close/>
                <a:moveTo>
                  <a:pt x="2989478" y="3502580"/>
                </a:moveTo>
                <a:lnTo>
                  <a:pt x="2989478" y="3618432"/>
                </a:lnTo>
                <a:lnTo>
                  <a:pt x="3009158" y="3620979"/>
                </a:lnTo>
                <a:lnTo>
                  <a:pt x="3029472" y="3623525"/>
                </a:lnTo>
                <a:lnTo>
                  <a:pt x="3049469" y="3625753"/>
                </a:lnTo>
                <a:lnTo>
                  <a:pt x="3070419" y="3627344"/>
                </a:lnTo>
                <a:lnTo>
                  <a:pt x="3070419" y="3512446"/>
                </a:lnTo>
                <a:lnTo>
                  <a:pt x="3049469" y="3510537"/>
                </a:lnTo>
                <a:lnTo>
                  <a:pt x="3029472" y="3507990"/>
                </a:lnTo>
                <a:lnTo>
                  <a:pt x="3009158" y="3505763"/>
                </a:lnTo>
                <a:lnTo>
                  <a:pt x="2989478" y="3502580"/>
                </a:lnTo>
                <a:close/>
                <a:moveTo>
                  <a:pt x="1600953" y="3486306"/>
                </a:moveTo>
                <a:lnTo>
                  <a:pt x="1600953" y="3591494"/>
                </a:lnTo>
                <a:lnTo>
                  <a:pt x="1618744" y="3596578"/>
                </a:lnTo>
                <a:lnTo>
                  <a:pt x="1636217" y="3601345"/>
                </a:lnTo>
                <a:lnTo>
                  <a:pt x="1654960" y="3606112"/>
                </a:lnTo>
                <a:lnTo>
                  <a:pt x="1673704" y="3610243"/>
                </a:lnTo>
                <a:lnTo>
                  <a:pt x="1673704" y="3506009"/>
                </a:lnTo>
                <a:lnTo>
                  <a:pt x="1654960" y="3501242"/>
                </a:lnTo>
                <a:lnTo>
                  <a:pt x="1636217" y="3496475"/>
                </a:lnTo>
                <a:lnTo>
                  <a:pt x="1618108" y="3491708"/>
                </a:lnTo>
                <a:lnTo>
                  <a:pt x="1600953" y="3486306"/>
                </a:lnTo>
                <a:close/>
                <a:moveTo>
                  <a:pt x="373875" y="3486306"/>
                </a:moveTo>
                <a:lnTo>
                  <a:pt x="373875" y="3591494"/>
                </a:lnTo>
                <a:lnTo>
                  <a:pt x="391353" y="3596578"/>
                </a:lnTo>
                <a:lnTo>
                  <a:pt x="409149" y="3601345"/>
                </a:lnTo>
                <a:lnTo>
                  <a:pt x="427581" y="3606112"/>
                </a:lnTo>
                <a:lnTo>
                  <a:pt x="446648" y="3610243"/>
                </a:lnTo>
                <a:lnTo>
                  <a:pt x="446648" y="3506009"/>
                </a:lnTo>
                <a:lnTo>
                  <a:pt x="427581" y="3501242"/>
                </a:lnTo>
                <a:lnTo>
                  <a:pt x="409149" y="3496475"/>
                </a:lnTo>
                <a:lnTo>
                  <a:pt x="390718" y="3491708"/>
                </a:lnTo>
                <a:lnTo>
                  <a:pt x="373875" y="3486306"/>
                </a:lnTo>
                <a:close/>
                <a:moveTo>
                  <a:pt x="2827597" y="3465978"/>
                </a:moveTo>
                <a:lnTo>
                  <a:pt x="2827597" y="3583104"/>
                </a:lnTo>
                <a:lnTo>
                  <a:pt x="2846959" y="3589151"/>
                </a:lnTo>
                <a:lnTo>
                  <a:pt x="2866956" y="3594243"/>
                </a:lnTo>
                <a:lnTo>
                  <a:pt x="2887588" y="3599336"/>
                </a:lnTo>
                <a:lnTo>
                  <a:pt x="2908220" y="3604110"/>
                </a:lnTo>
                <a:lnTo>
                  <a:pt x="2908220" y="3487939"/>
                </a:lnTo>
                <a:lnTo>
                  <a:pt x="2887588" y="3482847"/>
                </a:lnTo>
                <a:lnTo>
                  <a:pt x="2866956" y="3477436"/>
                </a:lnTo>
                <a:lnTo>
                  <a:pt x="2846959" y="3472025"/>
                </a:lnTo>
                <a:lnTo>
                  <a:pt x="2827597" y="3465978"/>
                </a:lnTo>
                <a:close/>
                <a:moveTo>
                  <a:pt x="2402802" y="3447218"/>
                </a:moveTo>
                <a:lnTo>
                  <a:pt x="2397719" y="3450714"/>
                </a:lnTo>
                <a:lnTo>
                  <a:pt x="2391365" y="3453891"/>
                </a:lnTo>
                <a:lnTo>
                  <a:pt x="2383740" y="3457387"/>
                </a:lnTo>
                <a:lnTo>
                  <a:pt x="2376433" y="3460565"/>
                </a:lnTo>
                <a:lnTo>
                  <a:pt x="2347841" y="3472005"/>
                </a:lnTo>
                <a:lnTo>
                  <a:pt x="2347841" y="3562893"/>
                </a:lnTo>
                <a:lnTo>
                  <a:pt x="2355784" y="3558761"/>
                </a:lnTo>
                <a:lnTo>
                  <a:pt x="2363408" y="3554630"/>
                </a:lnTo>
                <a:lnTo>
                  <a:pt x="2371033" y="3550181"/>
                </a:lnTo>
                <a:lnTo>
                  <a:pt x="2378340" y="3545414"/>
                </a:lnTo>
                <a:lnTo>
                  <a:pt x="2385329" y="3540648"/>
                </a:lnTo>
                <a:lnTo>
                  <a:pt x="2391683" y="3535881"/>
                </a:lnTo>
                <a:lnTo>
                  <a:pt x="2397719" y="3531114"/>
                </a:lnTo>
                <a:lnTo>
                  <a:pt x="2402802" y="3526983"/>
                </a:lnTo>
                <a:lnTo>
                  <a:pt x="2402802" y="3447218"/>
                </a:lnTo>
                <a:close/>
                <a:moveTo>
                  <a:pt x="1175646" y="3447218"/>
                </a:moveTo>
                <a:lnTo>
                  <a:pt x="1170561" y="3450714"/>
                </a:lnTo>
                <a:lnTo>
                  <a:pt x="1164205" y="3453891"/>
                </a:lnTo>
                <a:lnTo>
                  <a:pt x="1156578" y="3457387"/>
                </a:lnTo>
                <a:lnTo>
                  <a:pt x="1149269" y="3460565"/>
                </a:lnTo>
                <a:lnTo>
                  <a:pt x="1120669" y="3472005"/>
                </a:lnTo>
                <a:lnTo>
                  <a:pt x="1120669" y="3562893"/>
                </a:lnTo>
                <a:lnTo>
                  <a:pt x="1128613" y="3558761"/>
                </a:lnTo>
                <a:lnTo>
                  <a:pt x="1136240" y="3554630"/>
                </a:lnTo>
                <a:lnTo>
                  <a:pt x="1144185" y="3550181"/>
                </a:lnTo>
                <a:lnTo>
                  <a:pt x="1151176" y="3545414"/>
                </a:lnTo>
                <a:lnTo>
                  <a:pt x="1158167" y="3540648"/>
                </a:lnTo>
                <a:lnTo>
                  <a:pt x="1164523" y="3535881"/>
                </a:lnTo>
                <a:lnTo>
                  <a:pt x="1170561" y="3531114"/>
                </a:lnTo>
                <a:lnTo>
                  <a:pt x="1175646" y="3526347"/>
                </a:lnTo>
                <a:lnTo>
                  <a:pt x="1175646" y="3447218"/>
                </a:lnTo>
                <a:close/>
                <a:moveTo>
                  <a:pt x="3717945" y="3422692"/>
                </a:moveTo>
                <a:lnTo>
                  <a:pt x="3711914" y="3426193"/>
                </a:lnTo>
                <a:lnTo>
                  <a:pt x="3704931" y="3430013"/>
                </a:lnTo>
                <a:lnTo>
                  <a:pt x="3696678" y="3433832"/>
                </a:lnTo>
                <a:lnTo>
                  <a:pt x="3688425" y="3437651"/>
                </a:lnTo>
                <a:lnTo>
                  <a:pt x="3671285" y="3444335"/>
                </a:lnTo>
                <a:lnTo>
                  <a:pt x="3656684" y="3450064"/>
                </a:lnTo>
                <a:lnTo>
                  <a:pt x="3656684" y="3551276"/>
                </a:lnTo>
                <a:lnTo>
                  <a:pt x="3665254" y="3546820"/>
                </a:lnTo>
                <a:lnTo>
                  <a:pt x="3674142" y="3542046"/>
                </a:lnTo>
                <a:lnTo>
                  <a:pt x="3682394" y="3537272"/>
                </a:lnTo>
                <a:lnTo>
                  <a:pt x="3690647" y="3532179"/>
                </a:lnTo>
                <a:lnTo>
                  <a:pt x="3698582" y="3526769"/>
                </a:lnTo>
                <a:lnTo>
                  <a:pt x="3705566" y="3521358"/>
                </a:lnTo>
                <a:lnTo>
                  <a:pt x="3711914" y="3515947"/>
                </a:lnTo>
                <a:lnTo>
                  <a:pt x="3717945" y="3510855"/>
                </a:lnTo>
                <a:lnTo>
                  <a:pt x="3717945" y="3422692"/>
                </a:lnTo>
                <a:close/>
                <a:moveTo>
                  <a:pt x="1455133" y="3410672"/>
                </a:moveTo>
                <a:lnTo>
                  <a:pt x="1455133" y="3516813"/>
                </a:lnTo>
                <a:lnTo>
                  <a:pt x="1457675" y="3519674"/>
                </a:lnTo>
                <a:lnTo>
                  <a:pt x="1460216" y="3522534"/>
                </a:lnTo>
                <a:lnTo>
                  <a:pt x="1466888" y="3528572"/>
                </a:lnTo>
                <a:lnTo>
                  <a:pt x="1475466" y="3534610"/>
                </a:lnTo>
                <a:lnTo>
                  <a:pt x="1484679" y="3540965"/>
                </a:lnTo>
                <a:lnTo>
                  <a:pt x="1495162" y="3547639"/>
                </a:lnTo>
                <a:lnTo>
                  <a:pt x="1505964" y="3553677"/>
                </a:lnTo>
                <a:lnTo>
                  <a:pt x="1517083" y="3559715"/>
                </a:lnTo>
                <a:lnTo>
                  <a:pt x="1528202" y="3564799"/>
                </a:lnTo>
                <a:lnTo>
                  <a:pt x="1528202" y="3457387"/>
                </a:lnTo>
                <a:lnTo>
                  <a:pt x="1517083" y="3452302"/>
                </a:lnTo>
                <a:lnTo>
                  <a:pt x="1506917" y="3446582"/>
                </a:lnTo>
                <a:lnTo>
                  <a:pt x="1497068" y="3441180"/>
                </a:lnTo>
                <a:lnTo>
                  <a:pt x="1487538" y="3435142"/>
                </a:lnTo>
                <a:lnTo>
                  <a:pt x="1478960" y="3429422"/>
                </a:lnTo>
                <a:lnTo>
                  <a:pt x="1470700" y="3423384"/>
                </a:lnTo>
                <a:lnTo>
                  <a:pt x="1462758" y="3417028"/>
                </a:lnTo>
                <a:lnTo>
                  <a:pt x="1455133" y="3410672"/>
                </a:lnTo>
                <a:close/>
                <a:moveTo>
                  <a:pt x="227694" y="3410672"/>
                </a:moveTo>
                <a:lnTo>
                  <a:pt x="227694" y="3516813"/>
                </a:lnTo>
                <a:lnTo>
                  <a:pt x="230237" y="3519674"/>
                </a:lnTo>
                <a:lnTo>
                  <a:pt x="233097" y="3522534"/>
                </a:lnTo>
                <a:lnTo>
                  <a:pt x="239770" y="3528572"/>
                </a:lnTo>
                <a:lnTo>
                  <a:pt x="248033" y="3534610"/>
                </a:lnTo>
                <a:lnTo>
                  <a:pt x="257566" y="3540965"/>
                </a:lnTo>
                <a:lnTo>
                  <a:pt x="267735" y="3547639"/>
                </a:lnTo>
                <a:lnTo>
                  <a:pt x="278858" y="3553677"/>
                </a:lnTo>
                <a:lnTo>
                  <a:pt x="289662" y="3559715"/>
                </a:lnTo>
                <a:lnTo>
                  <a:pt x="300785" y="3564799"/>
                </a:lnTo>
                <a:lnTo>
                  <a:pt x="300785" y="3457387"/>
                </a:lnTo>
                <a:lnTo>
                  <a:pt x="289662" y="3452302"/>
                </a:lnTo>
                <a:lnTo>
                  <a:pt x="279493" y="3446582"/>
                </a:lnTo>
                <a:lnTo>
                  <a:pt x="269642" y="3441180"/>
                </a:lnTo>
                <a:lnTo>
                  <a:pt x="260108" y="3435142"/>
                </a:lnTo>
                <a:lnTo>
                  <a:pt x="251528" y="3429422"/>
                </a:lnTo>
                <a:lnTo>
                  <a:pt x="243266" y="3423384"/>
                </a:lnTo>
                <a:lnTo>
                  <a:pt x="235321" y="3417028"/>
                </a:lnTo>
                <a:lnTo>
                  <a:pt x="227694" y="3410672"/>
                </a:lnTo>
                <a:close/>
                <a:moveTo>
                  <a:pt x="2665715" y="3381953"/>
                </a:moveTo>
                <a:lnTo>
                  <a:pt x="2665715" y="3500670"/>
                </a:lnTo>
                <a:lnTo>
                  <a:pt x="2668254" y="3503216"/>
                </a:lnTo>
                <a:lnTo>
                  <a:pt x="2671429" y="3506399"/>
                </a:lnTo>
                <a:lnTo>
                  <a:pt x="2678729" y="3512765"/>
                </a:lnTo>
                <a:lnTo>
                  <a:pt x="2687934" y="3519767"/>
                </a:lnTo>
                <a:lnTo>
                  <a:pt x="2698726" y="3527087"/>
                </a:lnTo>
                <a:lnTo>
                  <a:pt x="2710153" y="3534089"/>
                </a:lnTo>
                <a:lnTo>
                  <a:pt x="2722215" y="3541409"/>
                </a:lnTo>
                <a:lnTo>
                  <a:pt x="2734594" y="3547457"/>
                </a:lnTo>
                <a:lnTo>
                  <a:pt x="2746656" y="3553504"/>
                </a:lnTo>
                <a:lnTo>
                  <a:pt x="2746656" y="3434150"/>
                </a:lnTo>
                <a:lnTo>
                  <a:pt x="2734594" y="3428103"/>
                </a:lnTo>
                <a:lnTo>
                  <a:pt x="2723167" y="3422374"/>
                </a:lnTo>
                <a:lnTo>
                  <a:pt x="2712058" y="3416009"/>
                </a:lnTo>
                <a:lnTo>
                  <a:pt x="2701583" y="3409325"/>
                </a:lnTo>
                <a:lnTo>
                  <a:pt x="2691743" y="3402959"/>
                </a:lnTo>
                <a:lnTo>
                  <a:pt x="2682538" y="3396276"/>
                </a:lnTo>
                <a:lnTo>
                  <a:pt x="2673650" y="3388955"/>
                </a:lnTo>
                <a:lnTo>
                  <a:pt x="2665715" y="3381953"/>
                </a:lnTo>
                <a:close/>
                <a:moveTo>
                  <a:pt x="1916773" y="3320218"/>
                </a:moveTo>
                <a:lnTo>
                  <a:pt x="1916773" y="3423312"/>
                </a:lnTo>
                <a:lnTo>
                  <a:pt x="1938033" y="3423629"/>
                </a:lnTo>
                <a:lnTo>
                  <a:pt x="1959928" y="3424263"/>
                </a:lnTo>
                <a:lnTo>
                  <a:pt x="1989755" y="3423629"/>
                </a:lnTo>
                <a:lnTo>
                  <a:pt x="1989755" y="3320535"/>
                </a:lnTo>
                <a:lnTo>
                  <a:pt x="1959293" y="3320852"/>
                </a:lnTo>
                <a:lnTo>
                  <a:pt x="1938033" y="3320852"/>
                </a:lnTo>
                <a:lnTo>
                  <a:pt x="1916773" y="3320218"/>
                </a:lnTo>
                <a:close/>
                <a:moveTo>
                  <a:pt x="1404938" y="3314700"/>
                </a:moveTo>
                <a:lnTo>
                  <a:pt x="1408115" y="3320420"/>
                </a:lnTo>
                <a:lnTo>
                  <a:pt x="1411928" y="3325505"/>
                </a:lnTo>
                <a:lnTo>
                  <a:pt x="1415740" y="3330590"/>
                </a:lnTo>
                <a:lnTo>
                  <a:pt x="1419552" y="3335992"/>
                </a:lnTo>
                <a:lnTo>
                  <a:pt x="1424000" y="3340759"/>
                </a:lnTo>
                <a:lnTo>
                  <a:pt x="1428447" y="3346161"/>
                </a:lnTo>
                <a:lnTo>
                  <a:pt x="1438296" y="3356013"/>
                </a:lnTo>
                <a:lnTo>
                  <a:pt x="1448780" y="3365229"/>
                </a:lnTo>
                <a:lnTo>
                  <a:pt x="1460852" y="3374444"/>
                </a:lnTo>
                <a:lnTo>
                  <a:pt x="1472924" y="3383025"/>
                </a:lnTo>
                <a:lnTo>
                  <a:pt x="1486267" y="3391287"/>
                </a:lnTo>
                <a:lnTo>
                  <a:pt x="1500563" y="3399550"/>
                </a:lnTo>
                <a:lnTo>
                  <a:pt x="1515494" y="3407494"/>
                </a:lnTo>
                <a:lnTo>
                  <a:pt x="1531061" y="3415121"/>
                </a:lnTo>
                <a:lnTo>
                  <a:pt x="1547263" y="3422113"/>
                </a:lnTo>
                <a:lnTo>
                  <a:pt x="1564101" y="3428786"/>
                </a:lnTo>
                <a:lnTo>
                  <a:pt x="1581574" y="3435142"/>
                </a:lnTo>
                <a:lnTo>
                  <a:pt x="1599682" y="3441498"/>
                </a:lnTo>
                <a:lnTo>
                  <a:pt x="1618108" y="3447218"/>
                </a:lnTo>
                <a:lnTo>
                  <a:pt x="1637170" y="3452620"/>
                </a:lnTo>
                <a:lnTo>
                  <a:pt x="1656866" y="3457705"/>
                </a:lnTo>
                <a:lnTo>
                  <a:pt x="1676881" y="3462472"/>
                </a:lnTo>
                <a:lnTo>
                  <a:pt x="1697213" y="3466921"/>
                </a:lnTo>
                <a:lnTo>
                  <a:pt x="1718180" y="3471052"/>
                </a:lnTo>
                <a:lnTo>
                  <a:pt x="1738830" y="3474865"/>
                </a:lnTo>
                <a:lnTo>
                  <a:pt x="1760116" y="3478361"/>
                </a:lnTo>
                <a:lnTo>
                  <a:pt x="1782036" y="3480903"/>
                </a:lnTo>
                <a:lnTo>
                  <a:pt x="1803639" y="3483763"/>
                </a:lnTo>
                <a:lnTo>
                  <a:pt x="1825877" y="3486306"/>
                </a:lnTo>
                <a:lnTo>
                  <a:pt x="1847798" y="3488213"/>
                </a:lnTo>
                <a:lnTo>
                  <a:pt x="1870036" y="3489801"/>
                </a:lnTo>
                <a:lnTo>
                  <a:pt x="1891957" y="3490755"/>
                </a:lnTo>
                <a:lnTo>
                  <a:pt x="1914513" y="3492026"/>
                </a:lnTo>
                <a:lnTo>
                  <a:pt x="1936751" y="3492344"/>
                </a:lnTo>
                <a:lnTo>
                  <a:pt x="1959307" y="3492979"/>
                </a:lnTo>
                <a:lnTo>
                  <a:pt x="1978051" y="3492344"/>
                </a:lnTo>
                <a:lnTo>
                  <a:pt x="1996794" y="3492026"/>
                </a:lnTo>
                <a:lnTo>
                  <a:pt x="2015538" y="3491708"/>
                </a:lnTo>
                <a:lnTo>
                  <a:pt x="2034599" y="3490437"/>
                </a:lnTo>
                <a:lnTo>
                  <a:pt x="2053025" y="3489801"/>
                </a:lnTo>
                <a:lnTo>
                  <a:pt x="2071769" y="3488213"/>
                </a:lnTo>
                <a:lnTo>
                  <a:pt x="2090513" y="3486624"/>
                </a:lnTo>
                <a:lnTo>
                  <a:pt x="2108621" y="3484717"/>
                </a:lnTo>
                <a:lnTo>
                  <a:pt x="2127365" y="3482492"/>
                </a:lnTo>
                <a:lnTo>
                  <a:pt x="2145473" y="3480268"/>
                </a:lnTo>
                <a:lnTo>
                  <a:pt x="2163581" y="3477408"/>
                </a:lnTo>
                <a:lnTo>
                  <a:pt x="2181372" y="3474865"/>
                </a:lnTo>
                <a:lnTo>
                  <a:pt x="2199163" y="3471688"/>
                </a:lnTo>
                <a:lnTo>
                  <a:pt x="2216318" y="3468510"/>
                </a:lnTo>
                <a:lnTo>
                  <a:pt x="2233473" y="3464696"/>
                </a:lnTo>
                <a:lnTo>
                  <a:pt x="2250311" y="3460883"/>
                </a:lnTo>
                <a:lnTo>
                  <a:pt x="2266830" y="3457069"/>
                </a:lnTo>
                <a:lnTo>
                  <a:pt x="2283668" y="3452620"/>
                </a:lnTo>
                <a:lnTo>
                  <a:pt x="2299235" y="3448171"/>
                </a:lnTo>
                <a:lnTo>
                  <a:pt x="2315119" y="3443404"/>
                </a:lnTo>
                <a:lnTo>
                  <a:pt x="2330051" y="3438320"/>
                </a:lnTo>
                <a:lnTo>
                  <a:pt x="2344982" y="3432917"/>
                </a:lnTo>
                <a:lnTo>
                  <a:pt x="2359278" y="3427833"/>
                </a:lnTo>
                <a:lnTo>
                  <a:pt x="2373574" y="3421795"/>
                </a:lnTo>
                <a:lnTo>
                  <a:pt x="2386917" y="3415757"/>
                </a:lnTo>
                <a:lnTo>
                  <a:pt x="2399942" y="3409719"/>
                </a:lnTo>
                <a:lnTo>
                  <a:pt x="2412650" y="3403363"/>
                </a:lnTo>
                <a:lnTo>
                  <a:pt x="2424722" y="3396690"/>
                </a:lnTo>
                <a:lnTo>
                  <a:pt x="2436159" y="3389380"/>
                </a:lnTo>
                <a:lnTo>
                  <a:pt x="2446961" y="3382389"/>
                </a:lnTo>
                <a:lnTo>
                  <a:pt x="2457444" y="3375080"/>
                </a:lnTo>
                <a:lnTo>
                  <a:pt x="2466975" y="3367453"/>
                </a:lnTo>
                <a:lnTo>
                  <a:pt x="2466975" y="3464378"/>
                </a:lnTo>
                <a:lnTo>
                  <a:pt x="2466657" y="3464696"/>
                </a:lnTo>
                <a:lnTo>
                  <a:pt x="2466340" y="3472641"/>
                </a:lnTo>
                <a:lnTo>
                  <a:pt x="2466022" y="3477408"/>
                </a:lnTo>
                <a:lnTo>
                  <a:pt x="2464751" y="3482492"/>
                </a:lnTo>
                <a:lnTo>
                  <a:pt x="2463480" y="3487895"/>
                </a:lnTo>
                <a:lnTo>
                  <a:pt x="2461892" y="3492344"/>
                </a:lnTo>
                <a:lnTo>
                  <a:pt x="2459986" y="3497111"/>
                </a:lnTo>
                <a:lnTo>
                  <a:pt x="2457444" y="3501877"/>
                </a:lnTo>
                <a:lnTo>
                  <a:pt x="2455220" y="3506962"/>
                </a:lnTo>
                <a:lnTo>
                  <a:pt x="2452361" y="3511729"/>
                </a:lnTo>
                <a:lnTo>
                  <a:pt x="2449184" y="3516178"/>
                </a:lnTo>
                <a:lnTo>
                  <a:pt x="2445690" y="3520945"/>
                </a:lnTo>
                <a:lnTo>
                  <a:pt x="2441878" y="3525712"/>
                </a:lnTo>
                <a:lnTo>
                  <a:pt x="2437748" y="3529843"/>
                </a:lnTo>
                <a:lnTo>
                  <a:pt x="2429170" y="3539059"/>
                </a:lnTo>
                <a:lnTo>
                  <a:pt x="2419322" y="3547639"/>
                </a:lnTo>
                <a:lnTo>
                  <a:pt x="2408202" y="3556537"/>
                </a:lnTo>
                <a:lnTo>
                  <a:pt x="2396130" y="3564799"/>
                </a:lnTo>
                <a:lnTo>
                  <a:pt x="2383423" y="3572744"/>
                </a:lnTo>
                <a:lnTo>
                  <a:pt x="2369127" y="3580689"/>
                </a:lnTo>
                <a:lnTo>
                  <a:pt x="2354195" y="3587998"/>
                </a:lnTo>
                <a:lnTo>
                  <a:pt x="2338311" y="3595625"/>
                </a:lnTo>
                <a:lnTo>
                  <a:pt x="2321791" y="3602298"/>
                </a:lnTo>
                <a:lnTo>
                  <a:pt x="2304636" y="3608972"/>
                </a:lnTo>
                <a:lnTo>
                  <a:pt x="2285892" y="3615328"/>
                </a:lnTo>
                <a:lnTo>
                  <a:pt x="2266830" y="3621683"/>
                </a:lnTo>
                <a:lnTo>
                  <a:pt x="2247134" y="3627086"/>
                </a:lnTo>
                <a:lnTo>
                  <a:pt x="2226802" y="3632806"/>
                </a:lnTo>
                <a:lnTo>
                  <a:pt x="2205516" y="3637255"/>
                </a:lnTo>
                <a:lnTo>
                  <a:pt x="2183278" y="3642022"/>
                </a:lnTo>
                <a:lnTo>
                  <a:pt x="2160722" y="3646471"/>
                </a:lnTo>
                <a:lnTo>
                  <a:pt x="2137848" y="3649967"/>
                </a:lnTo>
                <a:lnTo>
                  <a:pt x="2114340" y="3653462"/>
                </a:lnTo>
                <a:lnTo>
                  <a:pt x="2089877" y="3656640"/>
                </a:lnTo>
                <a:lnTo>
                  <a:pt x="2065415" y="3659182"/>
                </a:lnTo>
                <a:lnTo>
                  <a:pt x="2040000" y="3661407"/>
                </a:lnTo>
                <a:lnTo>
                  <a:pt x="2014267" y="3662996"/>
                </a:lnTo>
                <a:lnTo>
                  <a:pt x="1988217" y="3664267"/>
                </a:lnTo>
                <a:lnTo>
                  <a:pt x="1962166" y="3664903"/>
                </a:lnTo>
                <a:lnTo>
                  <a:pt x="1935480" y="3665538"/>
                </a:lnTo>
                <a:lnTo>
                  <a:pt x="1908159" y="3664903"/>
                </a:lnTo>
                <a:lnTo>
                  <a:pt x="1881155" y="3664267"/>
                </a:lnTo>
                <a:lnTo>
                  <a:pt x="1854469" y="3662996"/>
                </a:lnTo>
                <a:lnTo>
                  <a:pt x="1828419" y="3661089"/>
                </a:lnTo>
                <a:lnTo>
                  <a:pt x="1803004" y="3659182"/>
                </a:lnTo>
                <a:lnTo>
                  <a:pt x="1777588" y="3656322"/>
                </a:lnTo>
                <a:lnTo>
                  <a:pt x="1752809" y="3653145"/>
                </a:lnTo>
                <a:lnTo>
                  <a:pt x="1728664" y="3649649"/>
                </a:lnTo>
                <a:lnTo>
                  <a:pt x="1705155" y="3645835"/>
                </a:lnTo>
                <a:lnTo>
                  <a:pt x="1682282" y="3641069"/>
                </a:lnTo>
                <a:lnTo>
                  <a:pt x="1660043" y="3636302"/>
                </a:lnTo>
                <a:lnTo>
                  <a:pt x="1638440" y="3631217"/>
                </a:lnTo>
                <a:lnTo>
                  <a:pt x="1617791" y="3625497"/>
                </a:lnTo>
                <a:lnTo>
                  <a:pt x="1597776" y="3619777"/>
                </a:lnTo>
                <a:lnTo>
                  <a:pt x="1578397" y="3613421"/>
                </a:lnTo>
                <a:lnTo>
                  <a:pt x="1559653" y="3606747"/>
                </a:lnTo>
                <a:lnTo>
                  <a:pt x="1542498" y="3599438"/>
                </a:lnTo>
                <a:lnTo>
                  <a:pt x="1525343" y="3592447"/>
                </a:lnTo>
                <a:lnTo>
                  <a:pt x="1509776" y="3584820"/>
                </a:lnTo>
                <a:lnTo>
                  <a:pt x="1495162" y="3576875"/>
                </a:lnTo>
                <a:lnTo>
                  <a:pt x="1481184" y="3568613"/>
                </a:lnTo>
                <a:lnTo>
                  <a:pt x="1468159" y="3560350"/>
                </a:lnTo>
                <a:lnTo>
                  <a:pt x="1456404" y="3551770"/>
                </a:lnTo>
                <a:lnTo>
                  <a:pt x="1445603" y="3542554"/>
                </a:lnTo>
                <a:lnTo>
                  <a:pt x="1440837" y="3538423"/>
                </a:lnTo>
                <a:lnTo>
                  <a:pt x="1436390" y="3533656"/>
                </a:lnTo>
                <a:lnTo>
                  <a:pt x="1431942" y="3529207"/>
                </a:lnTo>
                <a:lnTo>
                  <a:pt x="1428130" y="3524440"/>
                </a:lnTo>
                <a:lnTo>
                  <a:pt x="1424318" y="3519674"/>
                </a:lnTo>
                <a:lnTo>
                  <a:pt x="1420823" y="3514907"/>
                </a:lnTo>
                <a:lnTo>
                  <a:pt x="1417646" y="3510140"/>
                </a:lnTo>
                <a:lnTo>
                  <a:pt x="1415105" y="3505055"/>
                </a:lnTo>
                <a:lnTo>
                  <a:pt x="1412563" y="3500288"/>
                </a:lnTo>
                <a:lnTo>
                  <a:pt x="1410339" y="3495204"/>
                </a:lnTo>
                <a:lnTo>
                  <a:pt x="1408115" y="3490437"/>
                </a:lnTo>
                <a:lnTo>
                  <a:pt x="1407162" y="3485352"/>
                </a:lnTo>
                <a:lnTo>
                  <a:pt x="1405892" y="3480268"/>
                </a:lnTo>
                <a:lnTo>
                  <a:pt x="1404621" y="3475183"/>
                </a:lnTo>
                <a:lnTo>
                  <a:pt x="1404303" y="3470099"/>
                </a:lnTo>
                <a:lnTo>
                  <a:pt x="1404303" y="3464696"/>
                </a:lnTo>
                <a:lnTo>
                  <a:pt x="1403350" y="3464696"/>
                </a:lnTo>
                <a:lnTo>
                  <a:pt x="1403350" y="3333132"/>
                </a:lnTo>
                <a:lnTo>
                  <a:pt x="1403350" y="3329318"/>
                </a:lnTo>
                <a:lnTo>
                  <a:pt x="1403985" y="3322327"/>
                </a:lnTo>
                <a:lnTo>
                  <a:pt x="1404938" y="3314700"/>
                </a:lnTo>
                <a:close/>
                <a:moveTo>
                  <a:pt x="177802" y="3314700"/>
                </a:moveTo>
                <a:lnTo>
                  <a:pt x="180980" y="3320420"/>
                </a:lnTo>
                <a:lnTo>
                  <a:pt x="184476" y="3325505"/>
                </a:lnTo>
                <a:lnTo>
                  <a:pt x="188289" y="3330590"/>
                </a:lnTo>
                <a:lnTo>
                  <a:pt x="192420" y="3335992"/>
                </a:lnTo>
                <a:lnTo>
                  <a:pt x="196551" y="3340759"/>
                </a:lnTo>
                <a:lnTo>
                  <a:pt x="201000" y="3346161"/>
                </a:lnTo>
                <a:lnTo>
                  <a:pt x="210852" y="3356013"/>
                </a:lnTo>
                <a:lnTo>
                  <a:pt x="221656" y="3365229"/>
                </a:lnTo>
                <a:lnTo>
                  <a:pt x="233414" y="3374444"/>
                </a:lnTo>
                <a:lnTo>
                  <a:pt x="245490" y="3383025"/>
                </a:lnTo>
                <a:lnTo>
                  <a:pt x="259155" y="3391287"/>
                </a:lnTo>
                <a:lnTo>
                  <a:pt x="273138" y="3399550"/>
                </a:lnTo>
                <a:lnTo>
                  <a:pt x="288073" y="3407494"/>
                </a:lnTo>
                <a:lnTo>
                  <a:pt x="303645" y="3415121"/>
                </a:lnTo>
                <a:lnTo>
                  <a:pt x="319852" y="3422113"/>
                </a:lnTo>
                <a:lnTo>
                  <a:pt x="336694" y="3428786"/>
                </a:lnTo>
                <a:lnTo>
                  <a:pt x="354173" y="3435142"/>
                </a:lnTo>
                <a:lnTo>
                  <a:pt x="372286" y="3441498"/>
                </a:lnTo>
                <a:lnTo>
                  <a:pt x="390718" y="3447218"/>
                </a:lnTo>
                <a:lnTo>
                  <a:pt x="409785" y="3452620"/>
                </a:lnTo>
                <a:lnTo>
                  <a:pt x="429488" y="3457705"/>
                </a:lnTo>
                <a:lnTo>
                  <a:pt x="449826" y="3462472"/>
                </a:lnTo>
                <a:lnTo>
                  <a:pt x="469846" y="3466921"/>
                </a:lnTo>
                <a:lnTo>
                  <a:pt x="490820" y="3471052"/>
                </a:lnTo>
                <a:lnTo>
                  <a:pt x="511794" y="3474865"/>
                </a:lnTo>
                <a:lnTo>
                  <a:pt x="533085" y="3478361"/>
                </a:lnTo>
                <a:lnTo>
                  <a:pt x="554695" y="3480903"/>
                </a:lnTo>
                <a:lnTo>
                  <a:pt x="576304" y="3483763"/>
                </a:lnTo>
                <a:lnTo>
                  <a:pt x="598549" y="3486306"/>
                </a:lnTo>
                <a:lnTo>
                  <a:pt x="620476" y="3488213"/>
                </a:lnTo>
                <a:lnTo>
                  <a:pt x="642721" y="3489801"/>
                </a:lnTo>
                <a:lnTo>
                  <a:pt x="664966" y="3490755"/>
                </a:lnTo>
                <a:lnTo>
                  <a:pt x="687211" y="3492026"/>
                </a:lnTo>
                <a:lnTo>
                  <a:pt x="709456" y="3492344"/>
                </a:lnTo>
                <a:lnTo>
                  <a:pt x="732018" y="3492344"/>
                </a:lnTo>
                <a:lnTo>
                  <a:pt x="750768" y="3492344"/>
                </a:lnTo>
                <a:lnTo>
                  <a:pt x="769517" y="3492026"/>
                </a:lnTo>
                <a:lnTo>
                  <a:pt x="788266" y="3491708"/>
                </a:lnTo>
                <a:lnTo>
                  <a:pt x="807333" y="3490437"/>
                </a:lnTo>
                <a:lnTo>
                  <a:pt x="825765" y="3489801"/>
                </a:lnTo>
                <a:lnTo>
                  <a:pt x="844832" y="3488213"/>
                </a:lnTo>
                <a:lnTo>
                  <a:pt x="863263" y="3486624"/>
                </a:lnTo>
                <a:lnTo>
                  <a:pt x="881695" y="3484717"/>
                </a:lnTo>
                <a:lnTo>
                  <a:pt x="900126" y="3482492"/>
                </a:lnTo>
                <a:lnTo>
                  <a:pt x="918240" y="3480268"/>
                </a:lnTo>
                <a:lnTo>
                  <a:pt x="936354" y="3477408"/>
                </a:lnTo>
                <a:lnTo>
                  <a:pt x="954150" y="3474865"/>
                </a:lnTo>
                <a:lnTo>
                  <a:pt x="971946" y="3471688"/>
                </a:lnTo>
                <a:lnTo>
                  <a:pt x="989424" y="3468510"/>
                </a:lnTo>
                <a:lnTo>
                  <a:pt x="1006266" y="3464696"/>
                </a:lnTo>
                <a:lnTo>
                  <a:pt x="1023109" y="3460883"/>
                </a:lnTo>
                <a:lnTo>
                  <a:pt x="1039952" y="3457069"/>
                </a:lnTo>
                <a:lnTo>
                  <a:pt x="1056476" y="3452620"/>
                </a:lnTo>
                <a:lnTo>
                  <a:pt x="1072366" y="3448171"/>
                </a:lnTo>
                <a:lnTo>
                  <a:pt x="1087937" y="3443087"/>
                </a:lnTo>
                <a:lnTo>
                  <a:pt x="1102873" y="3438320"/>
                </a:lnTo>
                <a:lnTo>
                  <a:pt x="1118126" y="3432917"/>
                </a:lnTo>
                <a:lnTo>
                  <a:pt x="1132109" y="3427833"/>
                </a:lnTo>
                <a:lnTo>
                  <a:pt x="1146409" y="3421795"/>
                </a:lnTo>
                <a:lnTo>
                  <a:pt x="1159756" y="3415757"/>
                </a:lnTo>
                <a:lnTo>
                  <a:pt x="1172785" y="3409719"/>
                </a:lnTo>
                <a:lnTo>
                  <a:pt x="1185497" y="3403363"/>
                </a:lnTo>
                <a:lnTo>
                  <a:pt x="1197890" y="3396690"/>
                </a:lnTo>
                <a:lnTo>
                  <a:pt x="1209331" y="3389380"/>
                </a:lnTo>
                <a:lnTo>
                  <a:pt x="1219818" y="3382389"/>
                </a:lnTo>
                <a:lnTo>
                  <a:pt x="1230622" y="3375080"/>
                </a:lnTo>
                <a:lnTo>
                  <a:pt x="1239838" y="3367453"/>
                </a:lnTo>
                <a:lnTo>
                  <a:pt x="1239838" y="3464378"/>
                </a:lnTo>
                <a:lnTo>
                  <a:pt x="1239838" y="3464696"/>
                </a:lnTo>
                <a:lnTo>
                  <a:pt x="1239520" y="3468827"/>
                </a:lnTo>
                <a:lnTo>
                  <a:pt x="1239202" y="3472641"/>
                </a:lnTo>
                <a:lnTo>
                  <a:pt x="1238885" y="3477408"/>
                </a:lnTo>
                <a:lnTo>
                  <a:pt x="1237614" y="3482492"/>
                </a:lnTo>
                <a:lnTo>
                  <a:pt x="1236342" y="3487895"/>
                </a:lnTo>
                <a:lnTo>
                  <a:pt x="1234754" y="3492344"/>
                </a:lnTo>
                <a:lnTo>
                  <a:pt x="1232847" y="3497111"/>
                </a:lnTo>
                <a:lnTo>
                  <a:pt x="1230622" y="3501877"/>
                </a:lnTo>
                <a:lnTo>
                  <a:pt x="1228080" y="3506962"/>
                </a:lnTo>
                <a:lnTo>
                  <a:pt x="1225538" y="3511729"/>
                </a:lnTo>
                <a:lnTo>
                  <a:pt x="1222360" y="3516178"/>
                </a:lnTo>
                <a:lnTo>
                  <a:pt x="1218546" y="3520945"/>
                </a:lnTo>
                <a:lnTo>
                  <a:pt x="1214733" y="3525712"/>
                </a:lnTo>
                <a:lnTo>
                  <a:pt x="1210920" y="3529843"/>
                </a:lnTo>
                <a:lnTo>
                  <a:pt x="1202022" y="3539059"/>
                </a:lnTo>
                <a:lnTo>
                  <a:pt x="1192170" y="3547639"/>
                </a:lnTo>
                <a:lnTo>
                  <a:pt x="1181048" y="3556537"/>
                </a:lnTo>
                <a:lnTo>
                  <a:pt x="1169290" y="3564799"/>
                </a:lnTo>
                <a:lnTo>
                  <a:pt x="1156261" y="3572744"/>
                </a:lnTo>
                <a:lnTo>
                  <a:pt x="1141960" y="3580689"/>
                </a:lnTo>
                <a:lnTo>
                  <a:pt x="1127024" y="3587998"/>
                </a:lnTo>
                <a:lnTo>
                  <a:pt x="1111453" y="3595625"/>
                </a:lnTo>
                <a:lnTo>
                  <a:pt x="1094610" y="3602298"/>
                </a:lnTo>
                <a:lnTo>
                  <a:pt x="1077450" y="3608972"/>
                </a:lnTo>
                <a:lnTo>
                  <a:pt x="1058701" y="3615328"/>
                </a:lnTo>
                <a:lnTo>
                  <a:pt x="1039952" y="3621683"/>
                </a:lnTo>
                <a:lnTo>
                  <a:pt x="1020249" y="3627086"/>
                </a:lnTo>
                <a:lnTo>
                  <a:pt x="999593" y="3632806"/>
                </a:lnTo>
                <a:lnTo>
                  <a:pt x="978301" y="3637255"/>
                </a:lnTo>
                <a:lnTo>
                  <a:pt x="956056" y="3642022"/>
                </a:lnTo>
                <a:lnTo>
                  <a:pt x="933494" y="3646471"/>
                </a:lnTo>
                <a:lnTo>
                  <a:pt x="910613" y="3649967"/>
                </a:lnTo>
                <a:lnTo>
                  <a:pt x="887097" y="3653462"/>
                </a:lnTo>
                <a:lnTo>
                  <a:pt x="862946" y="3656640"/>
                </a:lnTo>
                <a:lnTo>
                  <a:pt x="838158" y="3659182"/>
                </a:lnTo>
                <a:lnTo>
                  <a:pt x="812736" y="3661407"/>
                </a:lnTo>
                <a:lnTo>
                  <a:pt x="787313" y="3662996"/>
                </a:lnTo>
                <a:lnTo>
                  <a:pt x="761572" y="3664267"/>
                </a:lnTo>
                <a:lnTo>
                  <a:pt x="735196" y="3664903"/>
                </a:lnTo>
                <a:lnTo>
                  <a:pt x="708185" y="3665538"/>
                </a:lnTo>
                <a:lnTo>
                  <a:pt x="680855" y="3664903"/>
                </a:lnTo>
                <a:lnTo>
                  <a:pt x="654161" y="3664267"/>
                </a:lnTo>
                <a:lnTo>
                  <a:pt x="627467" y="3662996"/>
                </a:lnTo>
                <a:lnTo>
                  <a:pt x="601409" y="3661089"/>
                </a:lnTo>
                <a:lnTo>
                  <a:pt x="575668" y="3659182"/>
                </a:lnTo>
                <a:lnTo>
                  <a:pt x="550246" y="3656322"/>
                </a:lnTo>
                <a:lnTo>
                  <a:pt x="525458" y="3653145"/>
                </a:lnTo>
                <a:lnTo>
                  <a:pt x="501307" y="3649649"/>
                </a:lnTo>
                <a:lnTo>
                  <a:pt x="478109" y="3645835"/>
                </a:lnTo>
                <a:lnTo>
                  <a:pt x="455228" y="3641069"/>
                </a:lnTo>
                <a:lnTo>
                  <a:pt x="432665" y="3636302"/>
                </a:lnTo>
                <a:lnTo>
                  <a:pt x="411374" y="3631217"/>
                </a:lnTo>
                <a:lnTo>
                  <a:pt x="390400" y="3625497"/>
                </a:lnTo>
                <a:lnTo>
                  <a:pt x="370380" y="3619777"/>
                </a:lnTo>
                <a:lnTo>
                  <a:pt x="350995" y="3613421"/>
                </a:lnTo>
                <a:lnTo>
                  <a:pt x="332563" y="3606747"/>
                </a:lnTo>
                <a:lnTo>
                  <a:pt x="315085" y="3599438"/>
                </a:lnTo>
                <a:lnTo>
                  <a:pt x="297925" y="3592447"/>
                </a:lnTo>
                <a:lnTo>
                  <a:pt x="282353" y="3584820"/>
                </a:lnTo>
                <a:lnTo>
                  <a:pt x="267735" y="3576875"/>
                </a:lnTo>
                <a:lnTo>
                  <a:pt x="253753" y="3568613"/>
                </a:lnTo>
                <a:lnTo>
                  <a:pt x="240724" y="3560350"/>
                </a:lnTo>
                <a:lnTo>
                  <a:pt x="229283" y="3551770"/>
                </a:lnTo>
                <a:lnTo>
                  <a:pt x="218796" y="3542872"/>
                </a:lnTo>
                <a:lnTo>
                  <a:pt x="213712" y="3538423"/>
                </a:lnTo>
                <a:lnTo>
                  <a:pt x="208945" y="3533656"/>
                </a:lnTo>
                <a:lnTo>
                  <a:pt x="204814" y="3529207"/>
                </a:lnTo>
                <a:lnTo>
                  <a:pt x="200683" y="3524440"/>
                </a:lnTo>
                <a:lnTo>
                  <a:pt x="196869" y="3519674"/>
                </a:lnTo>
                <a:lnTo>
                  <a:pt x="193374" y="3514907"/>
                </a:lnTo>
                <a:lnTo>
                  <a:pt x="190196" y="3510140"/>
                </a:lnTo>
                <a:lnTo>
                  <a:pt x="187653" y="3505055"/>
                </a:lnTo>
                <a:lnTo>
                  <a:pt x="185111" y="3500288"/>
                </a:lnTo>
                <a:lnTo>
                  <a:pt x="182887" y="3495204"/>
                </a:lnTo>
                <a:lnTo>
                  <a:pt x="181298" y="3490437"/>
                </a:lnTo>
                <a:lnTo>
                  <a:pt x="179709" y="3485352"/>
                </a:lnTo>
                <a:lnTo>
                  <a:pt x="178438" y="3480268"/>
                </a:lnTo>
                <a:lnTo>
                  <a:pt x="177802" y="3475183"/>
                </a:lnTo>
                <a:lnTo>
                  <a:pt x="176849" y="3470099"/>
                </a:lnTo>
                <a:lnTo>
                  <a:pt x="176849" y="3464696"/>
                </a:lnTo>
                <a:lnTo>
                  <a:pt x="176531" y="3464696"/>
                </a:lnTo>
                <a:lnTo>
                  <a:pt x="176531" y="3333132"/>
                </a:lnTo>
                <a:lnTo>
                  <a:pt x="176213" y="3329318"/>
                </a:lnTo>
                <a:lnTo>
                  <a:pt x="176531" y="3322327"/>
                </a:lnTo>
                <a:lnTo>
                  <a:pt x="177802" y="3314700"/>
                </a:lnTo>
                <a:close/>
                <a:moveTo>
                  <a:pt x="1771445" y="3307529"/>
                </a:moveTo>
                <a:lnTo>
                  <a:pt x="1771445" y="3411258"/>
                </a:lnTo>
                <a:lnTo>
                  <a:pt x="1789215" y="3413478"/>
                </a:lnTo>
                <a:lnTo>
                  <a:pt x="1807301" y="3415698"/>
                </a:lnTo>
                <a:lnTo>
                  <a:pt x="1825388" y="3417285"/>
                </a:lnTo>
                <a:lnTo>
                  <a:pt x="1843792" y="3419505"/>
                </a:lnTo>
                <a:lnTo>
                  <a:pt x="1843792" y="3315777"/>
                </a:lnTo>
                <a:lnTo>
                  <a:pt x="1825388" y="3314191"/>
                </a:lnTo>
                <a:lnTo>
                  <a:pt x="1807301" y="3312287"/>
                </a:lnTo>
                <a:lnTo>
                  <a:pt x="1789215" y="3309750"/>
                </a:lnTo>
                <a:lnTo>
                  <a:pt x="1771445" y="3307529"/>
                </a:lnTo>
                <a:close/>
                <a:moveTo>
                  <a:pt x="3178346" y="3281045"/>
                </a:moveTo>
                <a:lnTo>
                  <a:pt x="3178346" y="3395980"/>
                </a:lnTo>
                <a:lnTo>
                  <a:pt x="3201835" y="3396298"/>
                </a:lnTo>
                <a:lnTo>
                  <a:pt x="3225959" y="3396615"/>
                </a:lnTo>
                <a:lnTo>
                  <a:pt x="3258970" y="3396298"/>
                </a:lnTo>
                <a:lnTo>
                  <a:pt x="3258970" y="3281363"/>
                </a:lnTo>
                <a:lnTo>
                  <a:pt x="3225641" y="3281680"/>
                </a:lnTo>
                <a:lnTo>
                  <a:pt x="3201835" y="3281363"/>
                </a:lnTo>
                <a:lnTo>
                  <a:pt x="3178346" y="3281045"/>
                </a:lnTo>
                <a:close/>
                <a:moveTo>
                  <a:pt x="2609850" y="3275012"/>
                </a:moveTo>
                <a:lnTo>
                  <a:pt x="2613342" y="3281059"/>
                </a:lnTo>
                <a:lnTo>
                  <a:pt x="2617468" y="3287107"/>
                </a:lnTo>
                <a:lnTo>
                  <a:pt x="2621594" y="3292836"/>
                </a:lnTo>
                <a:lnTo>
                  <a:pt x="2626038" y="3298883"/>
                </a:lnTo>
                <a:lnTo>
                  <a:pt x="2631117" y="3304294"/>
                </a:lnTo>
                <a:lnTo>
                  <a:pt x="2635878" y="3310023"/>
                </a:lnTo>
                <a:lnTo>
                  <a:pt x="2641274" y="3315433"/>
                </a:lnTo>
                <a:lnTo>
                  <a:pt x="2646988" y="3320844"/>
                </a:lnTo>
                <a:lnTo>
                  <a:pt x="2658732" y="3331347"/>
                </a:lnTo>
                <a:lnTo>
                  <a:pt x="2671746" y="3341532"/>
                </a:lnTo>
                <a:lnTo>
                  <a:pt x="2685712" y="3351080"/>
                </a:lnTo>
                <a:lnTo>
                  <a:pt x="2700631" y="3360629"/>
                </a:lnTo>
                <a:lnTo>
                  <a:pt x="2715867" y="3369540"/>
                </a:lnTo>
                <a:lnTo>
                  <a:pt x="2732372" y="3378452"/>
                </a:lnTo>
                <a:lnTo>
                  <a:pt x="2749830" y="3386727"/>
                </a:lnTo>
                <a:lnTo>
                  <a:pt x="2767923" y="3394684"/>
                </a:lnTo>
                <a:lnTo>
                  <a:pt x="2786650" y="3402004"/>
                </a:lnTo>
                <a:lnTo>
                  <a:pt x="2805695" y="3409325"/>
                </a:lnTo>
                <a:lnTo>
                  <a:pt x="2826009" y="3416327"/>
                </a:lnTo>
                <a:lnTo>
                  <a:pt x="2846959" y="3422692"/>
                </a:lnTo>
                <a:lnTo>
                  <a:pt x="2867591" y="3428421"/>
                </a:lnTo>
                <a:lnTo>
                  <a:pt x="2889492" y="3434469"/>
                </a:lnTo>
                <a:lnTo>
                  <a:pt x="2912029" y="3439561"/>
                </a:lnTo>
                <a:lnTo>
                  <a:pt x="2934248" y="3444654"/>
                </a:lnTo>
                <a:lnTo>
                  <a:pt x="2957102" y="3449109"/>
                </a:lnTo>
                <a:lnTo>
                  <a:pt x="2980908" y="3453565"/>
                </a:lnTo>
                <a:lnTo>
                  <a:pt x="3004396" y="3457066"/>
                </a:lnTo>
                <a:lnTo>
                  <a:pt x="3028203" y="3460567"/>
                </a:lnTo>
                <a:lnTo>
                  <a:pt x="3052644" y="3463432"/>
                </a:lnTo>
                <a:lnTo>
                  <a:pt x="3077084" y="3465978"/>
                </a:lnTo>
                <a:lnTo>
                  <a:pt x="3101525" y="3468206"/>
                </a:lnTo>
                <a:lnTo>
                  <a:pt x="3125966" y="3470116"/>
                </a:lnTo>
                <a:lnTo>
                  <a:pt x="3150725" y="3471389"/>
                </a:lnTo>
                <a:lnTo>
                  <a:pt x="3175800" y="3472344"/>
                </a:lnTo>
                <a:lnTo>
                  <a:pt x="3200559" y="3472980"/>
                </a:lnTo>
                <a:lnTo>
                  <a:pt x="3225317" y="3473298"/>
                </a:lnTo>
                <a:lnTo>
                  <a:pt x="3246266" y="3473298"/>
                </a:lnTo>
                <a:lnTo>
                  <a:pt x="3267216" y="3472344"/>
                </a:lnTo>
                <a:lnTo>
                  <a:pt x="3288165" y="3472025"/>
                </a:lnTo>
                <a:lnTo>
                  <a:pt x="3308797" y="3470752"/>
                </a:lnTo>
                <a:lnTo>
                  <a:pt x="3329429" y="3469797"/>
                </a:lnTo>
                <a:lnTo>
                  <a:pt x="3350378" y="3468206"/>
                </a:lnTo>
                <a:lnTo>
                  <a:pt x="3371010" y="3466615"/>
                </a:lnTo>
                <a:lnTo>
                  <a:pt x="3391325" y="3464068"/>
                </a:lnTo>
                <a:lnTo>
                  <a:pt x="3411957" y="3462159"/>
                </a:lnTo>
                <a:lnTo>
                  <a:pt x="3431954" y="3459294"/>
                </a:lnTo>
                <a:lnTo>
                  <a:pt x="3451951" y="3456748"/>
                </a:lnTo>
                <a:lnTo>
                  <a:pt x="3471948" y="3453565"/>
                </a:lnTo>
                <a:lnTo>
                  <a:pt x="3491628" y="3450064"/>
                </a:lnTo>
                <a:lnTo>
                  <a:pt x="3510990" y="3446245"/>
                </a:lnTo>
                <a:lnTo>
                  <a:pt x="3530035" y="3442107"/>
                </a:lnTo>
                <a:lnTo>
                  <a:pt x="3548763" y="3437970"/>
                </a:lnTo>
                <a:lnTo>
                  <a:pt x="3567173" y="3433196"/>
                </a:lnTo>
                <a:lnTo>
                  <a:pt x="3585265" y="3428421"/>
                </a:lnTo>
                <a:lnTo>
                  <a:pt x="3603041" y="3423329"/>
                </a:lnTo>
                <a:lnTo>
                  <a:pt x="3620498" y="3418237"/>
                </a:lnTo>
                <a:lnTo>
                  <a:pt x="3637004" y="3412826"/>
                </a:lnTo>
                <a:lnTo>
                  <a:pt x="3653510" y="3406779"/>
                </a:lnTo>
                <a:lnTo>
                  <a:pt x="3669698" y="3400731"/>
                </a:lnTo>
                <a:lnTo>
                  <a:pt x="3685251" y="3394048"/>
                </a:lnTo>
                <a:lnTo>
                  <a:pt x="3700170" y="3387682"/>
                </a:lnTo>
                <a:lnTo>
                  <a:pt x="3714770" y="3380680"/>
                </a:lnTo>
                <a:lnTo>
                  <a:pt x="3728419" y="3373678"/>
                </a:lnTo>
                <a:lnTo>
                  <a:pt x="3741751" y="3366039"/>
                </a:lnTo>
                <a:lnTo>
                  <a:pt x="3754765" y="3358719"/>
                </a:lnTo>
                <a:lnTo>
                  <a:pt x="3767144" y="3350762"/>
                </a:lnTo>
                <a:lnTo>
                  <a:pt x="3778571" y="3342487"/>
                </a:lnTo>
                <a:lnTo>
                  <a:pt x="3789363" y="3333575"/>
                </a:lnTo>
                <a:lnTo>
                  <a:pt x="3789363" y="3441471"/>
                </a:lnTo>
                <a:lnTo>
                  <a:pt x="3788728" y="3442107"/>
                </a:lnTo>
                <a:lnTo>
                  <a:pt x="3788411" y="3451019"/>
                </a:lnTo>
                <a:lnTo>
                  <a:pt x="3787776" y="3456748"/>
                </a:lnTo>
                <a:lnTo>
                  <a:pt x="3786506" y="3462159"/>
                </a:lnTo>
                <a:lnTo>
                  <a:pt x="3785237" y="3467569"/>
                </a:lnTo>
                <a:lnTo>
                  <a:pt x="3783332" y="3472980"/>
                </a:lnTo>
                <a:lnTo>
                  <a:pt x="3781428" y="3478391"/>
                </a:lnTo>
                <a:lnTo>
                  <a:pt x="3778571" y="3483801"/>
                </a:lnTo>
                <a:lnTo>
                  <a:pt x="3775714" y="3489212"/>
                </a:lnTo>
                <a:lnTo>
                  <a:pt x="3772540" y="3494305"/>
                </a:lnTo>
                <a:lnTo>
                  <a:pt x="3769048" y="3499715"/>
                </a:lnTo>
                <a:lnTo>
                  <a:pt x="3765557" y="3504808"/>
                </a:lnTo>
                <a:lnTo>
                  <a:pt x="3761113" y="3509900"/>
                </a:lnTo>
                <a:lnTo>
                  <a:pt x="3756987" y="3514674"/>
                </a:lnTo>
                <a:lnTo>
                  <a:pt x="3752226" y="3519767"/>
                </a:lnTo>
                <a:lnTo>
                  <a:pt x="3747147" y="3525177"/>
                </a:lnTo>
                <a:lnTo>
                  <a:pt x="3741433" y="3529633"/>
                </a:lnTo>
                <a:lnTo>
                  <a:pt x="3736037" y="3534407"/>
                </a:lnTo>
                <a:lnTo>
                  <a:pt x="3723658" y="3543956"/>
                </a:lnTo>
                <a:lnTo>
                  <a:pt x="3710327" y="3553504"/>
                </a:lnTo>
                <a:lnTo>
                  <a:pt x="3696043" y="3562097"/>
                </a:lnTo>
                <a:lnTo>
                  <a:pt x="3680490" y="3571009"/>
                </a:lnTo>
                <a:lnTo>
                  <a:pt x="3663667" y="3579603"/>
                </a:lnTo>
                <a:lnTo>
                  <a:pt x="3646526" y="3587560"/>
                </a:lnTo>
                <a:lnTo>
                  <a:pt x="3627799" y="3595516"/>
                </a:lnTo>
                <a:lnTo>
                  <a:pt x="3608754" y="3602837"/>
                </a:lnTo>
                <a:lnTo>
                  <a:pt x="3588122" y="3609521"/>
                </a:lnTo>
                <a:lnTo>
                  <a:pt x="3566855" y="3616523"/>
                </a:lnTo>
                <a:lnTo>
                  <a:pt x="3544636" y="3622570"/>
                </a:lnTo>
                <a:lnTo>
                  <a:pt x="3522417" y="3628935"/>
                </a:lnTo>
                <a:lnTo>
                  <a:pt x="3498611" y="3634664"/>
                </a:lnTo>
                <a:lnTo>
                  <a:pt x="3474170" y="3639757"/>
                </a:lnTo>
                <a:lnTo>
                  <a:pt x="3449412" y="3644213"/>
                </a:lnTo>
                <a:lnTo>
                  <a:pt x="3423701" y="3648350"/>
                </a:lnTo>
                <a:lnTo>
                  <a:pt x="3397356" y="3652488"/>
                </a:lnTo>
                <a:lnTo>
                  <a:pt x="3370376" y="3655671"/>
                </a:lnTo>
                <a:lnTo>
                  <a:pt x="3343395" y="3658853"/>
                </a:lnTo>
                <a:lnTo>
                  <a:pt x="3315146" y="3661081"/>
                </a:lnTo>
                <a:lnTo>
                  <a:pt x="3286896" y="3662673"/>
                </a:lnTo>
                <a:lnTo>
                  <a:pt x="3258011" y="3664264"/>
                </a:lnTo>
                <a:lnTo>
                  <a:pt x="3228491" y="3664901"/>
                </a:lnTo>
                <a:lnTo>
                  <a:pt x="3198972" y="3665537"/>
                </a:lnTo>
                <a:lnTo>
                  <a:pt x="3168500" y="3664901"/>
                </a:lnTo>
                <a:lnTo>
                  <a:pt x="3138663" y="3664264"/>
                </a:lnTo>
                <a:lnTo>
                  <a:pt x="3109143" y="3662673"/>
                </a:lnTo>
                <a:lnTo>
                  <a:pt x="3080259" y="3660763"/>
                </a:lnTo>
                <a:lnTo>
                  <a:pt x="3051374" y="3658217"/>
                </a:lnTo>
                <a:lnTo>
                  <a:pt x="3023441" y="3655034"/>
                </a:lnTo>
                <a:lnTo>
                  <a:pt x="2996144" y="3651533"/>
                </a:lnTo>
                <a:lnTo>
                  <a:pt x="2969481" y="3647714"/>
                </a:lnTo>
                <a:lnTo>
                  <a:pt x="2943453" y="3643258"/>
                </a:lnTo>
                <a:lnTo>
                  <a:pt x="2917742" y="3638165"/>
                </a:lnTo>
                <a:lnTo>
                  <a:pt x="2892984" y="3633073"/>
                </a:lnTo>
                <a:lnTo>
                  <a:pt x="2869178" y="3627026"/>
                </a:lnTo>
                <a:lnTo>
                  <a:pt x="2846007" y="3620660"/>
                </a:lnTo>
                <a:lnTo>
                  <a:pt x="2823470" y="3614295"/>
                </a:lnTo>
                <a:lnTo>
                  <a:pt x="2802203" y="3607293"/>
                </a:lnTo>
                <a:lnTo>
                  <a:pt x="2781889" y="3599654"/>
                </a:lnTo>
                <a:lnTo>
                  <a:pt x="2762527" y="3592334"/>
                </a:lnTo>
                <a:lnTo>
                  <a:pt x="2743799" y="3584059"/>
                </a:lnTo>
                <a:lnTo>
                  <a:pt x="2726024" y="3575783"/>
                </a:lnTo>
                <a:lnTo>
                  <a:pt x="2709518" y="3566872"/>
                </a:lnTo>
                <a:lnTo>
                  <a:pt x="2694600" y="3557960"/>
                </a:lnTo>
                <a:lnTo>
                  <a:pt x="2679999" y="3548412"/>
                </a:lnTo>
                <a:lnTo>
                  <a:pt x="2666985" y="3538863"/>
                </a:lnTo>
                <a:lnTo>
                  <a:pt x="2660954" y="3533771"/>
                </a:lnTo>
                <a:lnTo>
                  <a:pt x="2655240" y="3528997"/>
                </a:lnTo>
                <a:lnTo>
                  <a:pt x="2650162" y="3523904"/>
                </a:lnTo>
                <a:lnTo>
                  <a:pt x="2645083" y="3518812"/>
                </a:lnTo>
                <a:lnTo>
                  <a:pt x="2639687" y="3513719"/>
                </a:lnTo>
                <a:lnTo>
                  <a:pt x="2635561" y="3508309"/>
                </a:lnTo>
                <a:lnTo>
                  <a:pt x="2631434" y="3503216"/>
                </a:lnTo>
                <a:lnTo>
                  <a:pt x="2627625" y="3497806"/>
                </a:lnTo>
                <a:lnTo>
                  <a:pt x="2624134" y="3492713"/>
                </a:lnTo>
                <a:lnTo>
                  <a:pt x="2620960" y="3486984"/>
                </a:lnTo>
                <a:lnTo>
                  <a:pt x="2618103" y="3481574"/>
                </a:lnTo>
                <a:lnTo>
                  <a:pt x="2615881" y="3476163"/>
                </a:lnTo>
                <a:lnTo>
                  <a:pt x="2613659" y="3470434"/>
                </a:lnTo>
                <a:lnTo>
                  <a:pt x="2612072" y="3465023"/>
                </a:lnTo>
                <a:lnTo>
                  <a:pt x="2610485" y="3459294"/>
                </a:lnTo>
                <a:lnTo>
                  <a:pt x="2609850" y="3453565"/>
                </a:lnTo>
                <a:lnTo>
                  <a:pt x="2609215" y="3447836"/>
                </a:lnTo>
                <a:lnTo>
                  <a:pt x="2609215" y="3442107"/>
                </a:lnTo>
                <a:lnTo>
                  <a:pt x="2608580" y="3442426"/>
                </a:lnTo>
                <a:lnTo>
                  <a:pt x="2608580" y="3295700"/>
                </a:lnTo>
                <a:lnTo>
                  <a:pt x="2608263" y="3291881"/>
                </a:lnTo>
                <a:lnTo>
                  <a:pt x="2608580" y="3283287"/>
                </a:lnTo>
                <a:lnTo>
                  <a:pt x="2609850" y="3275012"/>
                </a:lnTo>
                <a:close/>
                <a:moveTo>
                  <a:pt x="1625482" y="3274222"/>
                </a:moveTo>
                <a:lnTo>
                  <a:pt x="1625482" y="3379536"/>
                </a:lnTo>
                <a:lnTo>
                  <a:pt x="1642935" y="3384612"/>
                </a:lnTo>
                <a:lnTo>
                  <a:pt x="1661021" y="3389370"/>
                </a:lnTo>
                <a:lnTo>
                  <a:pt x="1679425" y="3394128"/>
                </a:lnTo>
                <a:lnTo>
                  <a:pt x="1698464" y="3398252"/>
                </a:lnTo>
                <a:lnTo>
                  <a:pt x="1698464" y="3294206"/>
                </a:lnTo>
                <a:lnTo>
                  <a:pt x="1679425" y="3289448"/>
                </a:lnTo>
                <a:lnTo>
                  <a:pt x="1661021" y="3284690"/>
                </a:lnTo>
                <a:lnTo>
                  <a:pt x="1642935" y="3279932"/>
                </a:lnTo>
                <a:lnTo>
                  <a:pt x="1625482" y="3274222"/>
                </a:lnTo>
                <a:close/>
                <a:moveTo>
                  <a:pt x="3016148" y="3266758"/>
                </a:moveTo>
                <a:lnTo>
                  <a:pt x="3016148" y="3382010"/>
                </a:lnTo>
                <a:lnTo>
                  <a:pt x="3035827" y="3384868"/>
                </a:lnTo>
                <a:lnTo>
                  <a:pt x="3056142" y="3387090"/>
                </a:lnTo>
                <a:lnTo>
                  <a:pt x="3076456" y="3389630"/>
                </a:lnTo>
                <a:lnTo>
                  <a:pt x="3097406" y="3391535"/>
                </a:lnTo>
                <a:lnTo>
                  <a:pt x="3097406" y="3276283"/>
                </a:lnTo>
                <a:lnTo>
                  <a:pt x="3076456" y="3274378"/>
                </a:lnTo>
                <a:lnTo>
                  <a:pt x="3056142" y="3271838"/>
                </a:lnTo>
                <a:lnTo>
                  <a:pt x="3035827" y="3269615"/>
                </a:lnTo>
                <a:lnTo>
                  <a:pt x="3016148" y="3266758"/>
                </a:lnTo>
                <a:close/>
                <a:moveTo>
                  <a:pt x="2854584" y="3230245"/>
                </a:moveTo>
                <a:lnTo>
                  <a:pt x="2854584" y="3347403"/>
                </a:lnTo>
                <a:lnTo>
                  <a:pt x="2873946" y="3352800"/>
                </a:lnTo>
                <a:lnTo>
                  <a:pt x="2893626" y="3357880"/>
                </a:lnTo>
                <a:lnTo>
                  <a:pt x="2914258" y="3362960"/>
                </a:lnTo>
                <a:lnTo>
                  <a:pt x="2935524" y="3367723"/>
                </a:lnTo>
                <a:lnTo>
                  <a:pt x="2935524" y="3251835"/>
                </a:lnTo>
                <a:lnTo>
                  <a:pt x="2914258" y="3246755"/>
                </a:lnTo>
                <a:lnTo>
                  <a:pt x="2893626" y="3241675"/>
                </a:lnTo>
                <a:lnTo>
                  <a:pt x="2873946" y="3235960"/>
                </a:lnTo>
                <a:lnTo>
                  <a:pt x="2854584" y="3230245"/>
                </a:lnTo>
                <a:close/>
                <a:moveTo>
                  <a:pt x="1480154" y="3217441"/>
                </a:moveTo>
                <a:lnTo>
                  <a:pt x="1480154" y="3305626"/>
                </a:lnTo>
                <a:lnTo>
                  <a:pt x="1482375" y="3307847"/>
                </a:lnTo>
                <a:lnTo>
                  <a:pt x="1484914" y="3310701"/>
                </a:lnTo>
                <a:lnTo>
                  <a:pt x="1491895" y="3316411"/>
                </a:lnTo>
                <a:lnTo>
                  <a:pt x="1500145" y="3322755"/>
                </a:lnTo>
                <a:lnTo>
                  <a:pt x="1509664" y="3329100"/>
                </a:lnTo>
                <a:lnTo>
                  <a:pt x="1519818" y="3335444"/>
                </a:lnTo>
                <a:lnTo>
                  <a:pt x="1530924" y="3341788"/>
                </a:lnTo>
                <a:lnTo>
                  <a:pt x="1542030" y="3347498"/>
                </a:lnTo>
                <a:lnTo>
                  <a:pt x="1553136" y="3352891"/>
                </a:lnTo>
                <a:lnTo>
                  <a:pt x="1553136" y="3255189"/>
                </a:lnTo>
                <a:lnTo>
                  <a:pt x="1539174" y="3249797"/>
                </a:lnTo>
                <a:lnTo>
                  <a:pt x="1527116" y="3244721"/>
                </a:lnTo>
                <a:lnTo>
                  <a:pt x="1516010" y="3239646"/>
                </a:lnTo>
                <a:lnTo>
                  <a:pt x="1506174" y="3234888"/>
                </a:lnTo>
                <a:lnTo>
                  <a:pt x="1497924" y="3230130"/>
                </a:lnTo>
                <a:lnTo>
                  <a:pt x="1490626" y="3226006"/>
                </a:lnTo>
                <a:lnTo>
                  <a:pt x="1484914" y="3221565"/>
                </a:lnTo>
                <a:lnTo>
                  <a:pt x="1480154" y="3217441"/>
                </a:lnTo>
                <a:close/>
                <a:moveTo>
                  <a:pt x="2426374" y="3213000"/>
                </a:moveTo>
                <a:lnTo>
                  <a:pt x="2420662" y="3217124"/>
                </a:lnTo>
                <a:lnTo>
                  <a:pt x="2413999" y="3221565"/>
                </a:lnTo>
                <a:lnTo>
                  <a:pt x="2406701" y="3226323"/>
                </a:lnTo>
                <a:lnTo>
                  <a:pt x="2399720" y="3230130"/>
                </a:lnTo>
                <a:lnTo>
                  <a:pt x="2392739" y="3234253"/>
                </a:lnTo>
                <a:lnTo>
                  <a:pt x="2385124" y="3237743"/>
                </a:lnTo>
                <a:lnTo>
                  <a:pt x="2378460" y="3240915"/>
                </a:lnTo>
                <a:lnTo>
                  <a:pt x="2371797" y="3243135"/>
                </a:lnTo>
                <a:lnTo>
                  <a:pt x="2371797" y="3350353"/>
                </a:lnTo>
                <a:lnTo>
                  <a:pt x="2379729" y="3346864"/>
                </a:lnTo>
                <a:lnTo>
                  <a:pt x="2387028" y="3342423"/>
                </a:lnTo>
                <a:lnTo>
                  <a:pt x="2394643" y="3338299"/>
                </a:lnTo>
                <a:lnTo>
                  <a:pt x="2401941" y="3333541"/>
                </a:lnTo>
                <a:lnTo>
                  <a:pt x="2409239" y="3328782"/>
                </a:lnTo>
                <a:lnTo>
                  <a:pt x="2415585" y="3324024"/>
                </a:lnTo>
                <a:lnTo>
                  <a:pt x="2421297" y="3319266"/>
                </a:lnTo>
                <a:lnTo>
                  <a:pt x="2426374" y="3314508"/>
                </a:lnTo>
                <a:lnTo>
                  <a:pt x="2426374" y="3213000"/>
                </a:lnTo>
                <a:close/>
                <a:moveTo>
                  <a:pt x="2692385" y="3167062"/>
                </a:moveTo>
                <a:lnTo>
                  <a:pt x="2692385" y="3264535"/>
                </a:lnTo>
                <a:lnTo>
                  <a:pt x="2695241" y="3267393"/>
                </a:lnTo>
                <a:lnTo>
                  <a:pt x="2698098" y="3270250"/>
                </a:lnTo>
                <a:lnTo>
                  <a:pt x="2705399" y="3276600"/>
                </a:lnTo>
                <a:lnTo>
                  <a:pt x="2714921" y="3283903"/>
                </a:lnTo>
                <a:lnTo>
                  <a:pt x="2725078" y="3290888"/>
                </a:lnTo>
                <a:lnTo>
                  <a:pt x="2737140" y="3297873"/>
                </a:lnTo>
                <a:lnTo>
                  <a:pt x="2748884" y="3305175"/>
                </a:lnTo>
                <a:lnTo>
                  <a:pt x="2761581" y="3311525"/>
                </a:lnTo>
                <a:lnTo>
                  <a:pt x="2773325" y="3317240"/>
                </a:lnTo>
                <a:lnTo>
                  <a:pt x="2773325" y="3208337"/>
                </a:lnTo>
                <a:lnTo>
                  <a:pt x="2758407" y="3202940"/>
                </a:lnTo>
                <a:lnTo>
                  <a:pt x="2744441" y="3196907"/>
                </a:lnTo>
                <a:lnTo>
                  <a:pt x="2732379" y="3191510"/>
                </a:lnTo>
                <a:lnTo>
                  <a:pt x="2721269" y="3186430"/>
                </a:lnTo>
                <a:lnTo>
                  <a:pt x="2712064" y="3180715"/>
                </a:lnTo>
                <a:lnTo>
                  <a:pt x="2704446" y="3176270"/>
                </a:lnTo>
                <a:lnTo>
                  <a:pt x="2697781" y="3171507"/>
                </a:lnTo>
                <a:lnTo>
                  <a:pt x="2692385" y="3167062"/>
                </a:lnTo>
                <a:close/>
                <a:moveTo>
                  <a:pt x="3744614" y="3161665"/>
                </a:moveTo>
                <a:lnTo>
                  <a:pt x="3737949" y="3166745"/>
                </a:lnTo>
                <a:lnTo>
                  <a:pt x="3730648" y="3171507"/>
                </a:lnTo>
                <a:lnTo>
                  <a:pt x="3722713" y="3176587"/>
                </a:lnTo>
                <a:lnTo>
                  <a:pt x="3715095" y="3180715"/>
                </a:lnTo>
                <a:lnTo>
                  <a:pt x="3706524" y="3185160"/>
                </a:lnTo>
                <a:lnTo>
                  <a:pt x="3698907" y="3189287"/>
                </a:lnTo>
                <a:lnTo>
                  <a:pt x="3691289" y="3192780"/>
                </a:lnTo>
                <a:lnTo>
                  <a:pt x="3683671" y="3195320"/>
                </a:lnTo>
                <a:lnTo>
                  <a:pt x="3683671" y="3315018"/>
                </a:lnTo>
                <a:lnTo>
                  <a:pt x="3692558" y="3310573"/>
                </a:lnTo>
                <a:lnTo>
                  <a:pt x="3701128" y="3305810"/>
                </a:lnTo>
                <a:lnTo>
                  <a:pt x="3709381" y="3301048"/>
                </a:lnTo>
                <a:lnTo>
                  <a:pt x="3717634" y="3295968"/>
                </a:lnTo>
                <a:lnTo>
                  <a:pt x="3725252" y="3290570"/>
                </a:lnTo>
                <a:lnTo>
                  <a:pt x="3732235" y="3285490"/>
                </a:lnTo>
                <a:lnTo>
                  <a:pt x="3738901" y="3279775"/>
                </a:lnTo>
                <a:lnTo>
                  <a:pt x="3744614" y="3275013"/>
                </a:lnTo>
                <a:lnTo>
                  <a:pt x="3744614" y="3161665"/>
                </a:lnTo>
                <a:close/>
                <a:moveTo>
                  <a:pt x="771525" y="3136900"/>
                </a:moveTo>
                <a:lnTo>
                  <a:pt x="805634" y="3143476"/>
                </a:lnTo>
                <a:lnTo>
                  <a:pt x="812009" y="3145042"/>
                </a:lnTo>
                <a:lnTo>
                  <a:pt x="818066" y="3146921"/>
                </a:lnTo>
                <a:lnTo>
                  <a:pt x="823167" y="3148486"/>
                </a:lnTo>
                <a:lnTo>
                  <a:pt x="827311" y="3150365"/>
                </a:lnTo>
                <a:lnTo>
                  <a:pt x="831455" y="3152557"/>
                </a:lnTo>
                <a:lnTo>
                  <a:pt x="835280" y="3155062"/>
                </a:lnTo>
                <a:lnTo>
                  <a:pt x="842612" y="3160072"/>
                </a:lnTo>
                <a:lnTo>
                  <a:pt x="845162" y="3162890"/>
                </a:lnTo>
                <a:lnTo>
                  <a:pt x="847075" y="3165082"/>
                </a:lnTo>
                <a:lnTo>
                  <a:pt x="848669" y="3167587"/>
                </a:lnTo>
                <a:lnTo>
                  <a:pt x="849944" y="3170092"/>
                </a:lnTo>
                <a:lnTo>
                  <a:pt x="850900" y="3172597"/>
                </a:lnTo>
                <a:lnTo>
                  <a:pt x="850900" y="3175416"/>
                </a:lnTo>
                <a:lnTo>
                  <a:pt x="850262" y="3177608"/>
                </a:lnTo>
                <a:lnTo>
                  <a:pt x="849625" y="3180426"/>
                </a:lnTo>
                <a:lnTo>
                  <a:pt x="848031" y="3182618"/>
                </a:lnTo>
                <a:lnTo>
                  <a:pt x="846437" y="3185123"/>
                </a:lnTo>
                <a:lnTo>
                  <a:pt x="844206" y="3187315"/>
                </a:lnTo>
                <a:lnTo>
                  <a:pt x="841656" y="3189820"/>
                </a:lnTo>
                <a:lnTo>
                  <a:pt x="838468" y="3191699"/>
                </a:lnTo>
                <a:lnTo>
                  <a:pt x="834961" y="3193577"/>
                </a:lnTo>
                <a:lnTo>
                  <a:pt x="831136" y="3195143"/>
                </a:lnTo>
                <a:lnTo>
                  <a:pt x="826992" y="3197022"/>
                </a:lnTo>
                <a:lnTo>
                  <a:pt x="820935" y="3198587"/>
                </a:lnTo>
                <a:lnTo>
                  <a:pt x="815197" y="3200153"/>
                </a:lnTo>
                <a:lnTo>
                  <a:pt x="808503" y="3201719"/>
                </a:lnTo>
                <a:lnTo>
                  <a:pt x="801171" y="3202971"/>
                </a:lnTo>
                <a:lnTo>
                  <a:pt x="787145" y="3204537"/>
                </a:lnTo>
                <a:lnTo>
                  <a:pt x="771525" y="3205163"/>
                </a:lnTo>
                <a:lnTo>
                  <a:pt x="771525" y="3136900"/>
                </a:lnTo>
                <a:close/>
                <a:moveTo>
                  <a:pt x="200025" y="3117850"/>
                </a:moveTo>
                <a:lnTo>
                  <a:pt x="200343" y="3123582"/>
                </a:lnTo>
                <a:lnTo>
                  <a:pt x="201296" y="3129631"/>
                </a:lnTo>
                <a:lnTo>
                  <a:pt x="202567" y="3135044"/>
                </a:lnTo>
                <a:lnTo>
                  <a:pt x="204155" y="3141094"/>
                </a:lnTo>
                <a:lnTo>
                  <a:pt x="206061" y="3146507"/>
                </a:lnTo>
                <a:lnTo>
                  <a:pt x="208285" y="3152238"/>
                </a:lnTo>
                <a:lnTo>
                  <a:pt x="211144" y="3157651"/>
                </a:lnTo>
                <a:lnTo>
                  <a:pt x="214321" y="3163064"/>
                </a:lnTo>
                <a:lnTo>
                  <a:pt x="217816" y="3168795"/>
                </a:lnTo>
                <a:lnTo>
                  <a:pt x="221310" y="3173890"/>
                </a:lnTo>
                <a:lnTo>
                  <a:pt x="225758" y="3179303"/>
                </a:lnTo>
                <a:lnTo>
                  <a:pt x="230206" y="3184715"/>
                </a:lnTo>
                <a:lnTo>
                  <a:pt x="235289" y="3189810"/>
                </a:lnTo>
                <a:lnTo>
                  <a:pt x="240372" y="3194904"/>
                </a:lnTo>
                <a:lnTo>
                  <a:pt x="245773" y="3199999"/>
                </a:lnTo>
                <a:lnTo>
                  <a:pt x="251809" y="3205093"/>
                </a:lnTo>
                <a:lnTo>
                  <a:pt x="251809" y="3304436"/>
                </a:lnTo>
                <a:lnTo>
                  <a:pt x="254032" y="3306983"/>
                </a:lnTo>
                <a:lnTo>
                  <a:pt x="256574" y="3309531"/>
                </a:lnTo>
                <a:lnTo>
                  <a:pt x="263563" y="3315580"/>
                </a:lnTo>
                <a:lnTo>
                  <a:pt x="271823" y="3321948"/>
                </a:lnTo>
                <a:lnTo>
                  <a:pt x="281354" y="3328317"/>
                </a:lnTo>
                <a:lnTo>
                  <a:pt x="291520" y="3335003"/>
                </a:lnTo>
                <a:lnTo>
                  <a:pt x="302639" y="3340734"/>
                </a:lnTo>
                <a:lnTo>
                  <a:pt x="313758" y="3346784"/>
                </a:lnTo>
                <a:lnTo>
                  <a:pt x="324877" y="3351879"/>
                </a:lnTo>
                <a:lnTo>
                  <a:pt x="324877" y="3249352"/>
                </a:lnTo>
                <a:lnTo>
                  <a:pt x="341715" y="3256994"/>
                </a:lnTo>
                <a:lnTo>
                  <a:pt x="359505" y="3263999"/>
                </a:lnTo>
                <a:lnTo>
                  <a:pt x="377931" y="3270685"/>
                </a:lnTo>
                <a:lnTo>
                  <a:pt x="397311" y="3277053"/>
                </a:lnTo>
                <a:lnTo>
                  <a:pt x="397311" y="3378943"/>
                </a:lnTo>
                <a:lnTo>
                  <a:pt x="414783" y="3384038"/>
                </a:lnTo>
                <a:lnTo>
                  <a:pt x="432892" y="3388814"/>
                </a:lnTo>
                <a:lnTo>
                  <a:pt x="451318" y="3393590"/>
                </a:lnTo>
                <a:lnTo>
                  <a:pt x="470379" y="3397729"/>
                </a:lnTo>
                <a:lnTo>
                  <a:pt x="470379" y="3296476"/>
                </a:lnTo>
                <a:lnTo>
                  <a:pt x="488170" y="3300615"/>
                </a:lnTo>
                <a:lnTo>
                  <a:pt x="506278" y="3303799"/>
                </a:lnTo>
                <a:lnTo>
                  <a:pt x="524386" y="3306983"/>
                </a:lnTo>
                <a:lnTo>
                  <a:pt x="543448" y="3309849"/>
                </a:lnTo>
                <a:lnTo>
                  <a:pt x="543448" y="3410465"/>
                </a:lnTo>
                <a:lnTo>
                  <a:pt x="561238" y="3412694"/>
                </a:lnTo>
                <a:lnTo>
                  <a:pt x="579347" y="3415241"/>
                </a:lnTo>
                <a:lnTo>
                  <a:pt x="597455" y="3417152"/>
                </a:lnTo>
                <a:lnTo>
                  <a:pt x="615881" y="3418744"/>
                </a:lnTo>
                <a:lnTo>
                  <a:pt x="615881" y="3318446"/>
                </a:lnTo>
                <a:lnTo>
                  <a:pt x="634307" y="3320038"/>
                </a:lnTo>
                <a:lnTo>
                  <a:pt x="652415" y="3320993"/>
                </a:lnTo>
                <a:lnTo>
                  <a:pt x="670524" y="3321948"/>
                </a:lnTo>
                <a:lnTo>
                  <a:pt x="688950" y="3322585"/>
                </a:lnTo>
                <a:lnTo>
                  <a:pt x="688950" y="3422883"/>
                </a:lnTo>
                <a:lnTo>
                  <a:pt x="710235" y="3423520"/>
                </a:lnTo>
                <a:lnTo>
                  <a:pt x="732155" y="3423520"/>
                </a:lnTo>
                <a:lnTo>
                  <a:pt x="762018" y="3423201"/>
                </a:lnTo>
                <a:lnTo>
                  <a:pt x="762018" y="3322904"/>
                </a:lnTo>
                <a:lnTo>
                  <a:pt x="790928" y="3321948"/>
                </a:lnTo>
                <a:lnTo>
                  <a:pt x="818884" y="3320675"/>
                </a:lnTo>
                <a:lnTo>
                  <a:pt x="846524" y="3318446"/>
                </a:lnTo>
                <a:lnTo>
                  <a:pt x="873845" y="3315899"/>
                </a:lnTo>
                <a:lnTo>
                  <a:pt x="900531" y="3312715"/>
                </a:lnTo>
                <a:lnTo>
                  <a:pt x="926581" y="3309212"/>
                </a:lnTo>
                <a:lnTo>
                  <a:pt x="951996" y="3304755"/>
                </a:lnTo>
                <a:lnTo>
                  <a:pt x="976776" y="3299978"/>
                </a:lnTo>
                <a:lnTo>
                  <a:pt x="1000921" y="3294884"/>
                </a:lnTo>
                <a:lnTo>
                  <a:pt x="1023794" y="3289471"/>
                </a:lnTo>
                <a:lnTo>
                  <a:pt x="1046350" y="3283421"/>
                </a:lnTo>
                <a:lnTo>
                  <a:pt x="1067953" y="3277053"/>
                </a:lnTo>
                <a:lnTo>
                  <a:pt x="1088285" y="3270048"/>
                </a:lnTo>
                <a:lnTo>
                  <a:pt x="1108300" y="3263043"/>
                </a:lnTo>
                <a:lnTo>
                  <a:pt x="1126726" y="3255083"/>
                </a:lnTo>
                <a:lnTo>
                  <a:pt x="1144516" y="3247123"/>
                </a:lnTo>
                <a:lnTo>
                  <a:pt x="1144516" y="3349968"/>
                </a:lnTo>
                <a:lnTo>
                  <a:pt x="1152459" y="3346147"/>
                </a:lnTo>
                <a:lnTo>
                  <a:pt x="1159766" y="3342008"/>
                </a:lnTo>
                <a:lnTo>
                  <a:pt x="1167390" y="3337232"/>
                </a:lnTo>
                <a:lnTo>
                  <a:pt x="1175015" y="3332456"/>
                </a:lnTo>
                <a:lnTo>
                  <a:pt x="1182004" y="3327680"/>
                </a:lnTo>
                <a:lnTo>
                  <a:pt x="1188358" y="3322904"/>
                </a:lnTo>
                <a:lnTo>
                  <a:pt x="1194076" y="3318446"/>
                </a:lnTo>
                <a:lnTo>
                  <a:pt x="1199477" y="3313988"/>
                </a:lnTo>
                <a:lnTo>
                  <a:pt x="1199477" y="3215601"/>
                </a:lnTo>
                <a:lnTo>
                  <a:pt x="1206784" y="3209870"/>
                </a:lnTo>
                <a:lnTo>
                  <a:pt x="1213455" y="3204457"/>
                </a:lnTo>
                <a:lnTo>
                  <a:pt x="1220126" y="3198725"/>
                </a:lnTo>
                <a:lnTo>
                  <a:pt x="1226163" y="3192994"/>
                </a:lnTo>
                <a:lnTo>
                  <a:pt x="1232199" y="3186944"/>
                </a:lnTo>
                <a:lnTo>
                  <a:pt x="1237282" y="3181531"/>
                </a:lnTo>
                <a:lnTo>
                  <a:pt x="1242047" y="3175163"/>
                </a:lnTo>
                <a:lnTo>
                  <a:pt x="1246177" y="3169114"/>
                </a:lnTo>
                <a:lnTo>
                  <a:pt x="1250307" y="3162745"/>
                </a:lnTo>
                <a:lnTo>
                  <a:pt x="1253802" y="3157014"/>
                </a:lnTo>
                <a:lnTo>
                  <a:pt x="1256661" y="3150646"/>
                </a:lnTo>
                <a:lnTo>
                  <a:pt x="1258885" y="3144278"/>
                </a:lnTo>
                <a:lnTo>
                  <a:pt x="1260791" y="3137910"/>
                </a:lnTo>
                <a:lnTo>
                  <a:pt x="1262379" y="3131223"/>
                </a:lnTo>
                <a:lnTo>
                  <a:pt x="1263332" y="3124855"/>
                </a:lnTo>
                <a:lnTo>
                  <a:pt x="1263650" y="3118169"/>
                </a:lnTo>
                <a:lnTo>
                  <a:pt x="1263650" y="3251581"/>
                </a:lnTo>
                <a:lnTo>
                  <a:pt x="1263332" y="3251899"/>
                </a:lnTo>
                <a:lnTo>
                  <a:pt x="1263332" y="3255720"/>
                </a:lnTo>
                <a:lnTo>
                  <a:pt x="1263015" y="3259859"/>
                </a:lnTo>
                <a:lnTo>
                  <a:pt x="1262379" y="3264635"/>
                </a:lnTo>
                <a:lnTo>
                  <a:pt x="1261426" y="3269730"/>
                </a:lnTo>
                <a:lnTo>
                  <a:pt x="1260155" y="3274506"/>
                </a:lnTo>
                <a:lnTo>
                  <a:pt x="1258567" y="3279600"/>
                </a:lnTo>
                <a:lnTo>
                  <a:pt x="1256661" y="3284377"/>
                </a:lnTo>
                <a:lnTo>
                  <a:pt x="1254119" y="3289153"/>
                </a:lnTo>
                <a:lnTo>
                  <a:pt x="1251896" y="3294247"/>
                </a:lnTo>
                <a:lnTo>
                  <a:pt x="1248719" y="3299023"/>
                </a:lnTo>
                <a:lnTo>
                  <a:pt x="1245542" y="3303162"/>
                </a:lnTo>
                <a:lnTo>
                  <a:pt x="1242365" y="3307939"/>
                </a:lnTo>
                <a:lnTo>
                  <a:pt x="1238552" y="3312715"/>
                </a:lnTo>
                <a:lnTo>
                  <a:pt x="1234423" y="3317172"/>
                </a:lnTo>
                <a:lnTo>
                  <a:pt x="1225845" y="3326088"/>
                </a:lnTo>
                <a:lnTo>
                  <a:pt x="1215997" y="3335003"/>
                </a:lnTo>
                <a:lnTo>
                  <a:pt x="1204877" y="3343600"/>
                </a:lnTo>
                <a:lnTo>
                  <a:pt x="1192488" y="3351879"/>
                </a:lnTo>
                <a:lnTo>
                  <a:pt x="1179462" y="3360157"/>
                </a:lnTo>
                <a:lnTo>
                  <a:pt x="1165802" y="3367799"/>
                </a:lnTo>
                <a:lnTo>
                  <a:pt x="1150870" y="3375122"/>
                </a:lnTo>
                <a:lnTo>
                  <a:pt x="1134986" y="3382764"/>
                </a:lnTo>
                <a:lnTo>
                  <a:pt x="1118466" y="3389769"/>
                </a:lnTo>
                <a:lnTo>
                  <a:pt x="1100993" y="3396137"/>
                </a:lnTo>
                <a:lnTo>
                  <a:pt x="1082567" y="3402824"/>
                </a:lnTo>
                <a:lnTo>
                  <a:pt x="1063506" y="3408873"/>
                </a:lnTo>
                <a:lnTo>
                  <a:pt x="1043491" y="3414286"/>
                </a:lnTo>
                <a:lnTo>
                  <a:pt x="1022841" y="3420017"/>
                </a:lnTo>
                <a:lnTo>
                  <a:pt x="1001874" y="3424794"/>
                </a:lnTo>
                <a:lnTo>
                  <a:pt x="979953" y="3429570"/>
                </a:lnTo>
                <a:lnTo>
                  <a:pt x="957397" y="3433709"/>
                </a:lnTo>
                <a:lnTo>
                  <a:pt x="934524" y="3437848"/>
                </a:lnTo>
                <a:lnTo>
                  <a:pt x="910697" y="3441032"/>
                </a:lnTo>
                <a:lnTo>
                  <a:pt x="886235" y="3444216"/>
                </a:lnTo>
                <a:lnTo>
                  <a:pt x="861773" y="3446764"/>
                </a:lnTo>
                <a:lnTo>
                  <a:pt x="836675" y="3448992"/>
                </a:lnTo>
                <a:lnTo>
                  <a:pt x="810942" y="3450584"/>
                </a:lnTo>
                <a:lnTo>
                  <a:pt x="784892" y="3451540"/>
                </a:lnTo>
                <a:lnTo>
                  <a:pt x="758841" y="3452495"/>
                </a:lnTo>
                <a:lnTo>
                  <a:pt x="732155" y="3452813"/>
                </a:lnTo>
                <a:lnTo>
                  <a:pt x="704834" y="3452495"/>
                </a:lnTo>
                <a:lnTo>
                  <a:pt x="677513" y="3451540"/>
                </a:lnTo>
                <a:lnTo>
                  <a:pt x="651145" y="3450584"/>
                </a:lnTo>
                <a:lnTo>
                  <a:pt x="625094" y="3448356"/>
                </a:lnTo>
                <a:lnTo>
                  <a:pt x="599361" y="3446445"/>
                </a:lnTo>
                <a:lnTo>
                  <a:pt x="574264" y="3443579"/>
                </a:lnTo>
                <a:lnTo>
                  <a:pt x="549484" y="3440395"/>
                </a:lnTo>
                <a:lnTo>
                  <a:pt x="525339" y="3436893"/>
                </a:lnTo>
                <a:lnTo>
                  <a:pt x="501513" y="3433072"/>
                </a:lnTo>
                <a:lnTo>
                  <a:pt x="478639" y="3428296"/>
                </a:lnTo>
                <a:lnTo>
                  <a:pt x="456718" y="3423520"/>
                </a:lnTo>
                <a:lnTo>
                  <a:pt x="434798" y="3418425"/>
                </a:lnTo>
                <a:lnTo>
                  <a:pt x="413830" y="3412694"/>
                </a:lnTo>
                <a:lnTo>
                  <a:pt x="394134" y="3406963"/>
                </a:lnTo>
                <a:lnTo>
                  <a:pt x="374755" y="3400595"/>
                </a:lnTo>
                <a:lnTo>
                  <a:pt x="356329" y="3393908"/>
                </a:lnTo>
                <a:lnTo>
                  <a:pt x="338538" y="3386585"/>
                </a:lnTo>
                <a:lnTo>
                  <a:pt x="322018" y="3379580"/>
                </a:lnTo>
                <a:lnTo>
                  <a:pt x="306134" y="3372257"/>
                </a:lnTo>
                <a:lnTo>
                  <a:pt x="291520" y="3364296"/>
                </a:lnTo>
                <a:lnTo>
                  <a:pt x="277542" y="3356018"/>
                </a:lnTo>
                <a:lnTo>
                  <a:pt x="264834" y="3347421"/>
                </a:lnTo>
                <a:lnTo>
                  <a:pt x="253079" y="3338824"/>
                </a:lnTo>
                <a:lnTo>
                  <a:pt x="242278" y="3330227"/>
                </a:lnTo>
                <a:lnTo>
                  <a:pt x="237513" y="3325451"/>
                </a:lnTo>
                <a:lnTo>
                  <a:pt x="232747" y="3320675"/>
                </a:lnTo>
                <a:lnTo>
                  <a:pt x="228617" y="3316217"/>
                </a:lnTo>
                <a:lnTo>
                  <a:pt x="224487" y="3311441"/>
                </a:lnTo>
                <a:lnTo>
                  <a:pt x="220993" y="3306983"/>
                </a:lnTo>
                <a:lnTo>
                  <a:pt x="217498" y="3302207"/>
                </a:lnTo>
                <a:lnTo>
                  <a:pt x="214321" y="3297431"/>
                </a:lnTo>
                <a:lnTo>
                  <a:pt x="211462" y="3292337"/>
                </a:lnTo>
                <a:lnTo>
                  <a:pt x="208921" y="3287561"/>
                </a:lnTo>
                <a:lnTo>
                  <a:pt x="206697" y="3282148"/>
                </a:lnTo>
                <a:lnTo>
                  <a:pt x="204791" y="3277690"/>
                </a:lnTo>
                <a:lnTo>
                  <a:pt x="203202" y="3272277"/>
                </a:lnTo>
                <a:lnTo>
                  <a:pt x="201931" y="3267183"/>
                </a:lnTo>
                <a:lnTo>
                  <a:pt x="201296" y="3262088"/>
                </a:lnTo>
                <a:lnTo>
                  <a:pt x="200978" y="3256994"/>
                </a:lnTo>
                <a:lnTo>
                  <a:pt x="200343" y="3251899"/>
                </a:lnTo>
                <a:lnTo>
                  <a:pt x="200025" y="3251899"/>
                </a:lnTo>
                <a:lnTo>
                  <a:pt x="200025" y="3117850"/>
                </a:lnTo>
                <a:close/>
                <a:moveTo>
                  <a:pt x="1263332" y="3111818"/>
                </a:moveTo>
                <a:lnTo>
                  <a:pt x="1263650" y="3117533"/>
                </a:lnTo>
                <a:lnTo>
                  <a:pt x="1263332" y="3119438"/>
                </a:lnTo>
                <a:lnTo>
                  <a:pt x="1263332" y="3116263"/>
                </a:lnTo>
                <a:lnTo>
                  <a:pt x="1263332" y="3111818"/>
                </a:lnTo>
                <a:close/>
                <a:moveTo>
                  <a:pt x="1263253" y="3110548"/>
                </a:moveTo>
                <a:lnTo>
                  <a:pt x="1263332" y="3111183"/>
                </a:lnTo>
                <a:lnTo>
                  <a:pt x="1263332" y="3111818"/>
                </a:lnTo>
                <a:lnTo>
                  <a:pt x="1263253" y="3110548"/>
                </a:lnTo>
                <a:close/>
                <a:moveTo>
                  <a:pt x="1892592" y="3107220"/>
                </a:moveTo>
                <a:lnTo>
                  <a:pt x="1892592" y="3210034"/>
                </a:lnTo>
                <a:lnTo>
                  <a:pt x="1913877" y="3210983"/>
                </a:lnTo>
                <a:lnTo>
                  <a:pt x="1935480" y="3210983"/>
                </a:lnTo>
                <a:lnTo>
                  <a:pt x="1965343" y="3210667"/>
                </a:lnTo>
                <a:lnTo>
                  <a:pt x="1965343" y="3107537"/>
                </a:lnTo>
                <a:lnTo>
                  <a:pt x="1935480" y="3107853"/>
                </a:lnTo>
                <a:lnTo>
                  <a:pt x="1913877" y="3107853"/>
                </a:lnTo>
                <a:lnTo>
                  <a:pt x="1892592" y="3107220"/>
                </a:lnTo>
                <a:close/>
                <a:moveTo>
                  <a:pt x="200819" y="3107046"/>
                </a:moveTo>
                <a:lnTo>
                  <a:pt x="200378" y="3110133"/>
                </a:lnTo>
                <a:lnTo>
                  <a:pt x="200025" y="3115072"/>
                </a:lnTo>
                <a:lnTo>
                  <a:pt x="200025" y="3110751"/>
                </a:lnTo>
                <a:lnTo>
                  <a:pt x="200819" y="3107046"/>
                </a:lnTo>
                <a:close/>
                <a:moveTo>
                  <a:pt x="2489519" y="3103562"/>
                </a:moveTo>
                <a:lnTo>
                  <a:pt x="2490471" y="3109906"/>
                </a:lnTo>
                <a:lnTo>
                  <a:pt x="2490788" y="3116568"/>
                </a:lnTo>
                <a:lnTo>
                  <a:pt x="2490788" y="3252652"/>
                </a:lnTo>
                <a:lnTo>
                  <a:pt x="2490471" y="3252969"/>
                </a:lnTo>
                <a:lnTo>
                  <a:pt x="2489836" y="3260899"/>
                </a:lnTo>
                <a:lnTo>
                  <a:pt x="2489519" y="3265657"/>
                </a:lnTo>
                <a:lnTo>
                  <a:pt x="2488250" y="3270733"/>
                </a:lnTo>
                <a:lnTo>
                  <a:pt x="2487298" y="3275491"/>
                </a:lnTo>
                <a:lnTo>
                  <a:pt x="2485711" y="3280566"/>
                </a:lnTo>
                <a:lnTo>
                  <a:pt x="2483490" y="3285325"/>
                </a:lnTo>
                <a:lnTo>
                  <a:pt x="2481269" y="3290083"/>
                </a:lnTo>
                <a:lnTo>
                  <a:pt x="2479048" y="3294841"/>
                </a:lnTo>
                <a:lnTo>
                  <a:pt x="2475874" y="3299599"/>
                </a:lnTo>
                <a:lnTo>
                  <a:pt x="2472701" y="3304357"/>
                </a:lnTo>
                <a:lnTo>
                  <a:pt x="2469528" y="3309115"/>
                </a:lnTo>
                <a:lnTo>
                  <a:pt x="2465403" y="3313874"/>
                </a:lnTo>
                <a:lnTo>
                  <a:pt x="2461595" y="3317997"/>
                </a:lnTo>
                <a:lnTo>
                  <a:pt x="2453028" y="3327196"/>
                </a:lnTo>
                <a:lnTo>
                  <a:pt x="2443191" y="3335761"/>
                </a:lnTo>
                <a:lnTo>
                  <a:pt x="2432086" y="3344643"/>
                </a:lnTo>
                <a:lnTo>
                  <a:pt x="2419710" y="3352891"/>
                </a:lnTo>
                <a:lnTo>
                  <a:pt x="2406701" y="3360504"/>
                </a:lnTo>
                <a:lnTo>
                  <a:pt x="2393056" y="3368434"/>
                </a:lnTo>
                <a:lnTo>
                  <a:pt x="2378143" y="3376047"/>
                </a:lnTo>
                <a:lnTo>
                  <a:pt x="2362277" y="3383660"/>
                </a:lnTo>
                <a:lnTo>
                  <a:pt x="2345777" y="3390322"/>
                </a:lnTo>
                <a:lnTo>
                  <a:pt x="2328325" y="3396983"/>
                </a:lnTo>
                <a:lnTo>
                  <a:pt x="2309921" y="3403327"/>
                </a:lnTo>
                <a:lnTo>
                  <a:pt x="2290882" y="3409671"/>
                </a:lnTo>
                <a:lnTo>
                  <a:pt x="2270892" y="3415064"/>
                </a:lnTo>
                <a:lnTo>
                  <a:pt x="2250267" y="3420139"/>
                </a:lnTo>
                <a:lnTo>
                  <a:pt x="2229324" y="3425215"/>
                </a:lnTo>
                <a:lnTo>
                  <a:pt x="2207430" y="3429973"/>
                </a:lnTo>
                <a:lnTo>
                  <a:pt x="2184901" y="3434414"/>
                </a:lnTo>
                <a:lnTo>
                  <a:pt x="2162054" y="3437903"/>
                </a:lnTo>
                <a:lnTo>
                  <a:pt x="2138256" y="3441393"/>
                </a:lnTo>
                <a:lnTo>
                  <a:pt x="2113823" y="3444565"/>
                </a:lnTo>
                <a:lnTo>
                  <a:pt x="2089390" y="3447102"/>
                </a:lnTo>
                <a:lnTo>
                  <a:pt x="2064323" y="3449006"/>
                </a:lnTo>
                <a:lnTo>
                  <a:pt x="2038621" y="3450909"/>
                </a:lnTo>
                <a:lnTo>
                  <a:pt x="2012601" y="3452178"/>
                </a:lnTo>
                <a:lnTo>
                  <a:pt x="1986582" y="3452812"/>
                </a:lnTo>
                <a:lnTo>
                  <a:pt x="1959928" y="3452812"/>
                </a:lnTo>
                <a:lnTo>
                  <a:pt x="1932639" y="3452812"/>
                </a:lnTo>
                <a:lnTo>
                  <a:pt x="1905350" y="3452178"/>
                </a:lnTo>
                <a:lnTo>
                  <a:pt x="1879014" y="3450592"/>
                </a:lnTo>
                <a:lnTo>
                  <a:pt x="1852994" y="3449006"/>
                </a:lnTo>
                <a:lnTo>
                  <a:pt x="1827292" y="3446468"/>
                </a:lnTo>
                <a:lnTo>
                  <a:pt x="1802224" y="3443930"/>
                </a:lnTo>
                <a:lnTo>
                  <a:pt x="1777157" y="3441075"/>
                </a:lnTo>
                <a:lnTo>
                  <a:pt x="1753359" y="3437269"/>
                </a:lnTo>
                <a:lnTo>
                  <a:pt x="1729560" y="3433145"/>
                </a:lnTo>
                <a:lnTo>
                  <a:pt x="1706714" y="3428704"/>
                </a:lnTo>
                <a:lnTo>
                  <a:pt x="1684502" y="3424263"/>
                </a:lnTo>
                <a:lnTo>
                  <a:pt x="1662925" y="3418871"/>
                </a:lnTo>
                <a:lnTo>
                  <a:pt x="1641983" y="3413478"/>
                </a:lnTo>
                <a:lnTo>
                  <a:pt x="1622309" y="3407134"/>
                </a:lnTo>
                <a:lnTo>
                  <a:pt x="1602953" y="3400790"/>
                </a:lnTo>
                <a:lnTo>
                  <a:pt x="1584549" y="3394445"/>
                </a:lnTo>
                <a:lnTo>
                  <a:pt x="1566780" y="3387467"/>
                </a:lnTo>
                <a:lnTo>
                  <a:pt x="1550280" y="3380488"/>
                </a:lnTo>
                <a:lnTo>
                  <a:pt x="1534414" y="3372558"/>
                </a:lnTo>
                <a:lnTo>
                  <a:pt x="1519501" y="3364945"/>
                </a:lnTo>
                <a:lnTo>
                  <a:pt x="1505539" y="3356697"/>
                </a:lnTo>
                <a:lnTo>
                  <a:pt x="1493164" y="3348450"/>
                </a:lnTo>
                <a:lnTo>
                  <a:pt x="1481106" y="3339885"/>
                </a:lnTo>
                <a:lnTo>
                  <a:pt x="1470635" y="3330686"/>
                </a:lnTo>
                <a:lnTo>
                  <a:pt x="1465875" y="3326245"/>
                </a:lnTo>
                <a:lnTo>
                  <a:pt x="1461116" y="3321487"/>
                </a:lnTo>
                <a:lnTo>
                  <a:pt x="1456673" y="3317363"/>
                </a:lnTo>
                <a:lnTo>
                  <a:pt x="1452866" y="3312605"/>
                </a:lnTo>
                <a:lnTo>
                  <a:pt x="1449375" y="3307847"/>
                </a:lnTo>
                <a:lnTo>
                  <a:pt x="1445885" y="3303088"/>
                </a:lnTo>
                <a:lnTo>
                  <a:pt x="1442712" y="3298013"/>
                </a:lnTo>
                <a:lnTo>
                  <a:pt x="1439856" y="3293255"/>
                </a:lnTo>
                <a:lnTo>
                  <a:pt x="1437000" y="3288497"/>
                </a:lnTo>
                <a:lnTo>
                  <a:pt x="1435096" y="3283421"/>
                </a:lnTo>
                <a:lnTo>
                  <a:pt x="1433192" y="3278346"/>
                </a:lnTo>
                <a:lnTo>
                  <a:pt x="1431606" y="3273588"/>
                </a:lnTo>
                <a:lnTo>
                  <a:pt x="1430337" y="3268512"/>
                </a:lnTo>
                <a:lnTo>
                  <a:pt x="1429702" y="3263437"/>
                </a:lnTo>
                <a:lnTo>
                  <a:pt x="1429385" y="3258044"/>
                </a:lnTo>
                <a:lnTo>
                  <a:pt x="1428750" y="3252969"/>
                </a:lnTo>
                <a:lnTo>
                  <a:pt x="1428750" y="3155268"/>
                </a:lnTo>
                <a:lnTo>
                  <a:pt x="1438269" y="3162881"/>
                </a:lnTo>
                <a:lnTo>
                  <a:pt x="1449058" y="3170177"/>
                </a:lnTo>
                <a:lnTo>
                  <a:pt x="1459846" y="3177473"/>
                </a:lnTo>
                <a:lnTo>
                  <a:pt x="1471270" y="3184134"/>
                </a:lnTo>
                <a:lnTo>
                  <a:pt x="1483645" y="3190795"/>
                </a:lnTo>
                <a:lnTo>
                  <a:pt x="1496337" y="3197140"/>
                </a:lnTo>
                <a:lnTo>
                  <a:pt x="1509347" y="3203484"/>
                </a:lnTo>
                <a:lnTo>
                  <a:pt x="1522674" y="3209194"/>
                </a:lnTo>
                <a:lnTo>
                  <a:pt x="1536953" y="3215221"/>
                </a:lnTo>
                <a:lnTo>
                  <a:pt x="1550915" y="3220613"/>
                </a:lnTo>
                <a:lnTo>
                  <a:pt x="1566145" y="3226006"/>
                </a:lnTo>
                <a:lnTo>
                  <a:pt x="1581376" y="3231081"/>
                </a:lnTo>
                <a:lnTo>
                  <a:pt x="1597242" y="3235839"/>
                </a:lnTo>
                <a:lnTo>
                  <a:pt x="1612790" y="3240598"/>
                </a:lnTo>
                <a:lnTo>
                  <a:pt x="1628973" y="3244721"/>
                </a:lnTo>
                <a:lnTo>
                  <a:pt x="1646108" y="3248845"/>
                </a:lnTo>
                <a:lnTo>
                  <a:pt x="1662608" y="3252652"/>
                </a:lnTo>
                <a:lnTo>
                  <a:pt x="1680060" y="3256141"/>
                </a:lnTo>
                <a:lnTo>
                  <a:pt x="1697195" y="3259313"/>
                </a:lnTo>
                <a:lnTo>
                  <a:pt x="1714964" y="3262485"/>
                </a:lnTo>
                <a:lnTo>
                  <a:pt x="1732733" y="3265657"/>
                </a:lnTo>
                <a:lnTo>
                  <a:pt x="1750820" y="3268195"/>
                </a:lnTo>
                <a:lnTo>
                  <a:pt x="1768907" y="3270416"/>
                </a:lnTo>
                <a:lnTo>
                  <a:pt x="1786993" y="3272636"/>
                </a:lnTo>
                <a:lnTo>
                  <a:pt x="1805715" y="3274857"/>
                </a:lnTo>
                <a:lnTo>
                  <a:pt x="1824119" y="3276443"/>
                </a:lnTo>
                <a:lnTo>
                  <a:pt x="1842840" y="3277394"/>
                </a:lnTo>
                <a:lnTo>
                  <a:pt x="1861561" y="3278663"/>
                </a:lnTo>
                <a:lnTo>
                  <a:pt x="1880283" y="3279615"/>
                </a:lnTo>
                <a:lnTo>
                  <a:pt x="1898687" y="3280249"/>
                </a:lnTo>
                <a:lnTo>
                  <a:pt x="1917725" y="3280566"/>
                </a:lnTo>
                <a:lnTo>
                  <a:pt x="1936129" y="3280566"/>
                </a:lnTo>
                <a:lnTo>
                  <a:pt x="1958658" y="3280566"/>
                </a:lnTo>
                <a:lnTo>
                  <a:pt x="1981187" y="3280249"/>
                </a:lnTo>
                <a:lnTo>
                  <a:pt x="2003399" y="3278980"/>
                </a:lnTo>
                <a:lnTo>
                  <a:pt x="2025928" y="3278029"/>
                </a:lnTo>
                <a:lnTo>
                  <a:pt x="2048140" y="3276443"/>
                </a:lnTo>
                <a:lnTo>
                  <a:pt x="2070034" y="3274222"/>
                </a:lnTo>
                <a:lnTo>
                  <a:pt x="2092246" y="3272002"/>
                </a:lnTo>
                <a:lnTo>
                  <a:pt x="2114458" y="3269464"/>
                </a:lnTo>
                <a:lnTo>
                  <a:pt x="2135718" y="3266609"/>
                </a:lnTo>
                <a:lnTo>
                  <a:pt x="2157295" y="3263437"/>
                </a:lnTo>
                <a:lnTo>
                  <a:pt x="2178237" y="3259313"/>
                </a:lnTo>
                <a:lnTo>
                  <a:pt x="2198545" y="3255507"/>
                </a:lnTo>
                <a:lnTo>
                  <a:pt x="2219170" y="3251066"/>
                </a:lnTo>
                <a:lnTo>
                  <a:pt x="2239161" y="3246307"/>
                </a:lnTo>
                <a:lnTo>
                  <a:pt x="2258517" y="3241232"/>
                </a:lnTo>
                <a:lnTo>
                  <a:pt x="2277555" y="3235839"/>
                </a:lnTo>
                <a:lnTo>
                  <a:pt x="2295959" y="3230130"/>
                </a:lnTo>
                <a:lnTo>
                  <a:pt x="2314046" y="3223785"/>
                </a:lnTo>
                <a:lnTo>
                  <a:pt x="2331498" y="3217441"/>
                </a:lnTo>
                <a:lnTo>
                  <a:pt x="2348316" y="3210780"/>
                </a:lnTo>
                <a:lnTo>
                  <a:pt x="2364498" y="3203801"/>
                </a:lnTo>
                <a:lnTo>
                  <a:pt x="2380047" y="3196188"/>
                </a:lnTo>
                <a:lnTo>
                  <a:pt x="2394643" y="3188575"/>
                </a:lnTo>
                <a:lnTo>
                  <a:pt x="2408605" y="3180645"/>
                </a:lnTo>
                <a:lnTo>
                  <a:pt x="2422249" y="3171763"/>
                </a:lnTo>
                <a:lnTo>
                  <a:pt x="2434307" y="3163198"/>
                </a:lnTo>
                <a:lnTo>
                  <a:pt x="2445730" y="3153999"/>
                </a:lnTo>
                <a:lnTo>
                  <a:pt x="2456518" y="3144800"/>
                </a:lnTo>
                <a:lnTo>
                  <a:pt x="2466355" y="3134966"/>
                </a:lnTo>
                <a:lnTo>
                  <a:pt x="2471115" y="3129574"/>
                </a:lnTo>
                <a:lnTo>
                  <a:pt x="2474922" y="3124498"/>
                </a:lnTo>
                <a:lnTo>
                  <a:pt x="2479365" y="3119423"/>
                </a:lnTo>
                <a:lnTo>
                  <a:pt x="2482855" y="3114347"/>
                </a:lnTo>
                <a:lnTo>
                  <a:pt x="2486346" y="3108955"/>
                </a:lnTo>
                <a:lnTo>
                  <a:pt x="2489519" y="3103562"/>
                </a:lnTo>
                <a:close/>
                <a:moveTo>
                  <a:pt x="201789" y="3100564"/>
                </a:moveTo>
                <a:lnTo>
                  <a:pt x="201084" y="3105812"/>
                </a:lnTo>
                <a:lnTo>
                  <a:pt x="200819" y="3107046"/>
                </a:lnTo>
                <a:lnTo>
                  <a:pt x="201084" y="3105194"/>
                </a:lnTo>
                <a:lnTo>
                  <a:pt x="201789" y="3100564"/>
                </a:lnTo>
                <a:close/>
                <a:moveTo>
                  <a:pt x="1260475" y="3095625"/>
                </a:moveTo>
                <a:lnTo>
                  <a:pt x="1262062" y="3101340"/>
                </a:lnTo>
                <a:lnTo>
                  <a:pt x="1263015" y="3106738"/>
                </a:lnTo>
                <a:lnTo>
                  <a:pt x="1263253" y="3110548"/>
                </a:lnTo>
                <a:lnTo>
                  <a:pt x="1262698" y="3106103"/>
                </a:lnTo>
                <a:lnTo>
                  <a:pt x="1261745" y="3100705"/>
                </a:lnTo>
                <a:lnTo>
                  <a:pt x="1260475" y="3095625"/>
                </a:lnTo>
                <a:close/>
                <a:moveTo>
                  <a:pt x="1746773" y="3094566"/>
                </a:moveTo>
                <a:lnTo>
                  <a:pt x="1746773" y="3198013"/>
                </a:lnTo>
                <a:lnTo>
                  <a:pt x="1764563" y="3200227"/>
                </a:lnTo>
                <a:lnTo>
                  <a:pt x="1782671" y="3202758"/>
                </a:lnTo>
                <a:lnTo>
                  <a:pt x="1800780" y="3204656"/>
                </a:lnTo>
                <a:lnTo>
                  <a:pt x="1819841" y="3206238"/>
                </a:lnTo>
                <a:lnTo>
                  <a:pt x="1819841" y="3102791"/>
                </a:lnTo>
                <a:lnTo>
                  <a:pt x="1800780" y="3101210"/>
                </a:lnTo>
                <a:lnTo>
                  <a:pt x="1782671" y="3099312"/>
                </a:lnTo>
                <a:lnTo>
                  <a:pt x="1764563" y="3097097"/>
                </a:lnTo>
                <a:lnTo>
                  <a:pt x="1746773" y="3094566"/>
                </a:lnTo>
                <a:close/>
                <a:moveTo>
                  <a:pt x="1600953" y="3061666"/>
                </a:moveTo>
                <a:lnTo>
                  <a:pt x="1600953" y="3166378"/>
                </a:lnTo>
                <a:lnTo>
                  <a:pt x="1618744" y="3171756"/>
                </a:lnTo>
                <a:lnTo>
                  <a:pt x="1636217" y="3176501"/>
                </a:lnTo>
                <a:lnTo>
                  <a:pt x="1654960" y="3180930"/>
                </a:lnTo>
                <a:lnTo>
                  <a:pt x="1673704" y="3185042"/>
                </a:lnTo>
                <a:lnTo>
                  <a:pt x="1673704" y="3080963"/>
                </a:lnTo>
                <a:lnTo>
                  <a:pt x="1654960" y="3076534"/>
                </a:lnTo>
                <a:lnTo>
                  <a:pt x="1636217" y="3071789"/>
                </a:lnTo>
                <a:lnTo>
                  <a:pt x="1618108" y="3066728"/>
                </a:lnTo>
                <a:lnTo>
                  <a:pt x="1600953" y="3061666"/>
                </a:lnTo>
                <a:close/>
                <a:moveTo>
                  <a:pt x="3151360" y="3046095"/>
                </a:moveTo>
                <a:lnTo>
                  <a:pt x="3151360" y="3160713"/>
                </a:lnTo>
                <a:lnTo>
                  <a:pt x="3174848" y="3161665"/>
                </a:lnTo>
                <a:lnTo>
                  <a:pt x="3198972" y="3161665"/>
                </a:lnTo>
                <a:lnTo>
                  <a:pt x="3231983" y="3161348"/>
                </a:lnTo>
                <a:lnTo>
                  <a:pt x="3231983" y="3046413"/>
                </a:lnTo>
                <a:lnTo>
                  <a:pt x="3198972" y="3046730"/>
                </a:lnTo>
                <a:lnTo>
                  <a:pt x="3174848" y="3046413"/>
                </a:lnTo>
                <a:lnTo>
                  <a:pt x="3151360" y="3046095"/>
                </a:lnTo>
                <a:close/>
                <a:moveTo>
                  <a:pt x="3815080" y="3040062"/>
                </a:moveTo>
                <a:lnTo>
                  <a:pt x="3816033" y="3047365"/>
                </a:lnTo>
                <a:lnTo>
                  <a:pt x="3816350" y="3054985"/>
                </a:lnTo>
                <a:lnTo>
                  <a:pt x="3816350" y="3206115"/>
                </a:lnTo>
                <a:lnTo>
                  <a:pt x="3816033" y="3206432"/>
                </a:lnTo>
                <a:lnTo>
                  <a:pt x="3815398" y="3214687"/>
                </a:lnTo>
                <a:lnTo>
                  <a:pt x="3814763" y="3220720"/>
                </a:lnTo>
                <a:lnTo>
                  <a:pt x="3813493" y="3226117"/>
                </a:lnTo>
                <a:lnTo>
                  <a:pt x="3811906" y="3231197"/>
                </a:lnTo>
                <a:lnTo>
                  <a:pt x="3810319" y="3236912"/>
                </a:lnTo>
                <a:lnTo>
                  <a:pt x="3808097" y="3242310"/>
                </a:lnTo>
                <a:lnTo>
                  <a:pt x="3805558" y="3248025"/>
                </a:lnTo>
                <a:lnTo>
                  <a:pt x="3803019" y="3253105"/>
                </a:lnTo>
                <a:lnTo>
                  <a:pt x="3799844" y="3258185"/>
                </a:lnTo>
                <a:lnTo>
                  <a:pt x="3796036" y="3263583"/>
                </a:lnTo>
                <a:lnTo>
                  <a:pt x="3792226" y="3268663"/>
                </a:lnTo>
                <a:lnTo>
                  <a:pt x="3788418" y="3274060"/>
                </a:lnTo>
                <a:lnTo>
                  <a:pt x="3783974" y="3278823"/>
                </a:lnTo>
                <a:lnTo>
                  <a:pt x="3779212" y="3283903"/>
                </a:lnTo>
                <a:lnTo>
                  <a:pt x="3774134" y="3288983"/>
                </a:lnTo>
                <a:lnTo>
                  <a:pt x="3768420" y="3293745"/>
                </a:lnTo>
                <a:lnTo>
                  <a:pt x="3763024" y="3298508"/>
                </a:lnTo>
                <a:lnTo>
                  <a:pt x="3750963" y="3307715"/>
                </a:lnTo>
                <a:lnTo>
                  <a:pt x="3737314" y="3317240"/>
                </a:lnTo>
                <a:lnTo>
                  <a:pt x="3722713" y="3326448"/>
                </a:lnTo>
                <a:lnTo>
                  <a:pt x="3707477" y="3335020"/>
                </a:lnTo>
                <a:lnTo>
                  <a:pt x="3690971" y="3343275"/>
                </a:lnTo>
                <a:lnTo>
                  <a:pt x="3673513" y="3351213"/>
                </a:lnTo>
                <a:lnTo>
                  <a:pt x="3655103" y="3359150"/>
                </a:lnTo>
                <a:lnTo>
                  <a:pt x="3635424" y="3366770"/>
                </a:lnTo>
                <a:lnTo>
                  <a:pt x="3615109" y="3373755"/>
                </a:lnTo>
                <a:lnTo>
                  <a:pt x="3593842" y="3380423"/>
                </a:lnTo>
                <a:lnTo>
                  <a:pt x="3571941" y="3386773"/>
                </a:lnTo>
                <a:lnTo>
                  <a:pt x="3549087" y="3392805"/>
                </a:lnTo>
                <a:lnTo>
                  <a:pt x="3525281" y="3398203"/>
                </a:lnTo>
                <a:lnTo>
                  <a:pt x="3501157" y="3403283"/>
                </a:lnTo>
                <a:lnTo>
                  <a:pt x="3476082" y="3408045"/>
                </a:lnTo>
                <a:lnTo>
                  <a:pt x="3450371" y="3411855"/>
                </a:lnTo>
                <a:lnTo>
                  <a:pt x="3424343" y="3415983"/>
                </a:lnTo>
                <a:lnTo>
                  <a:pt x="3397680" y="3419475"/>
                </a:lnTo>
                <a:lnTo>
                  <a:pt x="3370065" y="3422333"/>
                </a:lnTo>
                <a:lnTo>
                  <a:pt x="3341815" y="3424555"/>
                </a:lnTo>
                <a:lnTo>
                  <a:pt x="3313565" y="3426460"/>
                </a:lnTo>
                <a:lnTo>
                  <a:pt x="3284680" y="3427730"/>
                </a:lnTo>
                <a:lnTo>
                  <a:pt x="3255478" y="3428683"/>
                </a:lnTo>
                <a:lnTo>
                  <a:pt x="3225959" y="3429000"/>
                </a:lnTo>
                <a:lnTo>
                  <a:pt x="3195487" y="3428683"/>
                </a:lnTo>
                <a:lnTo>
                  <a:pt x="3165650" y="3427730"/>
                </a:lnTo>
                <a:lnTo>
                  <a:pt x="3136130" y="3426143"/>
                </a:lnTo>
                <a:lnTo>
                  <a:pt x="3106928" y="3424238"/>
                </a:lnTo>
                <a:lnTo>
                  <a:pt x="3078678" y="3422015"/>
                </a:lnTo>
                <a:lnTo>
                  <a:pt x="3050428" y="3418840"/>
                </a:lnTo>
                <a:lnTo>
                  <a:pt x="3022813" y="3415030"/>
                </a:lnTo>
                <a:lnTo>
                  <a:pt x="2996150" y="3411220"/>
                </a:lnTo>
                <a:lnTo>
                  <a:pt x="2970122" y="3406775"/>
                </a:lnTo>
                <a:lnTo>
                  <a:pt x="2944729" y="3402013"/>
                </a:lnTo>
                <a:lnTo>
                  <a:pt x="2919971" y="3396615"/>
                </a:lnTo>
                <a:lnTo>
                  <a:pt x="2895847" y="3390583"/>
                </a:lnTo>
                <a:lnTo>
                  <a:pt x="2872994" y="3384868"/>
                </a:lnTo>
                <a:lnTo>
                  <a:pt x="2850775" y="3378200"/>
                </a:lnTo>
                <a:lnTo>
                  <a:pt x="2829190" y="3370898"/>
                </a:lnTo>
                <a:lnTo>
                  <a:pt x="2808876" y="3363595"/>
                </a:lnTo>
                <a:lnTo>
                  <a:pt x="2789196" y="3355975"/>
                </a:lnTo>
                <a:lnTo>
                  <a:pt x="2770469" y="3347720"/>
                </a:lnTo>
                <a:lnTo>
                  <a:pt x="2753328" y="3339465"/>
                </a:lnTo>
                <a:lnTo>
                  <a:pt x="2736823" y="3330893"/>
                </a:lnTo>
                <a:lnTo>
                  <a:pt x="2721269" y="3321685"/>
                </a:lnTo>
                <a:lnTo>
                  <a:pt x="2706986" y="3312160"/>
                </a:lnTo>
                <a:lnTo>
                  <a:pt x="2693972" y="3302635"/>
                </a:lnTo>
                <a:lnTo>
                  <a:pt x="2688258" y="3297873"/>
                </a:lnTo>
                <a:lnTo>
                  <a:pt x="2682227" y="3292793"/>
                </a:lnTo>
                <a:lnTo>
                  <a:pt x="2676831" y="3287713"/>
                </a:lnTo>
                <a:lnTo>
                  <a:pt x="2671753" y="3282950"/>
                </a:lnTo>
                <a:lnTo>
                  <a:pt x="2666991" y="3277870"/>
                </a:lnTo>
                <a:lnTo>
                  <a:pt x="2662548" y="3272473"/>
                </a:lnTo>
                <a:lnTo>
                  <a:pt x="2658104" y="3267393"/>
                </a:lnTo>
                <a:lnTo>
                  <a:pt x="2654612" y="3261995"/>
                </a:lnTo>
                <a:lnTo>
                  <a:pt x="2651121" y="3256598"/>
                </a:lnTo>
                <a:lnTo>
                  <a:pt x="2647947" y="3251200"/>
                </a:lnTo>
                <a:lnTo>
                  <a:pt x="2645090" y="3245485"/>
                </a:lnTo>
                <a:lnTo>
                  <a:pt x="2642868" y="3240405"/>
                </a:lnTo>
                <a:lnTo>
                  <a:pt x="2640329" y="3234372"/>
                </a:lnTo>
                <a:lnTo>
                  <a:pt x="2638742" y="3228975"/>
                </a:lnTo>
                <a:lnTo>
                  <a:pt x="2637789" y="3223577"/>
                </a:lnTo>
                <a:lnTo>
                  <a:pt x="2636520" y="3217862"/>
                </a:lnTo>
                <a:lnTo>
                  <a:pt x="2636202" y="3212147"/>
                </a:lnTo>
                <a:lnTo>
                  <a:pt x="2635885" y="3206432"/>
                </a:lnTo>
                <a:lnTo>
                  <a:pt x="2635250" y="3206432"/>
                </a:lnTo>
                <a:lnTo>
                  <a:pt x="2635250" y="3097530"/>
                </a:lnTo>
                <a:lnTo>
                  <a:pt x="2646360" y="3105785"/>
                </a:lnTo>
                <a:lnTo>
                  <a:pt x="2657786" y="3114040"/>
                </a:lnTo>
                <a:lnTo>
                  <a:pt x="2670166" y="3121977"/>
                </a:lnTo>
                <a:lnTo>
                  <a:pt x="2683180" y="3129597"/>
                </a:lnTo>
                <a:lnTo>
                  <a:pt x="2696511" y="3136900"/>
                </a:lnTo>
                <a:lnTo>
                  <a:pt x="2710160" y="3144202"/>
                </a:lnTo>
                <a:lnTo>
                  <a:pt x="2724761" y="3151187"/>
                </a:lnTo>
                <a:lnTo>
                  <a:pt x="2740314" y="3157855"/>
                </a:lnTo>
                <a:lnTo>
                  <a:pt x="2755550" y="3164205"/>
                </a:lnTo>
                <a:lnTo>
                  <a:pt x="2771738" y="3170237"/>
                </a:lnTo>
                <a:lnTo>
                  <a:pt x="2788244" y="3176270"/>
                </a:lnTo>
                <a:lnTo>
                  <a:pt x="2805384" y="3181985"/>
                </a:lnTo>
                <a:lnTo>
                  <a:pt x="2822525" y="3187065"/>
                </a:lnTo>
                <a:lnTo>
                  <a:pt x="2840300" y="3192145"/>
                </a:lnTo>
                <a:lnTo>
                  <a:pt x="2858393" y="3196907"/>
                </a:lnTo>
                <a:lnTo>
                  <a:pt x="2877120" y="3201670"/>
                </a:lnTo>
                <a:lnTo>
                  <a:pt x="2895530" y="3205797"/>
                </a:lnTo>
                <a:lnTo>
                  <a:pt x="2914892" y="3209925"/>
                </a:lnTo>
                <a:lnTo>
                  <a:pt x="2934255" y="3213735"/>
                </a:lnTo>
                <a:lnTo>
                  <a:pt x="2953617" y="3217227"/>
                </a:lnTo>
                <a:lnTo>
                  <a:pt x="2973614" y="3220402"/>
                </a:lnTo>
                <a:lnTo>
                  <a:pt x="2993294" y="3222942"/>
                </a:lnTo>
                <a:lnTo>
                  <a:pt x="3013926" y="3225800"/>
                </a:lnTo>
                <a:lnTo>
                  <a:pt x="3033923" y="3228340"/>
                </a:lnTo>
                <a:lnTo>
                  <a:pt x="3054555" y="3230245"/>
                </a:lnTo>
                <a:lnTo>
                  <a:pt x="3074869" y="3232150"/>
                </a:lnTo>
                <a:lnTo>
                  <a:pt x="3095819" y="3233737"/>
                </a:lnTo>
                <a:lnTo>
                  <a:pt x="3116451" y="3235007"/>
                </a:lnTo>
                <a:lnTo>
                  <a:pt x="3137400" y="3235960"/>
                </a:lnTo>
                <a:lnTo>
                  <a:pt x="3158032" y="3236595"/>
                </a:lnTo>
                <a:lnTo>
                  <a:pt x="3178981" y="3237230"/>
                </a:lnTo>
                <a:lnTo>
                  <a:pt x="3199613" y="3237230"/>
                </a:lnTo>
                <a:lnTo>
                  <a:pt x="3224372" y="3236912"/>
                </a:lnTo>
                <a:lnTo>
                  <a:pt x="3249765" y="3236595"/>
                </a:lnTo>
                <a:lnTo>
                  <a:pt x="3274523" y="3235325"/>
                </a:lnTo>
                <a:lnTo>
                  <a:pt x="3299282" y="3234055"/>
                </a:lnTo>
                <a:lnTo>
                  <a:pt x="3324040" y="3232150"/>
                </a:lnTo>
                <a:lnTo>
                  <a:pt x="3348481" y="3230245"/>
                </a:lnTo>
                <a:lnTo>
                  <a:pt x="3372922" y="3227387"/>
                </a:lnTo>
                <a:lnTo>
                  <a:pt x="3397680" y="3224530"/>
                </a:lnTo>
                <a:lnTo>
                  <a:pt x="3421486" y="3221355"/>
                </a:lnTo>
                <a:lnTo>
                  <a:pt x="3445292" y="3217545"/>
                </a:lnTo>
                <a:lnTo>
                  <a:pt x="3468464" y="3213735"/>
                </a:lnTo>
                <a:lnTo>
                  <a:pt x="3491635" y="3208972"/>
                </a:lnTo>
                <a:lnTo>
                  <a:pt x="3514171" y="3204210"/>
                </a:lnTo>
                <a:lnTo>
                  <a:pt x="3536390" y="3199130"/>
                </a:lnTo>
                <a:lnTo>
                  <a:pt x="3557974" y="3193097"/>
                </a:lnTo>
                <a:lnTo>
                  <a:pt x="3579241" y="3187065"/>
                </a:lnTo>
                <a:lnTo>
                  <a:pt x="3599873" y="3180715"/>
                </a:lnTo>
                <a:lnTo>
                  <a:pt x="3619870" y="3174047"/>
                </a:lnTo>
                <a:lnTo>
                  <a:pt x="3639233" y="3167062"/>
                </a:lnTo>
                <a:lnTo>
                  <a:pt x="3657643" y="3159442"/>
                </a:lnTo>
                <a:lnTo>
                  <a:pt x="3676053" y="3151505"/>
                </a:lnTo>
                <a:lnTo>
                  <a:pt x="3692876" y="3143250"/>
                </a:lnTo>
                <a:lnTo>
                  <a:pt x="3709381" y="3134677"/>
                </a:lnTo>
                <a:lnTo>
                  <a:pt x="3724935" y="3125470"/>
                </a:lnTo>
                <a:lnTo>
                  <a:pt x="3739853" y="3116262"/>
                </a:lnTo>
                <a:lnTo>
                  <a:pt x="3753502" y="3106420"/>
                </a:lnTo>
                <a:lnTo>
                  <a:pt x="3766198" y="3096577"/>
                </a:lnTo>
                <a:lnTo>
                  <a:pt x="3772547" y="3090862"/>
                </a:lnTo>
                <a:lnTo>
                  <a:pt x="3777943" y="3085782"/>
                </a:lnTo>
                <a:lnTo>
                  <a:pt x="3783656" y="3080385"/>
                </a:lnTo>
                <a:lnTo>
                  <a:pt x="3789052" y="3074670"/>
                </a:lnTo>
                <a:lnTo>
                  <a:pt x="3793814" y="3069272"/>
                </a:lnTo>
                <a:lnTo>
                  <a:pt x="3798575" y="3063557"/>
                </a:lnTo>
                <a:lnTo>
                  <a:pt x="3803336" y="3057842"/>
                </a:lnTo>
                <a:lnTo>
                  <a:pt x="3807145" y="3051810"/>
                </a:lnTo>
                <a:lnTo>
                  <a:pt x="3811271" y="3045777"/>
                </a:lnTo>
                <a:lnTo>
                  <a:pt x="3815080" y="3040062"/>
                </a:lnTo>
                <a:close/>
                <a:moveTo>
                  <a:pt x="2989478" y="3031808"/>
                </a:moveTo>
                <a:lnTo>
                  <a:pt x="2989478" y="3147378"/>
                </a:lnTo>
                <a:lnTo>
                  <a:pt x="3009158" y="3149918"/>
                </a:lnTo>
                <a:lnTo>
                  <a:pt x="3029472" y="3152140"/>
                </a:lnTo>
                <a:lnTo>
                  <a:pt x="3049469" y="3154363"/>
                </a:lnTo>
                <a:lnTo>
                  <a:pt x="3070419" y="3155950"/>
                </a:lnTo>
                <a:lnTo>
                  <a:pt x="3070419" y="3041333"/>
                </a:lnTo>
                <a:lnTo>
                  <a:pt x="3049469" y="3039428"/>
                </a:lnTo>
                <a:lnTo>
                  <a:pt x="3029472" y="3036888"/>
                </a:lnTo>
                <a:lnTo>
                  <a:pt x="3009158" y="3034665"/>
                </a:lnTo>
                <a:lnTo>
                  <a:pt x="2989478" y="3031808"/>
                </a:lnTo>
                <a:close/>
                <a:moveTo>
                  <a:pt x="2402802" y="3022755"/>
                </a:moveTo>
                <a:lnTo>
                  <a:pt x="2397719" y="3026235"/>
                </a:lnTo>
                <a:lnTo>
                  <a:pt x="2391365" y="3029398"/>
                </a:lnTo>
                <a:lnTo>
                  <a:pt x="2383740" y="3032878"/>
                </a:lnTo>
                <a:lnTo>
                  <a:pt x="2376433" y="3036042"/>
                </a:lnTo>
                <a:lnTo>
                  <a:pt x="2360867" y="3042369"/>
                </a:lnTo>
                <a:lnTo>
                  <a:pt x="2347841" y="3047114"/>
                </a:lnTo>
                <a:lnTo>
                  <a:pt x="2347841" y="3137274"/>
                </a:lnTo>
                <a:lnTo>
                  <a:pt x="2355784" y="3133794"/>
                </a:lnTo>
                <a:lnTo>
                  <a:pt x="2363408" y="3129681"/>
                </a:lnTo>
                <a:lnTo>
                  <a:pt x="2371033" y="3125252"/>
                </a:lnTo>
                <a:lnTo>
                  <a:pt x="2378340" y="3120507"/>
                </a:lnTo>
                <a:lnTo>
                  <a:pt x="2385329" y="3115762"/>
                </a:lnTo>
                <a:lnTo>
                  <a:pt x="2391683" y="3111017"/>
                </a:lnTo>
                <a:lnTo>
                  <a:pt x="2397719" y="3106271"/>
                </a:lnTo>
                <a:lnTo>
                  <a:pt x="2402802" y="3101526"/>
                </a:lnTo>
                <a:lnTo>
                  <a:pt x="2402802" y="3022755"/>
                </a:lnTo>
                <a:close/>
                <a:moveTo>
                  <a:pt x="698500" y="3017837"/>
                </a:moveTo>
                <a:lnTo>
                  <a:pt x="698500" y="3086100"/>
                </a:lnTo>
                <a:lnTo>
                  <a:pt x="684586" y="3083595"/>
                </a:lnTo>
                <a:lnTo>
                  <a:pt x="667825" y="3079838"/>
                </a:lnTo>
                <a:lnTo>
                  <a:pt x="659920" y="3077959"/>
                </a:lnTo>
                <a:lnTo>
                  <a:pt x="652962" y="3076393"/>
                </a:lnTo>
                <a:lnTo>
                  <a:pt x="646321" y="3074201"/>
                </a:lnTo>
                <a:lnTo>
                  <a:pt x="640313" y="3071696"/>
                </a:lnTo>
                <a:lnTo>
                  <a:pt x="634305" y="3069191"/>
                </a:lnTo>
                <a:lnTo>
                  <a:pt x="629245" y="3065433"/>
                </a:lnTo>
                <a:lnTo>
                  <a:pt x="626082" y="3063555"/>
                </a:lnTo>
                <a:lnTo>
                  <a:pt x="623869" y="3061363"/>
                </a:lnTo>
                <a:lnTo>
                  <a:pt x="622288" y="3058545"/>
                </a:lnTo>
                <a:lnTo>
                  <a:pt x="620706" y="3056353"/>
                </a:lnTo>
                <a:lnTo>
                  <a:pt x="619441" y="3053534"/>
                </a:lnTo>
                <a:lnTo>
                  <a:pt x="619125" y="3051029"/>
                </a:lnTo>
                <a:lnTo>
                  <a:pt x="619125" y="3048524"/>
                </a:lnTo>
                <a:lnTo>
                  <a:pt x="619441" y="3046019"/>
                </a:lnTo>
                <a:lnTo>
                  <a:pt x="620390" y="3043514"/>
                </a:lnTo>
                <a:lnTo>
                  <a:pt x="621971" y="3041009"/>
                </a:lnTo>
                <a:lnTo>
                  <a:pt x="623553" y="3038817"/>
                </a:lnTo>
                <a:lnTo>
                  <a:pt x="625766" y="3036312"/>
                </a:lnTo>
                <a:lnTo>
                  <a:pt x="628296" y="3034433"/>
                </a:lnTo>
                <a:lnTo>
                  <a:pt x="631142" y="3032555"/>
                </a:lnTo>
                <a:lnTo>
                  <a:pt x="634937" y="3030676"/>
                </a:lnTo>
                <a:lnTo>
                  <a:pt x="638732" y="3029110"/>
                </a:lnTo>
                <a:lnTo>
                  <a:pt x="645057" y="3026605"/>
                </a:lnTo>
                <a:lnTo>
                  <a:pt x="651697" y="3024726"/>
                </a:lnTo>
                <a:lnTo>
                  <a:pt x="658655" y="3023161"/>
                </a:lnTo>
                <a:lnTo>
                  <a:pt x="666244" y="3021595"/>
                </a:lnTo>
                <a:lnTo>
                  <a:pt x="674150" y="3020342"/>
                </a:lnTo>
                <a:lnTo>
                  <a:pt x="682056" y="3019403"/>
                </a:lnTo>
                <a:lnTo>
                  <a:pt x="698500" y="3017837"/>
                </a:lnTo>
                <a:close/>
                <a:moveTo>
                  <a:pt x="2827597" y="2994977"/>
                </a:moveTo>
                <a:lnTo>
                  <a:pt x="2827597" y="3112135"/>
                </a:lnTo>
                <a:lnTo>
                  <a:pt x="2846959" y="3117850"/>
                </a:lnTo>
                <a:lnTo>
                  <a:pt x="2866956" y="3123248"/>
                </a:lnTo>
                <a:lnTo>
                  <a:pt x="2887588" y="3128010"/>
                </a:lnTo>
                <a:lnTo>
                  <a:pt x="2908220" y="3132773"/>
                </a:lnTo>
                <a:lnTo>
                  <a:pt x="2908220" y="3016885"/>
                </a:lnTo>
                <a:lnTo>
                  <a:pt x="2887588" y="3011805"/>
                </a:lnTo>
                <a:lnTo>
                  <a:pt x="2866956" y="3006725"/>
                </a:lnTo>
                <a:lnTo>
                  <a:pt x="2846959" y="3001010"/>
                </a:lnTo>
                <a:lnTo>
                  <a:pt x="2827597" y="2994977"/>
                </a:lnTo>
                <a:close/>
                <a:moveTo>
                  <a:pt x="1455133" y="2986375"/>
                </a:moveTo>
                <a:lnTo>
                  <a:pt x="1455133" y="3092352"/>
                </a:lnTo>
                <a:lnTo>
                  <a:pt x="1457675" y="3094883"/>
                </a:lnTo>
                <a:lnTo>
                  <a:pt x="1460216" y="3097730"/>
                </a:lnTo>
                <a:lnTo>
                  <a:pt x="1466888" y="3103741"/>
                </a:lnTo>
                <a:lnTo>
                  <a:pt x="1475466" y="3110068"/>
                </a:lnTo>
                <a:lnTo>
                  <a:pt x="1484679" y="3116078"/>
                </a:lnTo>
                <a:lnTo>
                  <a:pt x="1495162" y="3122405"/>
                </a:lnTo>
                <a:lnTo>
                  <a:pt x="1505964" y="3128732"/>
                </a:lnTo>
                <a:lnTo>
                  <a:pt x="1517083" y="3134743"/>
                </a:lnTo>
                <a:lnTo>
                  <a:pt x="1528202" y="3139804"/>
                </a:lnTo>
                <a:lnTo>
                  <a:pt x="1528202" y="3033195"/>
                </a:lnTo>
                <a:lnTo>
                  <a:pt x="1517083" y="3027817"/>
                </a:lnTo>
                <a:lnTo>
                  <a:pt x="1506917" y="3022122"/>
                </a:lnTo>
                <a:lnTo>
                  <a:pt x="1497068" y="3016428"/>
                </a:lnTo>
                <a:lnTo>
                  <a:pt x="1487538" y="3010734"/>
                </a:lnTo>
                <a:lnTo>
                  <a:pt x="1478960" y="3005039"/>
                </a:lnTo>
                <a:lnTo>
                  <a:pt x="1470700" y="2998712"/>
                </a:lnTo>
                <a:lnTo>
                  <a:pt x="1462758" y="2992702"/>
                </a:lnTo>
                <a:lnTo>
                  <a:pt x="1455133" y="2986375"/>
                </a:lnTo>
                <a:close/>
                <a:moveTo>
                  <a:pt x="711352" y="2965750"/>
                </a:moveTo>
                <a:lnTo>
                  <a:pt x="709129" y="2966067"/>
                </a:lnTo>
                <a:lnTo>
                  <a:pt x="706270" y="2966384"/>
                </a:lnTo>
                <a:lnTo>
                  <a:pt x="704047" y="2966702"/>
                </a:lnTo>
                <a:lnTo>
                  <a:pt x="701824" y="2967653"/>
                </a:lnTo>
                <a:lnTo>
                  <a:pt x="700236" y="2968288"/>
                </a:lnTo>
                <a:lnTo>
                  <a:pt x="699283" y="2969556"/>
                </a:lnTo>
                <a:lnTo>
                  <a:pt x="698330" y="2970191"/>
                </a:lnTo>
                <a:lnTo>
                  <a:pt x="698012" y="2971459"/>
                </a:lnTo>
                <a:lnTo>
                  <a:pt x="698012" y="2990491"/>
                </a:lnTo>
                <a:lnTo>
                  <a:pt x="683085" y="2991760"/>
                </a:lnTo>
                <a:lnTo>
                  <a:pt x="667839" y="2993346"/>
                </a:lnTo>
                <a:lnTo>
                  <a:pt x="653865" y="2995249"/>
                </a:lnTo>
                <a:lnTo>
                  <a:pt x="639890" y="2997786"/>
                </a:lnTo>
                <a:lnTo>
                  <a:pt x="626550" y="3000641"/>
                </a:lnTo>
                <a:lnTo>
                  <a:pt x="613846" y="3004130"/>
                </a:lnTo>
                <a:lnTo>
                  <a:pt x="602094" y="3007619"/>
                </a:lnTo>
                <a:lnTo>
                  <a:pt x="590978" y="3012060"/>
                </a:lnTo>
                <a:lnTo>
                  <a:pt x="583673" y="3015549"/>
                </a:lnTo>
                <a:lnTo>
                  <a:pt x="576368" y="3019355"/>
                </a:lnTo>
                <a:lnTo>
                  <a:pt x="570015" y="3023162"/>
                </a:lnTo>
                <a:lnTo>
                  <a:pt x="564616" y="3026968"/>
                </a:lnTo>
                <a:lnTo>
                  <a:pt x="559852" y="3031092"/>
                </a:lnTo>
                <a:lnTo>
                  <a:pt x="556041" y="3035215"/>
                </a:lnTo>
                <a:lnTo>
                  <a:pt x="552865" y="3039656"/>
                </a:lnTo>
                <a:lnTo>
                  <a:pt x="550324" y="3044096"/>
                </a:lnTo>
                <a:lnTo>
                  <a:pt x="548736" y="3048854"/>
                </a:lnTo>
                <a:lnTo>
                  <a:pt x="547783" y="3052978"/>
                </a:lnTo>
                <a:lnTo>
                  <a:pt x="547783" y="3057736"/>
                </a:lnTo>
                <a:lnTo>
                  <a:pt x="548736" y="3062176"/>
                </a:lnTo>
                <a:lnTo>
                  <a:pt x="550324" y="3066617"/>
                </a:lnTo>
                <a:lnTo>
                  <a:pt x="552865" y="3070741"/>
                </a:lnTo>
                <a:lnTo>
                  <a:pt x="556358" y="3075181"/>
                </a:lnTo>
                <a:lnTo>
                  <a:pt x="560805" y="3079622"/>
                </a:lnTo>
                <a:lnTo>
                  <a:pt x="564934" y="3083111"/>
                </a:lnTo>
                <a:lnTo>
                  <a:pt x="570015" y="3086917"/>
                </a:lnTo>
                <a:lnTo>
                  <a:pt x="576050" y="3090089"/>
                </a:lnTo>
                <a:lnTo>
                  <a:pt x="582720" y="3093578"/>
                </a:lnTo>
                <a:lnTo>
                  <a:pt x="589390" y="3096433"/>
                </a:lnTo>
                <a:lnTo>
                  <a:pt x="597012" y="3099288"/>
                </a:lnTo>
                <a:lnTo>
                  <a:pt x="605270" y="3101825"/>
                </a:lnTo>
                <a:lnTo>
                  <a:pt x="613528" y="3104046"/>
                </a:lnTo>
                <a:lnTo>
                  <a:pt x="645607" y="3110707"/>
                </a:lnTo>
                <a:lnTo>
                  <a:pt x="698012" y="3121808"/>
                </a:lnTo>
                <a:lnTo>
                  <a:pt x="698012" y="3203010"/>
                </a:lnTo>
                <a:lnTo>
                  <a:pt x="684673" y="3201424"/>
                </a:lnTo>
                <a:lnTo>
                  <a:pt x="672286" y="3199203"/>
                </a:lnTo>
                <a:lnTo>
                  <a:pt x="657993" y="3196983"/>
                </a:lnTo>
                <a:lnTo>
                  <a:pt x="643066" y="3193494"/>
                </a:lnTo>
                <a:lnTo>
                  <a:pt x="629409" y="3189370"/>
                </a:lnTo>
                <a:lnTo>
                  <a:pt x="617022" y="3185247"/>
                </a:lnTo>
                <a:lnTo>
                  <a:pt x="613846" y="3183978"/>
                </a:lnTo>
                <a:lnTo>
                  <a:pt x="610670" y="3182709"/>
                </a:lnTo>
                <a:lnTo>
                  <a:pt x="608129" y="3181441"/>
                </a:lnTo>
                <a:lnTo>
                  <a:pt x="608446" y="3181441"/>
                </a:lnTo>
                <a:lnTo>
                  <a:pt x="608129" y="3181123"/>
                </a:lnTo>
                <a:lnTo>
                  <a:pt x="604317" y="3179220"/>
                </a:lnTo>
                <a:lnTo>
                  <a:pt x="602412" y="3177951"/>
                </a:lnTo>
                <a:lnTo>
                  <a:pt x="600506" y="3177000"/>
                </a:lnTo>
                <a:lnTo>
                  <a:pt x="595424" y="3175731"/>
                </a:lnTo>
                <a:lnTo>
                  <a:pt x="590343" y="3174780"/>
                </a:lnTo>
                <a:lnTo>
                  <a:pt x="584308" y="3174780"/>
                </a:lnTo>
                <a:lnTo>
                  <a:pt x="578273" y="3175414"/>
                </a:lnTo>
                <a:lnTo>
                  <a:pt x="572556" y="3176048"/>
                </a:lnTo>
                <a:lnTo>
                  <a:pt x="566522" y="3177634"/>
                </a:lnTo>
                <a:lnTo>
                  <a:pt x="560805" y="3179220"/>
                </a:lnTo>
                <a:lnTo>
                  <a:pt x="555405" y="3181123"/>
                </a:lnTo>
                <a:lnTo>
                  <a:pt x="551277" y="3183661"/>
                </a:lnTo>
                <a:lnTo>
                  <a:pt x="547148" y="3185881"/>
                </a:lnTo>
                <a:lnTo>
                  <a:pt x="544607" y="3188736"/>
                </a:lnTo>
                <a:lnTo>
                  <a:pt x="543336" y="3190005"/>
                </a:lnTo>
                <a:lnTo>
                  <a:pt x="542383" y="3190956"/>
                </a:lnTo>
                <a:lnTo>
                  <a:pt x="542066" y="3192542"/>
                </a:lnTo>
                <a:lnTo>
                  <a:pt x="542066" y="3193811"/>
                </a:lnTo>
                <a:lnTo>
                  <a:pt x="542066" y="3195080"/>
                </a:lnTo>
                <a:lnTo>
                  <a:pt x="543019" y="3196031"/>
                </a:lnTo>
                <a:lnTo>
                  <a:pt x="543654" y="3197300"/>
                </a:lnTo>
                <a:lnTo>
                  <a:pt x="545242" y="3198569"/>
                </a:lnTo>
                <a:lnTo>
                  <a:pt x="550959" y="3202058"/>
                </a:lnTo>
                <a:lnTo>
                  <a:pt x="557629" y="3205547"/>
                </a:lnTo>
                <a:lnTo>
                  <a:pt x="564299" y="3208719"/>
                </a:lnTo>
                <a:lnTo>
                  <a:pt x="572239" y="3211891"/>
                </a:lnTo>
                <a:lnTo>
                  <a:pt x="580497" y="3214746"/>
                </a:lnTo>
                <a:lnTo>
                  <a:pt x="589072" y="3216966"/>
                </a:lnTo>
                <a:lnTo>
                  <a:pt x="598600" y="3219821"/>
                </a:lnTo>
                <a:lnTo>
                  <a:pt x="608446" y="3221724"/>
                </a:lnTo>
                <a:lnTo>
                  <a:pt x="618610" y="3223627"/>
                </a:lnTo>
                <a:lnTo>
                  <a:pt x="629409" y="3225847"/>
                </a:lnTo>
                <a:lnTo>
                  <a:pt x="651324" y="3229019"/>
                </a:lnTo>
                <a:lnTo>
                  <a:pt x="674192" y="3230923"/>
                </a:lnTo>
                <a:lnTo>
                  <a:pt x="698012" y="3232509"/>
                </a:lnTo>
                <a:lnTo>
                  <a:pt x="698012" y="3251223"/>
                </a:lnTo>
                <a:lnTo>
                  <a:pt x="698330" y="3252492"/>
                </a:lnTo>
                <a:lnTo>
                  <a:pt x="699283" y="3253443"/>
                </a:lnTo>
                <a:lnTo>
                  <a:pt x="700236" y="3254395"/>
                </a:lnTo>
                <a:lnTo>
                  <a:pt x="701824" y="3255346"/>
                </a:lnTo>
                <a:lnTo>
                  <a:pt x="704047" y="3255981"/>
                </a:lnTo>
                <a:lnTo>
                  <a:pt x="706270" y="3256298"/>
                </a:lnTo>
                <a:lnTo>
                  <a:pt x="709129" y="3256932"/>
                </a:lnTo>
                <a:lnTo>
                  <a:pt x="711352" y="3257249"/>
                </a:lnTo>
                <a:lnTo>
                  <a:pt x="758358" y="3257249"/>
                </a:lnTo>
                <a:lnTo>
                  <a:pt x="760581" y="3256932"/>
                </a:lnTo>
                <a:lnTo>
                  <a:pt x="763440" y="3256298"/>
                </a:lnTo>
                <a:lnTo>
                  <a:pt x="765345" y="3255981"/>
                </a:lnTo>
                <a:lnTo>
                  <a:pt x="767886" y="3255346"/>
                </a:lnTo>
                <a:lnTo>
                  <a:pt x="769474" y="3254395"/>
                </a:lnTo>
                <a:lnTo>
                  <a:pt x="770427" y="3253443"/>
                </a:lnTo>
                <a:lnTo>
                  <a:pt x="771380" y="3252492"/>
                </a:lnTo>
                <a:lnTo>
                  <a:pt x="771698" y="3251223"/>
                </a:lnTo>
                <a:lnTo>
                  <a:pt x="771698" y="3231874"/>
                </a:lnTo>
                <a:lnTo>
                  <a:pt x="786308" y="3230923"/>
                </a:lnTo>
                <a:lnTo>
                  <a:pt x="800600" y="3229654"/>
                </a:lnTo>
                <a:lnTo>
                  <a:pt x="814257" y="3228068"/>
                </a:lnTo>
                <a:lnTo>
                  <a:pt x="827279" y="3226165"/>
                </a:lnTo>
                <a:lnTo>
                  <a:pt x="839984" y="3223627"/>
                </a:lnTo>
                <a:lnTo>
                  <a:pt x="851418" y="3221090"/>
                </a:lnTo>
                <a:lnTo>
                  <a:pt x="862534" y="3217918"/>
                </a:lnTo>
                <a:lnTo>
                  <a:pt x="872062" y="3214746"/>
                </a:lnTo>
                <a:lnTo>
                  <a:pt x="880002" y="3211257"/>
                </a:lnTo>
                <a:lnTo>
                  <a:pt x="886990" y="3208085"/>
                </a:lnTo>
                <a:lnTo>
                  <a:pt x="893660" y="3204278"/>
                </a:lnTo>
                <a:lnTo>
                  <a:pt x="899694" y="3200472"/>
                </a:lnTo>
                <a:lnTo>
                  <a:pt x="904776" y="3196666"/>
                </a:lnTo>
                <a:lnTo>
                  <a:pt x="909540" y="3192542"/>
                </a:lnTo>
                <a:lnTo>
                  <a:pt x="913352" y="3188419"/>
                </a:lnTo>
                <a:lnTo>
                  <a:pt x="916528" y="3184295"/>
                </a:lnTo>
                <a:lnTo>
                  <a:pt x="919069" y="3179855"/>
                </a:lnTo>
                <a:lnTo>
                  <a:pt x="920657" y="3175414"/>
                </a:lnTo>
                <a:lnTo>
                  <a:pt x="921609" y="3170973"/>
                </a:lnTo>
                <a:lnTo>
                  <a:pt x="921927" y="3166533"/>
                </a:lnTo>
                <a:lnTo>
                  <a:pt x="921292" y="3161775"/>
                </a:lnTo>
                <a:lnTo>
                  <a:pt x="920021" y="3157651"/>
                </a:lnTo>
                <a:lnTo>
                  <a:pt x="917798" y="3153210"/>
                </a:lnTo>
                <a:lnTo>
                  <a:pt x="914622" y="3148453"/>
                </a:lnTo>
                <a:lnTo>
                  <a:pt x="912716" y="3146549"/>
                </a:lnTo>
                <a:lnTo>
                  <a:pt x="910493" y="3144012"/>
                </a:lnTo>
                <a:lnTo>
                  <a:pt x="905411" y="3139888"/>
                </a:lnTo>
                <a:lnTo>
                  <a:pt x="899059" y="3135765"/>
                </a:lnTo>
                <a:lnTo>
                  <a:pt x="892389" y="3132276"/>
                </a:lnTo>
                <a:lnTo>
                  <a:pt x="884449" y="3128787"/>
                </a:lnTo>
                <a:lnTo>
                  <a:pt x="876191" y="3125615"/>
                </a:lnTo>
                <a:lnTo>
                  <a:pt x="867298" y="3122443"/>
                </a:lnTo>
                <a:lnTo>
                  <a:pt x="857452" y="3119588"/>
                </a:lnTo>
                <a:lnTo>
                  <a:pt x="847606" y="3117051"/>
                </a:lnTo>
                <a:lnTo>
                  <a:pt x="836808" y="3114196"/>
                </a:lnTo>
                <a:lnTo>
                  <a:pt x="815528" y="3109438"/>
                </a:lnTo>
                <a:lnTo>
                  <a:pt x="793613" y="3104997"/>
                </a:lnTo>
                <a:lnTo>
                  <a:pt x="771698" y="3101191"/>
                </a:lnTo>
                <a:lnTo>
                  <a:pt x="771698" y="3019673"/>
                </a:lnTo>
                <a:lnTo>
                  <a:pt x="790754" y="3021893"/>
                </a:lnTo>
                <a:lnTo>
                  <a:pt x="797742" y="3023162"/>
                </a:lnTo>
                <a:lnTo>
                  <a:pt x="805047" y="3024748"/>
                </a:lnTo>
                <a:lnTo>
                  <a:pt x="819974" y="3028554"/>
                </a:lnTo>
                <a:lnTo>
                  <a:pt x="834584" y="3033312"/>
                </a:lnTo>
                <a:lnTo>
                  <a:pt x="846336" y="3037435"/>
                </a:lnTo>
                <a:lnTo>
                  <a:pt x="853006" y="3039973"/>
                </a:lnTo>
                <a:lnTo>
                  <a:pt x="855547" y="3041242"/>
                </a:lnTo>
                <a:lnTo>
                  <a:pt x="859358" y="3043779"/>
                </a:lnTo>
                <a:lnTo>
                  <a:pt x="861264" y="3044731"/>
                </a:lnTo>
                <a:lnTo>
                  <a:pt x="863169" y="3046000"/>
                </a:lnTo>
                <a:lnTo>
                  <a:pt x="867933" y="3047268"/>
                </a:lnTo>
                <a:lnTo>
                  <a:pt x="873650" y="3047903"/>
                </a:lnTo>
                <a:lnTo>
                  <a:pt x="879367" y="3048220"/>
                </a:lnTo>
                <a:lnTo>
                  <a:pt x="885402" y="3047586"/>
                </a:lnTo>
                <a:lnTo>
                  <a:pt x="891436" y="3046634"/>
                </a:lnTo>
                <a:lnTo>
                  <a:pt x="897153" y="3045682"/>
                </a:lnTo>
                <a:lnTo>
                  <a:pt x="902870" y="3043779"/>
                </a:lnTo>
                <a:lnTo>
                  <a:pt x="907952" y="3041559"/>
                </a:lnTo>
                <a:lnTo>
                  <a:pt x="912716" y="3039339"/>
                </a:lnTo>
                <a:lnTo>
                  <a:pt x="916528" y="3036801"/>
                </a:lnTo>
                <a:lnTo>
                  <a:pt x="919386" y="3034263"/>
                </a:lnTo>
                <a:lnTo>
                  <a:pt x="920657" y="3032995"/>
                </a:lnTo>
                <a:lnTo>
                  <a:pt x="921292" y="3031726"/>
                </a:lnTo>
                <a:lnTo>
                  <a:pt x="921609" y="3030140"/>
                </a:lnTo>
                <a:lnTo>
                  <a:pt x="921609" y="3029188"/>
                </a:lnTo>
                <a:lnTo>
                  <a:pt x="921292" y="3027920"/>
                </a:lnTo>
                <a:lnTo>
                  <a:pt x="920974" y="3026651"/>
                </a:lnTo>
                <a:lnTo>
                  <a:pt x="919704" y="3025382"/>
                </a:lnTo>
                <a:lnTo>
                  <a:pt x="918433" y="3024431"/>
                </a:lnTo>
                <a:lnTo>
                  <a:pt x="914304" y="3021576"/>
                </a:lnTo>
                <a:lnTo>
                  <a:pt x="909540" y="3018721"/>
                </a:lnTo>
                <a:lnTo>
                  <a:pt x="903823" y="3016501"/>
                </a:lnTo>
                <a:lnTo>
                  <a:pt x="898424" y="3013963"/>
                </a:lnTo>
                <a:lnTo>
                  <a:pt x="885402" y="3009205"/>
                </a:lnTo>
                <a:lnTo>
                  <a:pt x="871109" y="3005082"/>
                </a:lnTo>
                <a:lnTo>
                  <a:pt x="856182" y="3000958"/>
                </a:lnTo>
                <a:lnTo>
                  <a:pt x="840936" y="2997469"/>
                </a:lnTo>
                <a:lnTo>
                  <a:pt x="825374" y="2994614"/>
                </a:lnTo>
                <a:lnTo>
                  <a:pt x="810764" y="2992711"/>
                </a:lnTo>
                <a:lnTo>
                  <a:pt x="791389" y="2990808"/>
                </a:lnTo>
                <a:lnTo>
                  <a:pt x="771698" y="2989539"/>
                </a:lnTo>
                <a:lnTo>
                  <a:pt x="771698" y="2971459"/>
                </a:lnTo>
                <a:lnTo>
                  <a:pt x="771380" y="2970191"/>
                </a:lnTo>
                <a:lnTo>
                  <a:pt x="770427" y="2969556"/>
                </a:lnTo>
                <a:lnTo>
                  <a:pt x="769474" y="2968288"/>
                </a:lnTo>
                <a:lnTo>
                  <a:pt x="767886" y="2967653"/>
                </a:lnTo>
                <a:lnTo>
                  <a:pt x="765345" y="2966702"/>
                </a:lnTo>
                <a:lnTo>
                  <a:pt x="763440" y="2966384"/>
                </a:lnTo>
                <a:lnTo>
                  <a:pt x="760581" y="2966067"/>
                </a:lnTo>
                <a:lnTo>
                  <a:pt x="758358" y="2965750"/>
                </a:lnTo>
                <a:lnTo>
                  <a:pt x="711352" y="2965750"/>
                </a:lnTo>
                <a:close/>
                <a:moveTo>
                  <a:pt x="3717945" y="2951797"/>
                </a:moveTo>
                <a:lnTo>
                  <a:pt x="3711914" y="2955607"/>
                </a:lnTo>
                <a:lnTo>
                  <a:pt x="3704931" y="2959100"/>
                </a:lnTo>
                <a:lnTo>
                  <a:pt x="3696678" y="2963227"/>
                </a:lnTo>
                <a:lnTo>
                  <a:pt x="3688425" y="2966720"/>
                </a:lnTo>
                <a:lnTo>
                  <a:pt x="3671285" y="2973387"/>
                </a:lnTo>
                <a:lnTo>
                  <a:pt x="3656684" y="2979102"/>
                </a:lnTo>
                <a:lnTo>
                  <a:pt x="3656684" y="3080068"/>
                </a:lnTo>
                <a:lnTo>
                  <a:pt x="3665254" y="3075623"/>
                </a:lnTo>
                <a:lnTo>
                  <a:pt x="3674142" y="3070860"/>
                </a:lnTo>
                <a:lnTo>
                  <a:pt x="3682394" y="3066098"/>
                </a:lnTo>
                <a:lnTo>
                  <a:pt x="3690647" y="3061018"/>
                </a:lnTo>
                <a:lnTo>
                  <a:pt x="3698582" y="3055620"/>
                </a:lnTo>
                <a:lnTo>
                  <a:pt x="3705566" y="3050223"/>
                </a:lnTo>
                <a:lnTo>
                  <a:pt x="3711914" y="3044825"/>
                </a:lnTo>
                <a:lnTo>
                  <a:pt x="3717945" y="3040063"/>
                </a:lnTo>
                <a:lnTo>
                  <a:pt x="3717945" y="2951797"/>
                </a:lnTo>
                <a:close/>
                <a:moveTo>
                  <a:pt x="731996" y="2947987"/>
                </a:moveTo>
                <a:lnTo>
                  <a:pt x="755499" y="2948304"/>
                </a:lnTo>
                <a:lnTo>
                  <a:pt x="779003" y="2948939"/>
                </a:lnTo>
                <a:lnTo>
                  <a:pt x="801870" y="2949890"/>
                </a:lnTo>
                <a:lnTo>
                  <a:pt x="824103" y="2951476"/>
                </a:lnTo>
                <a:lnTo>
                  <a:pt x="846654" y="2953380"/>
                </a:lnTo>
                <a:lnTo>
                  <a:pt x="868569" y="2955283"/>
                </a:lnTo>
                <a:lnTo>
                  <a:pt x="889848" y="2958137"/>
                </a:lnTo>
                <a:lnTo>
                  <a:pt x="910493" y="2960992"/>
                </a:lnTo>
                <a:lnTo>
                  <a:pt x="930820" y="2964164"/>
                </a:lnTo>
                <a:lnTo>
                  <a:pt x="950512" y="2967970"/>
                </a:lnTo>
                <a:lnTo>
                  <a:pt x="969886" y="2971777"/>
                </a:lnTo>
                <a:lnTo>
                  <a:pt x="988308" y="2975900"/>
                </a:lnTo>
                <a:lnTo>
                  <a:pt x="1006411" y="2980658"/>
                </a:lnTo>
                <a:lnTo>
                  <a:pt x="1023880" y="2985416"/>
                </a:lnTo>
                <a:lnTo>
                  <a:pt x="1040396" y="2990491"/>
                </a:lnTo>
                <a:lnTo>
                  <a:pt x="1056594" y="2995883"/>
                </a:lnTo>
                <a:lnTo>
                  <a:pt x="1071521" y="3001593"/>
                </a:lnTo>
                <a:lnTo>
                  <a:pt x="1086131" y="3007302"/>
                </a:lnTo>
                <a:lnTo>
                  <a:pt x="1099471" y="3013646"/>
                </a:lnTo>
                <a:lnTo>
                  <a:pt x="1112493" y="3019990"/>
                </a:lnTo>
                <a:lnTo>
                  <a:pt x="1124562" y="3026651"/>
                </a:lnTo>
                <a:lnTo>
                  <a:pt x="1135678" y="3033629"/>
                </a:lnTo>
                <a:lnTo>
                  <a:pt x="1145842" y="3040925"/>
                </a:lnTo>
                <a:lnTo>
                  <a:pt x="1154735" y="3047903"/>
                </a:lnTo>
                <a:lnTo>
                  <a:pt x="1162993" y="3055515"/>
                </a:lnTo>
                <a:lnTo>
                  <a:pt x="1170298" y="3062811"/>
                </a:lnTo>
                <a:lnTo>
                  <a:pt x="1176650" y="3070741"/>
                </a:lnTo>
                <a:lnTo>
                  <a:pt x="1178873" y="3074864"/>
                </a:lnTo>
                <a:lnTo>
                  <a:pt x="1181732" y="3078670"/>
                </a:lnTo>
                <a:lnTo>
                  <a:pt x="1183638" y="3082794"/>
                </a:lnTo>
                <a:lnTo>
                  <a:pt x="1185543" y="3086600"/>
                </a:lnTo>
                <a:lnTo>
                  <a:pt x="1187131" y="3090406"/>
                </a:lnTo>
                <a:lnTo>
                  <a:pt x="1188402" y="3094847"/>
                </a:lnTo>
                <a:lnTo>
                  <a:pt x="1189672" y="3098653"/>
                </a:lnTo>
                <a:lnTo>
                  <a:pt x="1190307" y="3103094"/>
                </a:lnTo>
                <a:lnTo>
                  <a:pt x="1190625" y="3107535"/>
                </a:lnTo>
                <a:lnTo>
                  <a:pt x="1190625" y="3111341"/>
                </a:lnTo>
                <a:lnTo>
                  <a:pt x="1190625" y="3115782"/>
                </a:lnTo>
                <a:lnTo>
                  <a:pt x="1190307" y="3120223"/>
                </a:lnTo>
                <a:lnTo>
                  <a:pt x="1189672" y="3124029"/>
                </a:lnTo>
                <a:lnTo>
                  <a:pt x="1188402" y="3128470"/>
                </a:lnTo>
                <a:lnTo>
                  <a:pt x="1187131" y="3132276"/>
                </a:lnTo>
                <a:lnTo>
                  <a:pt x="1185543" y="3136399"/>
                </a:lnTo>
                <a:lnTo>
                  <a:pt x="1183638" y="3140523"/>
                </a:lnTo>
                <a:lnTo>
                  <a:pt x="1181732" y="3144646"/>
                </a:lnTo>
                <a:lnTo>
                  <a:pt x="1178873" y="3148453"/>
                </a:lnTo>
                <a:lnTo>
                  <a:pt x="1176650" y="3152259"/>
                </a:lnTo>
                <a:lnTo>
                  <a:pt x="1170298" y="3160189"/>
                </a:lnTo>
                <a:lnTo>
                  <a:pt x="1162993" y="3167801"/>
                </a:lnTo>
                <a:lnTo>
                  <a:pt x="1154735" y="3175414"/>
                </a:lnTo>
                <a:lnTo>
                  <a:pt x="1145842" y="3182392"/>
                </a:lnTo>
                <a:lnTo>
                  <a:pt x="1135678" y="3189370"/>
                </a:lnTo>
                <a:lnTo>
                  <a:pt x="1124562" y="3196031"/>
                </a:lnTo>
                <a:lnTo>
                  <a:pt x="1112493" y="3203010"/>
                </a:lnTo>
                <a:lnTo>
                  <a:pt x="1099471" y="3209671"/>
                </a:lnTo>
                <a:lnTo>
                  <a:pt x="1086131" y="3215380"/>
                </a:lnTo>
                <a:lnTo>
                  <a:pt x="1071521" y="3221407"/>
                </a:lnTo>
                <a:lnTo>
                  <a:pt x="1056594" y="3227433"/>
                </a:lnTo>
                <a:lnTo>
                  <a:pt x="1040396" y="3232509"/>
                </a:lnTo>
                <a:lnTo>
                  <a:pt x="1023880" y="3237584"/>
                </a:lnTo>
                <a:lnTo>
                  <a:pt x="1006411" y="3242659"/>
                </a:lnTo>
                <a:lnTo>
                  <a:pt x="988308" y="3247099"/>
                </a:lnTo>
                <a:lnTo>
                  <a:pt x="969886" y="3251223"/>
                </a:lnTo>
                <a:lnTo>
                  <a:pt x="950512" y="3255346"/>
                </a:lnTo>
                <a:lnTo>
                  <a:pt x="930820" y="3258835"/>
                </a:lnTo>
                <a:lnTo>
                  <a:pt x="910493" y="3262325"/>
                </a:lnTo>
                <a:lnTo>
                  <a:pt x="889848" y="3265179"/>
                </a:lnTo>
                <a:lnTo>
                  <a:pt x="868569" y="3268034"/>
                </a:lnTo>
                <a:lnTo>
                  <a:pt x="846654" y="3269937"/>
                </a:lnTo>
                <a:lnTo>
                  <a:pt x="824103" y="3271840"/>
                </a:lnTo>
                <a:lnTo>
                  <a:pt x="801870" y="3273426"/>
                </a:lnTo>
                <a:lnTo>
                  <a:pt x="779003" y="3274061"/>
                </a:lnTo>
                <a:lnTo>
                  <a:pt x="755499" y="3275012"/>
                </a:lnTo>
                <a:lnTo>
                  <a:pt x="731996" y="3275012"/>
                </a:lnTo>
                <a:lnTo>
                  <a:pt x="708176" y="3275012"/>
                </a:lnTo>
                <a:lnTo>
                  <a:pt x="684990" y="3274061"/>
                </a:lnTo>
                <a:lnTo>
                  <a:pt x="662122" y="3273426"/>
                </a:lnTo>
                <a:lnTo>
                  <a:pt x="639572" y="3271840"/>
                </a:lnTo>
                <a:lnTo>
                  <a:pt x="617022" y="3269937"/>
                </a:lnTo>
                <a:lnTo>
                  <a:pt x="595424" y="3268034"/>
                </a:lnTo>
                <a:lnTo>
                  <a:pt x="574144" y="3265179"/>
                </a:lnTo>
                <a:lnTo>
                  <a:pt x="553182" y="3262325"/>
                </a:lnTo>
                <a:lnTo>
                  <a:pt x="533173" y="3258835"/>
                </a:lnTo>
                <a:lnTo>
                  <a:pt x="513481" y="3255346"/>
                </a:lnTo>
                <a:lnTo>
                  <a:pt x="494107" y="3251223"/>
                </a:lnTo>
                <a:lnTo>
                  <a:pt x="475368" y="3247099"/>
                </a:lnTo>
                <a:lnTo>
                  <a:pt x="457264" y="3242659"/>
                </a:lnTo>
                <a:lnTo>
                  <a:pt x="439795" y="3237584"/>
                </a:lnTo>
                <a:lnTo>
                  <a:pt x="423280" y="3232509"/>
                </a:lnTo>
                <a:lnTo>
                  <a:pt x="407082" y="3227433"/>
                </a:lnTo>
                <a:lnTo>
                  <a:pt x="392154" y="3221407"/>
                </a:lnTo>
                <a:lnTo>
                  <a:pt x="377544" y="3215380"/>
                </a:lnTo>
                <a:lnTo>
                  <a:pt x="364204" y="3209671"/>
                </a:lnTo>
                <a:lnTo>
                  <a:pt x="351182" y="3203010"/>
                </a:lnTo>
                <a:lnTo>
                  <a:pt x="339431" y="3196031"/>
                </a:lnTo>
                <a:lnTo>
                  <a:pt x="328314" y="3189370"/>
                </a:lnTo>
                <a:lnTo>
                  <a:pt x="318151" y="3182392"/>
                </a:lnTo>
                <a:lnTo>
                  <a:pt x="308940" y="3175414"/>
                </a:lnTo>
                <a:lnTo>
                  <a:pt x="300682" y="3167801"/>
                </a:lnTo>
                <a:lnTo>
                  <a:pt x="293695" y="3160189"/>
                </a:lnTo>
                <a:lnTo>
                  <a:pt x="287343" y="3152259"/>
                </a:lnTo>
                <a:lnTo>
                  <a:pt x="284484" y="3148453"/>
                </a:lnTo>
                <a:lnTo>
                  <a:pt x="282261" y="3144646"/>
                </a:lnTo>
                <a:lnTo>
                  <a:pt x="280038" y="3140523"/>
                </a:lnTo>
                <a:lnTo>
                  <a:pt x="278132" y="3136399"/>
                </a:lnTo>
                <a:lnTo>
                  <a:pt x="276544" y="3132276"/>
                </a:lnTo>
                <a:lnTo>
                  <a:pt x="275274" y="3128470"/>
                </a:lnTo>
                <a:lnTo>
                  <a:pt x="274321" y="3124029"/>
                </a:lnTo>
                <a:lnTo>
                  <a:pt x="273368" y="3120223"/>
                </a:lnTo>
                <a:lnTo>
                  <a:pt x="273050" y="3115782"/>
                </a:lnTo>
                <a:lnTo>
                  <a:pt x="273050" y="3111341"/>
                </a:lnTo>
                <a:lnTo>
                  <a:pt x="273050" y="3107535"/>
                </a:lnTo>
                <a:lnTo>
                  <a:pt x="273368" y="3103094"/>
                </a:lnTo>
                <a:lnTo>
                  <a:pt x="274321" y="3098653"/>
                </a:lnTo>
                <a:lnTo>
                  <a:pt x="275274" y="3094847"/>
                </a:lnTo>
                <a:lnTo>
                  <a:pt x="276544" y="3090406"/>
                </a:lnTo>
                <a:lnTo>
                  <a:pt x="278132" y="3086600"/>
                </a:lnTo>
                <a:lnTo>
                  <a:pt x="280038" y="3082794"/>
                </a:lnTo>
                <a:lnTo>
                  <a:pt x="282261" y="3078670"/>
                </a:lnTo>
                <a:lnTo>
                  <a:pt x="284484" y="3074864"/>
                </a:lnTo>
                <a:lnTo>
                  <a:pt x="287343" y="3070741"/>
                </a:lnTo>
                <a:lnTo>
                  <a:pt x="293695" y="3062811"/>
                </a:lnTo>
                <a:lnTo>
                  <a:pt x="300682" y="3055515"/>
                </a:lnTo>
                <a:lnTo>
                  <a:pt x="308940" y="3047903"/>
                </a:lnTo>
                <a:lnTo>
                  <a:pt x="318151" y="3040925"/>
                </a:lnTo>
                <a:lnTo>
                  <a:pt x="328314" y="3033629"/>
                </a:lnTo>
                <a:lnTo>
                  <a:pt x="339431" y="3026651"/>
                </a:lnTo>
                <a:lnTo>
                  <a:pt x="351182" y="3019990"/>
                </a:lnTo>
                <a:lnTo>
                  <a:pt x="364204" y="3013646"/>
                </a:lnTo>
                <a:lnTo>
                  <a:pt x="377544" y="3007302"/>
                </a:lnTo>
                <a:lnTo>
                  <a:pt x="392154" y="3001593"/>
                </a:lnTo>
                <a:lnTo>
                  <a:pt x="407082" y="2995883"/>
                </a:lnTo>
                <a:lnTo>
                  <a:pt x="423280" y="2990491"/>
                </a:lnTo>
                <a:lnTo>
                  <a:pt x="439795" y="2985416"/>
                </a:lnTo>
                <a:lnTo>
                  <a:pt x="457264" y="2980658"/>
                </a:lnTo>
                <a:lnTo>
                  <a:pt x="475368" y="2975900"/>
                </a:lnTo>
                <a:lnTo>
                  <a:pt x="494107" y="2971777"/>
                </a:lnTo>
                <a:lnTo>
                  <a:pt x="513481" y="2967970"/>
                </a:lnTo>
                <a:lnTo>
                  <a:pt x="533173" y="2964164"/>
                </a:lnTo>
                <a:lnTo>
                  <a:pt x="553182" y="2960992"/>
                </a:lnTo>
                <a:lnTo>
                  <a:pt x="574144" y="2958137"/>
                </a:lnTo>
                <a:lnTo>
                  <a:pt x="595424" y="2955283"/>
                </a:lnTo>
                <a:lnTo>
                  <a:pt x="617022" y="2953380"/>
                </a:lnTo>
                <a:lnTo>
                  <a:pt x="639572" y="2951476"/>
                </a:lnTo>
                <a:lnTo>
                  <a:pt x="662122" y="2949890"/>
                </a:lnTo>
                <a:lnTo>
                  <a:pt x="684990" y="2948939"/>
                </a:lnTo>
                <a:lnTo>
                  <a:pt x="708176" y="2948304"/>
                </a:lnTo>
                <a:lnTo>
                  <a:pt x="731996" y="2947987"/>
                </a:lnTo>
                <a:close/>
                <a:moveTo>
                  <a:pt x="2665715" y="2911157"/>
                </a:moveTo>
                <a:lnTo>
                  <a:pt x="2665715" y="3029585"/>
                </a:lnTo>
                <a:lnTo>
                  <a:pt x="2668254" y="3032125"/>
                </a:lnTo>
                <a:lnTo>
                  <a:pt x="2671429" y="3035300"/>
                </a:lnTo>
                <a:lnTo>
                  <a:pt x="2678729" y="3041650"/>
                </a:lnTo>
                <a:lnTo>
                  <a:pt x="2687934" y="3048635"/>
                </a:lnTo>
                <a:lnTo>
                  <a:pt x="2698726" y="3055938"/>
                </a:lnTo>
                <a:lnTo>
                  <a:pt x="2710153" y="3063240"/>
                </a:lnTo>
                <a:lnTo>
                  <a:pt x="2722215" y="3070225"/>
                </a:lnTo>
                <a:lnTo>
                  <a:pt x="2734594" y="3076258"/>
                </a:lnTo>
                <a:lnTo>
                  <a:pt x="2746656" y="3082290"/>
                </a:lnTo>
                <a:lnTo>
                  <a:pt x="2746656" y="2963227"/>
                </a:lnTo>
                <a:lnTo>
                  <a:pt x="2734594" y="2957195"/>
                </a:lnTo>
                <a:lnTo>
                  <a:pt x="2723167" y="2951480"/>
                </a:lnTo>
                <a:lnTo>
                  <a:pt x="2712058" y="2945130"/>
                </a:lnTo>
                <a:lnTo>
                  <a:pt x="2701583" y="2938462"/>
                </a:lnTo>
                <a:lnTo>
                  <a:pt x="2691743" y="2932112"/>
                </a:lnTo>
                <a:lnTo>
                  <a:pt x="2682538" y="2925445"/>
                </a:lnTo>
                <a:lnTo>
                  <a:pt x="2673650" y="2918142"/>
                </a:lnTo>
                <a:lnTo>
                  <a:pt x="2665715" y="2911157"/>
                </a:lnTo>
                <a:close/>
                <a:moveTo>
                  <a:pt x="1404938" y="2890837"/>
                </a:moveTo>
                <a:lnTo>
                  <a:pt x="1408115" y="2896532"/>
                </a:lnTo>
                <a:lnTo>
                  <a:pt x="1411928" y="2901593"/>
                </a:lnTo>
                <a:lnTo>
                  <a:pt x="1415740" y="2906655"/>
                </a:lnTo>
                <a:lnTo>
                  <a:pt x="1419552" y="2911716"/>
                </a:lnTo>
                <a:lnTo>
                  <a:pt x="1424000" y="2916778"/>
                </a:lnTo>
                <a:lnTo>
                  <a:pt x="1428447" y="2922156"/>
                </a:lnTo>
                <a:lnTo>
                  <a:pt x="1438296" y="2931963"/>
                </a:lnTo>
                <a:lnTo>
                  <a:pt x="1448780" y="2941453"/>
                </a:lnTo>
                <a:lnTo>
                  <a:pt x="1460852" y="2950311"/>
                </a:lnTo>
                <a:lnTo>
                  <a:pt x="1472924" y="2958852"/>
                </a:lnTo>
                <a:lnTo>
                  <a:pt x="1486267" y="2967394"/>
                </a:lnTo>
                <a:lnTo>
                  <a:pt x="1500563" y="2975619"/>
                </a:lnTo>
                <a:lnTo>
                  <a:pt x="1515494" y="2983211"/>
                </a:lnTo>
                <a:lnTo>
                  <a:pt x="1531061" y="2990487"/>
                </a:lnTo>
                <a:lnTo>
                  <a:pt x="1547263" y="2997763"/>
                </a:lnTo>
                <a:lnTo>
                  <a:pt x="1564101" y="3004723"/>
                </a:lnTo>
                <a:lnTo>
                  <a:pt x="1581574" y="3010734"/>
                </a:lnTo>
                <a:lnTo>
                  <a:pt x="1599682" y="3017061"/>
                </a:lnTo>
                <a:lnTo>
                  <a:pt x="1618108" y="3022755"/>
                </a:lnTo>
                <a:lnTo>
                  <a:pt x="1637170" y="3028133"/>
                </a:lnTo>
                <a:lnTo>
                  <a:pt x="1656866" y="3033195"/>
                </a:lnTo>
                <a:lnTo>
                  <a:pt x="1676881" y="3037940"/>
                </a:lnTo>
                <a:lnTo>
                  <a:pt x="1697213" y="3042369"/>
                </a:lnTo>
                <a:lnTo>
                  <a:pt x="1718180" y="3046481"/>
                </a:lnTo>
                <a:lnTo>
                  <a:pt x="1738830" y="3050277"/>
                </a:lnTo>
                <a:lnTo>
                  <a:pt x="1760116" y="3053757"/>
                </a:lnTo>
                <a:lnTo>
                  <a:pt x="1782036" y="3056604"/>
                </a:lnTo>
                <a:lnTo>
                  <a:pt x="1803639" y="3059135"/>
                </a:lnTo>
                <a:lnTo>
                  <a:pt x="1825877" y="3061666"/>
                </a:lnTo>
                <a:lnTo>
                  <a:pt x="1847798" y="3063564"/>
                </a:lnTo>
                <a:lnTo>
                  <a:pt x="1870036" y="3065146"/>
                </a:lnTo>
                <a:lnTo>
                  <a:pt x="1891957" y="3066411"/>
                </a:lnTo>
                <a:lnTo>
                  <a:pt x="1914513" y="3067360"/>
                </a:lnTo>
                <a:lnTo>
                  <a:pt x="1936751" y="3067993"/>
                </a:lnTo>
                <a:lnTo>
                  <a:pt x="1959307" y="3067993"/>
                </a:lnTo>
                <a:lnTo>
                  <a:pt x="1978051" y="3067993"/>
                </a:lnTo>
                <a:lnTo>
                  <a:pt x="1996794" y="3067360"/>
                </a:lnTo>
                <a:lnTo>
                  <a:pt x="2015538" y="3067044"/>
                </a:lnTo>
                <a:lnTo>
                  <a:pt x="2034599" y="3065779"/>
                </a:lnTo>
                <a:lnTo>
                  <a:pt x="2053025" y="3064830"/>
                </a:lnTo>
                <a:lnTo>
                  <a:pt x="2071769" y="3063564"/>
                </a:lnTo>
                <a:lnTo>
                  <a:pt x="2090513" y="3061982"/>
                </a:lnTo>
                <a:lnTo>
                  <a:pt x="2108621" y="3060084"/>
                </a:lnTo>
                <a:lnTo>
                  <a:pt x="2127365" y="3058186"/>
                </a:lnTo>
                <a:lnTo>
                  <a:pt x="2145473" y="3055655"/>
                </a:lnTo>
                <a:lnTo>
                  <a:pt x="2163581" y="3052808"/>
                </a:lnTo>
                <a:lnTo>
                  <a:pt x="2181372" y="3050277"/>
                </a:lnTo>
                <a:lnTo>
                  <a:pt x="2199163" y="3047114"/>
                </a:lnTo>
                <a:lnTo>
                  <a:pt x="2216318" y="3043950"/>
                </a:lnTo>
                <a:lnTo>
                  <a:pt x="2233473" y="3040471"/>
                </a:lnTo>
                <a:lnTo>
                  <a:pt x="2250311" y="3036358"/>
                </a:lnTo>
                <a:lnTo>
                  <a:pt x="2266830" y="3032562"/>
                </a:lnTo>
                <a:lnTo>
                  <a:pt x="2283668" y="3028133"/>
                </a:lnTo>
                <a:lnTo>
                  <a:pt x="2299235" y="3023704"/>
                </a:lnTo>
                <a:lnTo>
                  <a:pt x="2315119" y="3018642"/>
                </a:lnTo>
                <a:lnTo>
                  <a:pt x="2330051" y="3013897"/>
                </a:lnTo>
                <a:lnTo>
                  <a:pt x="2344982" y="3008519"/>
                </a:lnTo>
                <a:lnTo>
                  <a:pt x="2359278" y="3003141"/>
                </a:lnTo>
                <a:lnTo>
                  <a:pt x="2373574" y="2997447"/>
                </a:lnTo>
                <a:lnTo>
                  <a:pt x="2386917" y="2991753"/>
                </a:lnTo>
                <a:lnTo>
                  <a:pt x="2399942" y="2985426"/>
                </a:lnTo>
                <a:lnTo>
                  <a:pt x="2412650" y="2979099"/>
                </a:lnTo>
                <a:lnTo>
                  <a:pt x="2424722" y="2972455"/>
                </a:lnTo>
                <a:lnTo>
                  <a:pt x="2436159" y="2965179"/>
                </a:lnTo>
                <a:lnTo>
                  <a:pt x="2446961" y="2958220"/>
                </a:lnTo>
                <a:lnTo>
                  <a:pt x="2457444" y="2950627"/>
                </a:lnTo>
                <a:lnTo>
                  <a:pt x="2466975" y="2943351"/>
                </a:lnTo>
                <a:lnTo>
                  <a:pt x="2466975" y="3039838"/>
                </a:lnTo>
                <a:lnTo>
                  <a:pt x="2466657" y="3040471"/>
                </a:lnTo>
                <a:lnTo>
                  <a:pt x="2466340" y="3048063"/>
                </a:lnTo>
                <a:lnTo>
                  <a:pt x="2466022" y="3052808"/>
                </a:lnTo>
                <a:lnTo>
                  <a:pt x="2464751" y="3058186"/>
                </a:lnTo>
                <a:lnTo>
                  <a:pt x="2463480" y="3062615"/>
                </a:lnTo>
                <a:lnTo>
                  <a:pt x="2461892" y="3067993"/>
                </a:lnTo>
                <a:lnTo>
                  <a:pt x="2459986" y="3072422"/>
                </a:lnTo>
                <a:lnTo>
                  <a:pt x="2457444" y="3077167"/>
                </a:lnTo>
                <a:lnTo>
                  <a:pt x="2455220" y="3081912"/>
                </a:lnTo>
                <a:lnTo>
                  <a:pt x="2452361" y="3086658"/>
                </a:lnTo>
                <a:lnTo>
                  <a:pt x="2449184" y="3091403"/>
                </a:lnTo>
                <a:lnTo>
                  <a:pt x="2445690" y="3096148"/>
                </a:lnTo>
                <a:lnTo>
                  <a:pt x="2441878" y="3100893"/>
                </a:lnTo>
                <a:lnTo>
                  <a:pt x="2437748" y="3105322"/>
                </a:lnTo>
                <a:lnTo>
                  <a:pt x="2429170" y="3114180"/>
                </a:lnTo>
                <a:lnTo>
                  <a:pt x="2419322" y="3123038"/>
                </a:lnTo>
                <a:lnTo>
                  <a:pt x="2408202" y="3131579"/>
                </a:lnTo>
                <a:lnTo>
                  <a:pt x="2396130" y="3139804"/>
                </a:lnTo>
                <a:lnTo>
                  <a:pt x="2383423" y="3147713"/>
                </a:lnTo>
                <a:lnTo>
                  <a:pt x="2369127" y="3155622"/>
                </a:lnTo>
                <a:lnTo>
                  <a:pt x="2354195" y="3162898"/>
                </a:lnTo>
                <a:lnTo>
                  <a:pt x="2338311" y="3170490"/>
                </a:lnTo>
                <a:lnTo>
                  <a:pt x="2321791" y="3177134"/>
                </a:lnTo>
                <a:lnTo>
                  <a:pt x="2304636" y="3183777"/>
                </a:lnTo>
                <a:lnTo>
                  <a:pt x="2285892" y="3190104"/>
                </a:lnTo>
                <a:lnTo>
                  <a:pt x="2266830" y="3196431"/>
                </a:lnTo>
                <a:lnTo>
                  <a:pt x="2247134" y="3201809"/>
                </a:lnTo>
                <a:lnTo>
                  <a:pt x="2226802" y="3207503"/>
                </a:lnTo>
                <a:lnTo>
                  <a:pt x="2205516" y="3212248"/>
                </a:lnTo>
                <a:lnTo>
                  <a:pt x="2183278" y="3216677"/>
                </a:lnTo>
                <a:lnTo>
                  <a:pt x="2160722" y="3221106"/>
                </a:lnTo>
                <a:lnTo>
                  <a:pt x="2137848" y="3224586"/>
                </a:lnTo>
                <a:lnTo>
                  <a:pt x="2114340" y="3228382"/>
                </a:lnTo>
                <a:lnTo>
                  <a:pt x="2089877" y="3231229"/>
                </a:lnTo>
                <a:lnTo>
                  <a:pt x="2065415" y="3233760"/>
                </a:lnTo>
                <a:lnTo>
                  <a:pt x="2040000" y="3235975"/>
                </a:lnTo>
                <a:lnTo>
                  <a:pt x="2014267" y="3237556"/>
                </a:lnTo>
                <a:lnTo>
                  <a:pt x="1988217" y="3238822"/>
                </a:lnTo>
                <a:lnTo>
                  <a:pt x="1962166" y="3239771"/>
                </a:lnTo>
                <a:lnTo>
                  <a:pt x="1935480" y="3240087"/>
                </a:lnTo>
                <a:lnTo>
                  <a:pt x="1908159" y="3239771"/>
                </a:lnTo>
                <a:lnTo>
                  <a:pt x="1881155" y="3238822"/>
                </a:lnTo>
                <a:lnTo>
                  <a:pt x="1854469" y="3237556"/>
                </a:lnTo>
                <a:lnTo>
                  <a:pt x="1828419" y="3235658"/>
                </a:lnTo>
                <a:lnTo>
                  <a:pt x="1803004" y="3233760"/>
                </a:lnTo>
                <a:lnTo>
                  <a:pt x="1777588" y="3230913"/>
                </a:lnTo>
                <a:lnTo>
                  <a:pt x="1752809" y="3227750"/>
                </a:lnTo>
                <a:lnTo>
                  <a:pt x="1728664" y="3224270"/>
                </a:lnTo>
                <a:lnTo>
                  <a:pt x="1705155" y="3220474"/>
                </a:lnTo>
                <a:lnTo>
                  <a:pt x="1682282" y="3215728"/>
                </a:lnTo>
                <a:lnTo>
                  <a:pt x="1660043" y="3210983"/>
                </a:lnTo>
                <a:lnTo>
                  <a:pt x="1638440" y="3205921"/>
                </a:lnTo>
                <a:lnTo>
                  <a:pt x="1617791" y="3200227"/>
                </a:lnTo>
                <a:lnTo>
                  <a:pt x="1597776" y="3194533"/>
                </a:lnTo>
                <a:lnTo>
                  <a:pt x="1578397" y="3188206"/>
                </a:lnTo>
                <a:lnTo>
                  <a:pt x="1559653" y="3181563"/>
                </a:lnTo>
                <a:lnTo>
                  <a:pt x="1542498" y="3174287"/>
                </a:lnTo>
                <a:lnTo>
                  <a:pt x="1525343" y="3167327"/>
                </a:lnTo>
                <a:lnTo>
                  <a:pt x="1509776" y="3159734"/>
                </a:lnTo>
                <a:lnTo>
                  <a:pt x="1495162" y="3151826"/>
                </a:lnTo>
                <a:lnTo>
                  <a:pt x="1481184" y="3143601"/>
                </a:lnTo>
                <a:lnTo>
                  <a:pt x="1468159" y="3135376"/>
                </a:lnTo>
                <a:lnTo>
                  <a:pt x="1456404" y="3126834"/>
                </a:lnTo>
                <a:lnTo>
                  <a:pt x="1445603" y="3117660"/>
                </a:lnTo>
                <a:lnTo>
                  <a:pt x="1440837" y="3113547"/>
                </a:lnTo>
                <a:lnTo>
                  <a:pt x="1436390" y="3108802"/>
                </a:lnTo>
                <a:lnTo>
                  <a:pt x="1431942" y="3104373"/>
                </a:lnTo>
                <a:lnTo>
                  <a:pt x="1428130" y="3099628"/>
                </a:lnTo>
                <a:lnTo>
                  <a:pt x="1424318" y="3094883"/>
                </a:lnTo>
                <a:lnTo>
                  <a:pt x="1420823" y="3090138"/>
                </a:lnTo>
                <a:lnTo>
                  <a:pt x="1417646" y="3085392"/>
                </a:lnTo>
                <a:lnTo>
                  <a:pt x="1415105" y="3080331"/>
                </a:lnTo>
                <a:lnTo>
                  <a:pt x="1412563" y="3075585"/>
                </a:lnTo>
                <a:lnTo>
                  <a:pt x="1410339" y="3070524"/>
                </a:lnTo>
                <a:lnTo>
                  <a:pt x="1408115" y="3065779"/>
                </a:lnTo>
                <a:lnTo>
                  <a:pt x="1407162" y="3060717"/>
                </a:lnTo>
                <a:lnTo>
                  <a:pt x="1405892" y="3055655"/>
                </a:lnTo>
                <a:lnTo>
                  <a:pt x="1404621" y="3050594"/>
                </a:lnTo>
                <a:lnTo>
                  <a:pt x="1404303" y="3045532"/>
                </a:lnTo>
                <a:lnTo>
                  <a:pt x="1404303" y="3040471"/>
                </a:lnTo>
                <a:lnTo>
                  <a:pt x="1403350" y="3040471"/>
                </a:lnTo>
                <a:lnTo>
                  <a:pt x="1403350" y="2909186"/>
                </a:lnTo>
                <a:lnTo>
                  <a:pt x="1403350" y="2905389"/>
                </a:lnTo>
                <a:lnTo>
                  <a:pt x="1403985" y="2898113"/>
                </a:lnTo>
                <a:lnTo>
                  <a:pt x="1404938" y="2890837"/>
                </a:lnTo>
                <a:close/>
                <a:moveTo>
                  <a:pt x="2609850" y="2805112"/>
                </a:moveTo>
                <a:lnTo>
                  <a:pt x="2613342" y="2810827"/>
                </a:lnTo>
                <a:lnTo>
                  <a:pt x="2617468" y="2816860"/>
                </a:lnTo>
                <a:lnTo>
                  <a:pt x="2621594" y="2822257"/>
                </a:lnTo>
                <a:lnTo>
                  <a:pt x="2626038" y="2828290"/>
                </a:lnTo>
                <a:lnTo>
                  <a:pt x="2631117" y="2833687"/>
                </a:lnTo>
                <a:lnTo>
                  <a:pt x="2635878" y="2839402"/>
                </a:lnTo>
                <a:lnTo>
                  <a:pt x="2641274" y="2844800"/>
                </a:lnTo>
                <a:lnTo>
                  <a:pt x="2646988" y="2850515"/>
                </a:lnTo>
                <a:lnTo>
                  <a:pt x="2658732" y="2860675"/>
                </a:lnTo>
                <a:lnTo>
                  <a:pt x="2671746" y="2870835"/>
                </a:lnTo>
                <a:lnTo>
                  <a:pt x="2685712" y="2880677"/>
                </a:lnTo>
                <a:lnTo>
                  <a:pt x="2700631" y="2889885"/>
                </a:lnTo>
                <a:lnTo>
                  <a:pt x="2715867" y="2898775"/>
                </a:lnTo>
                <a:lnTo>
                  <a:pt x="2732372" y="2907665"/>
                </a:lnTo>
                <a:lnTo>
                  <a:pt x="2749830" y="2915920"/>
                </a:lnTo>
                <a:lnTo>
                  <a:pt x="2767923" y="2923857"/>
                </a:lnTo>
                <a:lnTo>
                  <a:pt x="2786650" y="2931160"/>
                </a:lnTo>
                <a:lnTo>
                  <a:pt x="2805695" y="2938780"/>
                </a:lnTo>
                <a:lnTo>
                  <a:pt x="2826009" y="2945447"/>
                </a:lnTo>
                <a:lnTo>
                  <a:pt x="2846959" y="2951797"/>
                </a:lnTo>
                <a:lnTo>
                  <a:pt x="2867591" y="2957512"/>
                </a:lnTo>
                <a:lnTo>
                  <a:pt x="2889492" y="2963545"/>
                </a:lnTo>
                <a:lnTo>
                  <a:pt x="2912029" y="2968625"/>
                </a:lnTo>
                <a:lnTo>
                  <a:pt x="2934248" y="2973705"/>
                </a:lnTo>
                <a:lnTo>
                  <a:pt x="2957102" y="2978150"/>
                </a:lnTo>
                <a:lnTo>
                  <a:pt x="2980908" y="2982595"/>
                </a:lnTo>
                <a:lnTo>
                  <a:pt x="3004396" y="2986087"/>
                </a:lnTo>
                <a:lnTo>
                  <a:pt x="3028203" y="2989580"/>
                </a:lnTo>
                <a:lnTo>
                  <a:pt x="3052644" y="2992437"/>
                </a:lnTo>
                <a:lnTo>
                  <a:pt x="3077084" y="2994977"/>
                </a:lnTo>
                <a:lnTo>
                  <a:pt x="3101525" y="2997200"/>
                </a:lnTo>
                <a:lnTo>
                  <a:pt x="3125966" y="2999105"/>
                </a:lnTo>
                <a:lnTo>
                  <a:pt x="3150725" y="3000375"/>
                </a:lnTo>
                <a:lnTo>
                  <a:pt x="3175800" y="3001327"/>
                </a:lnTo>
                <a:lnTo>
                  <a:pt x="3200559" y="3001962"/>
                </a:lnTo>
                <a:lnTo>
                  <a:pt x="3225317" y="3002280"/>
                </a:lnTo>
                <a:lnTo>
                  <a:pt x="3246266" y="3002280"/>
                </a:lnTo>
                <a:lnTo>
                  <a:pt x="3267216" y="3001962"/>
                </a:lnTo>
                <a:lnTo>
                  <a:pt x="3288165" y="3001010"/>
                </a:lnTo>
                <a:lnTo>
                  <a:pt x="3308797" y="2999740"/>
                </a:lnTo>
                <a:lnTo>
                  <a:pt x="3329429" y="2998787"/>
                </a:lnTo>
                <a:lnTo>
                  <a:pt x="3350378" y="2997200"/>
                </a:lnTo>
                <a:lnTo>
                  <a:pt x="3371010" y="2995612"/>
                </a:lnTo>
                <a:lnTo>
                  <a:pt x="3391325" y="2993707"/>
                </a:lnTo>
                <a:lnTo>
                  <a:pt x="3411957" y="2991167"/>
                </a:lnTo>
                <a:lnTo>
                  <a:pt x="3431954" y="2988310"/>
                </a:lnTo>
                <a:lnTo>
                  <a:pt x="3451951" y="2985770"/>
                </a:lnTo>
                <a:lnTo>
                  <a:pt x="3471948" y="2982595"/>
                </a:lnTo>
                <a:lnTo>
                  <a:pt x="3491628" y="2979102"/>
                </a:lnTo>
                <a:lnTo>
                  <a:pt x="3510990" y="2975292"/>
                </a:lnTo>
                <a:lnTo>
                  <a:pt x="3530035" y="2971482"/>
                </a:lnTo>
                <a:lnTo>
                  <a:pt x="3548763" y="2967037"/>
                </a:lnTo>
                <a:lnTo>
                  <a:pt x="3567173" y="2962275"/>
                </a:lnTo>
                <a:lnTo>
                  <a:pt x="3585265" y="2957512"/>
                </a:lnTo>
                <a:lnTo>
                  <a:pt x="3603041" y="2953067"/>
                </a:lnTo>
                <a:lnTo>
                  <a:pt x="3620498" y="2947352"/>
                </a:lnTo>
                <a:lnTo>
                  <a:pt x="3637004" y="2941955"/>
                </a:lnTo>
                <a:lnTo>
                  <a:pt x="3653510" y="2935922"/>
                </a:lnTo>
                <a:lnTo>
                  <a:pt x="3669698" y="2929890"/>
                </a:lnTo>
                <a:lnTo>
                  <a:pt x="3685251" y="2923857"/>
                </a:lnTo>
                <a:lnTo>
                  <a:pt x="3700170" y="2916872"/>
                </a:lnTo>
                <a:lnTo>
                  <a:pt x="3714770" y="2909887"/>
                </a:lnTo>
                <a:lnTo>
                  <a:pt x="3728419" y="2902902"/>
                </a:lnTo>
                <a:lnTo>
                  <a:pt x="3741751" y="2895282"/>
                </a:lnTo>
                <a:lnTo>
                  <a:pt x="3754765" y="2887980"/>
                </a:lnTo>
                <a:lnTo>
                  <a:pt x="3767144" y="2880042"/>
                </a:lnTo>
                <a:lnTo>
                  <a:pt x="3778571" y="2871787"/>
                </a:lnTo>
                <a:lnTo>
                  <a:pt x="3789363" y="2863532"/>
                </a:lnTo>
                <a:lnTo>
                  <a:pt x="3789363" y="2971165"/>
                </a:lnTo>
                <a:lnTo>
                  <a:pt x="3788728" y="2971482"/>
                </a:lnTo>
                <a:lnTo>
                  <a:pt x="3788728" y="2975927"/>
                </a:lnTo>
                <a:lnTo>
                  <a:pt x="3788411" y="2980055"/>
                </a:lnTo>
                <a:lnTo>
                  <a:pt x="3787776" y="2985770"/>
                </a:lnTo>
                <a:lnTo>
                  <a:pt x="3786506" y="2991167"/>
                </a:lnTo>
                <a:lnTo>
                  <a:pt x="3785237" y="2996247"/>
                </a:lnTo>
                <a:lnTo>
                  <a:pt x="3783332" y="3001962"/>
                </a:lnTo>
                <a:lnTo>
                  <a:pt x="3781428" y="3007360"/>
                </a:lnTo>
                <a:lnTo>
                  <a:pt x="3778571" y="3012758"/>
                </a:lnTo>
                <a:lnTo>
                  <a:pt x="3775714" y="3018155"/>
                </a:lnTo>
                <a:lnTo>
                  <a:pt x="3772540" y="3023235"/>
                </a:lnTo>
                <a:lnTo>
                  <a:pt x="3769048" y="3028633"/>
                </a:lnTo>
                <a:lnTo>
                  <a:pt x="3765557" y="3033713"/>
                </a:lnTo>
                <a:lnTo>
                  <a:pt x="3761113" y="3038793"/>
                </a:lnTo>
                <a:lnTo>
                  <a:pt x="3756987" y="3043555"/>
                </a:lnTo>
                <a:lnTo>
                  <a:pt x="3752226" y="3048635"/>
                </a:lnTo>
                <a:lnTo>
                  <a:pt x="3747147" y="3054033"/>
                </a:lnTo>
                <a:lnTo>
                  <a:pt x="3741433" y="3058795"/>
                </a:lnTo>
                <a:lnTo>
                  <a:pt x="3736037" y="3063240"/>
                </a:lnTo>
                <a:lnTo>
                  <a:pt x="3723658" y="3072765"/>
                </a:lnTo>
                <a:lnTo>
                  <a:pt x="3710327" y="3082290"/>
                </a:lnTo>
                <a:lnTo>
                  <a:pt x="3696043" y="3090863"/>
                </a:lnTo>
                <a:lnTo>
                  <a:pt x="3680490" y="3099753"/>
                </a:lnTo>
                <a:lnTo>
                  <a:pt x="3663667" y="3108325"/>
                </a:lnTo>
                <a:lnTo>
                  <a:pt x="3646526" y="3116263"/>
                </a:lnTo>
                <a:lnTo>
                  <a:pt x="3627799" y="3124200"/>
                </a:lnTo>
                <a:lnTo>
                  <a:pt x="3608754" y="3131503"/>
                </a:lnTo>
                <a:lnTo>
                  <a:pt x="3588122" y="3138170"/>
                </a:lnTo>
                <a:lnTo>
                  <a:pt x="3566855" y="3145155"/>
                </a:lnTo>
                <a:lnTo>
                  <a:pt x="3544636" y="3151188"/>
                </a:lnTo>
                <a:lnTo>
                  <a:pt x="3522417" y="3157538"/>
                </a:lnTo>
                <a:lnTo>
                  <a:pt x="3498611" y="3163253"/>
                </a:lnTo>
                <a:lnTo>
                  <a:pt x="3474170" y="3168333"/>
                </a:lnTo>
                <a:lnTo>
                  <a:pt x="3449412" y="3172778"/>
                </a:lnTo>
                <a:lnTo>
                  <a:pt x="3423701" y="3176905"/>
                </a:lnTo>
                <a:lnTo>
                  <a:pt x="3397356" y="3181033"/>
                </a:lnTo>
                <a:lnTo>
                  <a:pt x="3370376" y="3184208"/>
                </a:lnTo>
                <a:lnTo>
                  <a:pt x="3343395" y="3187383"/>
                </a:lnTo>
                <a:lnTo>
                  <a:pt x="3315146" y="3189605"/>
                </a:lnTo>
                <a:lnTo>
                  <a:pt x="3286896" y="3191193"/>
                </a:lnTo>
                <a:lnTo>
                  <a:pt x="3258011" y="3192780"/>
                </a:lnTo>
                <a:lnTo>
                  <a:pt x="3228491" y="3193415"/>
                </a:lnTo>
                <a:lnTo>
                  <a:pt x="3198972" y="3194050"/>
                </a:lnTo>
                <a:lnTo>
                  <a:pt x="3168500" y="3193415"/>
                </a:lnTo>
                <a:lnTo>
                  <a:pt x="3138663" y="3192780"/>
                </a:lnTo>
                <a:lnTo>
                  <a:pt x="3109143" y="3191193"/>
                </a:lnTo>
                <a:lnTo>
                  <a:pt x="3080259" y="3189288"/>
                </a:lnTo>
                <a:lnTo>
                  <a:pt x="3051374" y="3186748"/>
                </a:lnTo>
                <a:lnTo>
                  <a:pt x="3023441" y="3183573"/>
                </a:lnTo>
                <a:lnTo>
                  <a:pt x="2996144" y="3180080"/>
                </a:lnTo>
                <a:lnTo>
                  <a:pt x="2969481" y="3176270"/>
                </a:lnTo>
                <a:lnTo>
                  <a:pt x="2943453" y="3171825"/>
                </a:lnTo>
                <a:lnTo>
                  <a:pt x="2917742" y="3167063"/>
                </a:lnTo>
                <a:lnTo>
                  <a:pt x="2892984" y="3161665"/>
                </a:lnTo>
                <a:lnTo>
                  <a:pt x="2869178" y="3155633"/>
                </a:lnTo>
                <a:lnTo>
                  <a:pt x="2846007" y="3149918"/>
                </a:lnTo>
                <a:lnTo>
                  <a:pt x="2823470" y="3142933"/>
                </a:lnTo>
                <a:lnTo>
                  <a:pt x="2802203" y="3135948"/>
                </a:lnTo>
                <a:lnTo>
                  <a:pt x="2781889" y="3128328"/>
                </a:lnTo>
                <a:lnTo>
                  <a:pt x="2762527" y="3121025"/>
                </a:lnTo>
                <a:lnTo>
                  <a:pt x="2743799" y="3112770"/>
                </a:lnTo>
                <a:lnTo>
                  <a:pt x="2726024" y="3104515"/>
                </a:lnTo>
                <a:lnTo>
                  <a:pt x="2709518" y="3095625"/>
                </a:lnTo>
                <a:lnTo>
                  <a:pt x="2694600" y="3086735"/>
                </a:lnTo>
                <a:lnTo>
                  <a:pt x="2679999" y="3077210"/>
                </a:lnTo>
                <a:lnTo>
                  <a:pt x="2666985" y="3067685"/>
                </a:lnTo>
                <a:lnTo>
                  <a:pt x="2660954" y="3062923"/>
                </a:lnTo>
                <a:lnTo>
                  <a:pt x="2655240" y="3057843"/>
                </a:lnTo>
                <a:lnTo>
                  <a:pt x="2650162" y="3052763"/>
                </a:lnTo>
                <a:lnTo>
                  <a:pt x="2645083" y="3048000"/>
                </a:lnTo>
                <a:lnTo>
                  <a:pt x="2639687" y="3042603"/>
                </a:lnTo>
                <a:lnTo>
                  <a:pt x="2635561" y="3037205"/>
                </a:lnTo>
                <a:lnTo>
                  <a:pt x="2631434" y="3032125"/>
                </a:lnTo>
                <a:lnTo>
                  <a:pt x="2627625" y="3027045"/>
                </a:lnTo>
                <a:lnTo>
                  <a:pt x="2624134" y="3021648"/>
                </a:lnTo>
                <a:lnTo>
                  <a:pt x="2620960" y="3015933"/>
                </a:lnTo>
                <a:lnTo>
                  <a:pt x="2618103" y="3010535"/>
                </a:lnTo>
                <a:lnTo>
                  <a:pt x="2615881" y="3005137"/>
                </a:lnTo>
                <a:lnTo>
                  <a:pt x="2613659" y="2999422"/>
                </a:lnTo>
                <a:lnTo>
                  <a:pt x="2612072" y="2994025"/>
                </a:lnTo>
                <a:lnTo>
                  <a:pt x="2610485" y="2988310"/>
                </a:lnTo>
                <a:lnTo>
                  <a:pt x="2609850" y="2982912"/>
                </a:lnTo>
                <a:lnTo>
                  <a:pt x="2609215" y="2976880"/>
                </a:lnTo>
                <a:lnTo>
                  <a:pt x="2609215" y="2971482"/>
                </a:lnTo>
                <a:lnTo>
                  <a:pt x="2608580" y="2971482"/>
                </a:lnTo>
                <a:lnTo>
                  <a:pt x="2608580" y="2825115"/>
                </a:lnTo>
                <a:lnTo>
                  <a:pt x="2608263" y="2821305"/>
                </a:lnTo>
                <a:lnTo>
                  <a:pt x="2608580" y="2812732"/>
                </a:lnTo>
                <a:lnTo>
                  <a:pt x="2609850" y="2805112"/>
                </a:lnTo>
                <a:close/>
                <a:moveTo>
                  <a:pt x="3151360" y="2793804"/>
                </a:moveTo>
                <a:lnTo>
                  <a:pt x="3151360" y="2908645"/>
                </a:lnTo>
                <a:lnTo>
                  <a:pt x="3174848" y="2908962"/>
                </a:lnTo>
                <a:lnTo>
                  <a:pt x="3198972" y="2909280"/>
                </a:lnTo>
                <a:lnTo>
                  <a:pt x="3231983" y="2908962"/>
                </a:lnTo>
                <a:lnTo>
                  <a:pt x="3231983" y="2794121"/>
                </a:lnTo>
                <a:lnTo>
                  <a:pt x="3198972" y="2794755"/>
                </a:lnTo>
                <a:lnTo>
                  <a:pt x="3174848" y="2794121"/>
                </a:lnTo>
                <a:lnTo>
                  <a:pt x="3151360" y="2793804"/>
                </a:lnTo>
                <a:close/>
                <a:moveTo>
                  <a:pt x="2989478" y="2779528"/>
                </a:moveTo>
                <a:lnTo>
                  <a:pt x="2989478" y="2894687"/>
                </a:lnTo>
                <a:lnTo>
                  <a:pt x="3009158" y="2897542"/>
                </a:lnTo>
                <a:lnTo>
                  <a:pt x="3029472" y="2899762"/>
                </a:lnTo>
                <a:lnTo>
                  <a:pt x="3049469" y="2902300"/>
                </a:lnTo>
                <a:lnTo>
                  <a:pt x="3070419" y="2903887"/>
                </a:lnTo>
                <a:lnTo>
                  <a:pt x="3070419" y="2789045"/>
                </a:lnTo>
                <a:lnTo>
                  <a:pt x="3049469" y="2787142"/>
                </a:lnTo>
                <a:lnTo>
                  <a:pt x="3029472" y="2784921"/>
                </a:lnTo>
                <a:lnTo>
                  <a:pt x="3009158" y="2782383"/>
                </a:lnTo>
                <a:lnTo>
                  <a:pt x="2989478" y="2779528"/>
                </a:lnTo>
                <a:close/>
                <a:moveTo>
                  <a:pt x="2827597" y="2743045"/>
                </a:moveTo>
                <a:lnTo>
                  <a:pt x="2827597" y="2859790"/>
                </a:lnTo>
                <a:lnTo>
                  <a:pt x="2846959" y="2865500"/>
                </a:lnTo>
                <a:lnTo>
                  <a:pt x="2866956" y="2870576"/>
                </a:lnTo>
                <a:lnTo>
                  <a:pt x="2887588" y="2875969"/>
                </a:lnTo>
                <a:lnTo>
                  <a:pt x="2908220" y="2880411"/>
                </a:lnTo>
                <a:lnTo>
                  <a:pt x="2908220" y="2764618"/>
                </a:lnTo>
                <a:lnTo>
                  <a:pt x="2887588" y="2759542"/>
                </a:lnTo>
                <a:lnTo>
                  <a:pt x="2866956" y="2754466"/>
                </a:lnTo>
                <a:lnTo>
                  <a:pt x="2846959" y="2748755"/>
                </a:lnTo>
                <a:lnTo>
                  <a:pt x="2827597" y="2743045"/>
                </a:lnTo>
                <a:close/>
                <a:moveTo>
                  <a:pt x="1998663" y="2711450"/>
                </a:moveTo>
                <a:lnTo>
                  <a:pt x="2032589" y="2718179"/>
                </a:lnTo>
                <a:lnTo>
                  <a:pt x="2039311" y="2719781"/>
                </a:lnTo>
                <a:lnTo>
                  <a:pt x="2045072" y="2721383"/>
                </a:lnTo>
                <a:lnTo>
                  <a:pt x="2050513" y="2723306"/>
                </a:lnTo>
                <a:lnTo>
                  <a:pt x="2054674" y="2725228"/>
                </a:lnTo>
                <a:lnTo>
                  <a:pt x="2058834" y="2727791"/>
                </a:lnTo>
                <a:lnTo>
                  <a:pt x="2062675" y="2730034"/>
                </a:lnTo>
                <a:lnTo>
                  <a:pt x="2069716" y="2735161"/>
                </a:lnTo>
                <a:lnTo>
                  <a:pt x="2072597" y="2738045"/>
                </a:lnTo>
                <a:lnTo>
                  <a:pt x="2074517" y="2740287"/>
                </a:lnTo>
                <a:lnTo>
                  <a:pt x="2076118" y="2742851"/>
                </a:lnTo>
                <a:lnTo>
                  <a:pt x="2077398" y="2745734"/>
                </a:lnTo>
                <a:lnTo>
                  <a:pt x="2078038" y="2747977"/>
                </a:lnTo>
                <a:lnTo>
                  <a:pt x="2078038" y="2750861"/>
                </a:lnTo>
                <a:lnTo>
                  <a:pt x="2077718" y="2753104"/>
                </a:lnTo>
                <a:lnTo>
                  <a:pt x="2077078" y="2755988"/>
                </a:lnTo>
                <a:lnTo>
                  <a:pt x="2075478" y="2758231"/>
                </a:lnTo>
                <a:lnTo>
                  <a:pt x="2073877" y="2760794"/>
                </a:lnTo>
                <a:lnTo>
                  <a:pt x="2071317" y="2763037"/>
                </a:lnTo>
                <a:lnTo>
                  <a:pt x="2068756" y="2764959"/>
                </a:lnTo>
                <a:lnTo>
                  <a:pt x="2065876" y="2767522"/>
                </a:lnTo>
                <a:lnTo>
                  <a:pt x="2062355" y="2769445"/>
                </a:lnTo>
                <a:lnTo>
                  <a:pt x="2058194" y="2771047"/>
                </a:lnTo>
                <a:lnTo>
                  <a:pt x="2054354" y="2772649"/>
                </a:lnTo>
                <a:lnTo>
                  <a:pt x="2048272" y="2774572"/>
                </a:lnTo>
                <a:lnTo>
                  <a:pt x="2041871" y="2776174"/>
                </a:lnTo>
                <a:lnTo>
                  <a:pt x="2035790" y="2777776"/>
                </a:lnTo>
                <a:lnTo>
                  <a:pt x="2028429" y="2779057"/>
                </a:lnTo>
                <a:lnTo>
                  <a:pt x="2014026" y="2780659"/>
                </a:lnTo>
                <a:lnTo>
                  <a:pt x="1998663" y="2781300"/>
                </a:lnTo>
                <a:lnTo>
                  <a:pt x="1998663" y="2711450"/>
                </a:lnTo>
                <a:close/>
                <a:moveTo>
                  <a:pt x="3717945" y="2699583"/>
                </a:moveTo>
                <a:lnTo>
                  <a:pt x="3711914" y="2703073"/>
                </a:lnTo>
                <a:lnTo>
                  <a:pt x="3704931" y="2707197"/>
                </a:lnTo>
                <a:lnTo>
                  <a:pt x="3696678" y="2710686"/>
                </a:lnTo>
                <a:lnTo>
                  <a:pt x="3688425" y="2714493"/>
                </a:lnTo>
                <a:lnTo>
                  <a:pt x="3671285" y="2721155"/>
                </a:lnTo>
                <a:lnTo>
                  <a:pt x="3656684" y="2726866"/>
                </a:lnTo>
                <a:lnTo>
                  <a:pt x="3656684" y="2827749"/>
                </a:lnTo>
                <a:lnTo>
                  <a:pt x="3665254" y="2823307"/>
                </a:lnTo>
                <a:lnTo>
                  <a:pt x="3674142" y="2818549"/>
                </a:lnTo>
                <a:lnTo>
                  <a:pt x="3682394" y="2813790"/>
                </a:lnTo>
                <a:lnTo>
                  <a:pt x="3690647" y="2808714"/>
                </a:lnTo>
                <a:lnTo>
                  <a:pt x="3698582" y="2803321"/>
                </a:lnTo>
                <a:lnTo>
                  <a:pt x="3705566" y="2798245"/>
                </a:lnTo>
                <a:lnTo>
                  <a:pt x="3711914" y="2792535"/>
                </a:lnTo>
                <a:lnTo>
                  <a:pt x="3717945" y="2787776"/>
                </a:lnTo>
                <a:lnTo>
                  <a:pt x="3717945" y="2699583"/>
                </a:lnTo>
                <a:close/>
                <a:moveTo>
                  <a:pt x="2490788" y="2694304"/>
                </a:moveTo>
                <a:lnTo>
                  <a:pt x="2490788" y="2826893"/>
                </a:lnTo>
                <a:lnTo>
                  <a:pt x="2490471" y="2827210"/>
                </a:lnTo>
                <a:lnTo>
                  <a:pt x="2489836" y="2835140"/>
                </a:lnTo>
                <a:lnTo>
                  <a:pt x="2489519" y="2839898"/>
                </a:lnTo>
                <a:lnTo>
                  <a:pt x="2488250" y="2844973"/>
                </a:lnTo>
                <a:lnTo>
                  <a:pt x="2487298" y="2849731"/>
                </a:lnTo>
                <a:lnTo>
                  <a:pt x="2485711" y="2854807"/>
                </a:lnTo>
                <a:lnTo>
                  <a:pt x="2483490" y="2859565"/>
                </a:lnTo>
                <a:lnTo>
                  <a:pt x="2481269" y="2864323"/>
                </a:lnTo>
                <a:lnTo>
                  <a:pt x="2479048" y="2869080"/>
                </a:lnTo>
                <a:lnTo>
                  <a:pt x="2475874" y="2873838"/>
                </a:lnTo>
                <a:lnTo>
                  <a:pt x="2472701" y="2878279"/>
                </a:lnTo>
                <a:lnTo>
                  <a:pt x="2469528" y="2883037"/>
                </a:lnTo>
                <a:lnTo>
                  <a:pt x="2465403" y="2887795"/>
                </a:lnTo>
                <a:lnTo>
                  <a:pt x="2461595" y="2892236"/>
                </a:lnTo>
                <a:lnTo>
                  <a:pt x="2453028" y="2901435"/>
                </a:lnTo>
                <a:lnTo>
                  <a:pt x="2443191" y="2909999"/>
                </a:lnTo>
                <a:lnTo>
                  <a:pt x="2432086" y="2918563"/>
                </a:lnTo>
                <a:lnTo>
                  <a:pt x="2419710" y="2926811"/>
                </a:lnTo>
                <a:lnTo>
                  <a:pt x="2406701" y="2934740"/>
                </a:lnTo>
                <a:lnTo>
                  <a:pt x="2393056" y="2942670"/>
                </a:lnTo>
                <a:lnTo>
                  <a:pt x="2378143" y="2950283"/>
                </a:lnTo>
                <a:lnTo>
                  <a:pt x="2362277" y="2957579"/>
                </a:lnTo>
                <a:lnTo>
                  <a:pt x="2345777" y="2964240"/>
                </a:lnTo>
                <a:lnTo>
                  <a:pt x="2328325" y="2970901"/>
                </a:lnTo>
                <a:lnTo>
                  <a:pt x="2309921" y="2977245"/>
                </a:lnTo>
                <a:lnTo>
                  <a:pt x="2290882" y="2983589"/>
                </a:lnTo>
                <a:lnTo>
                  <a:pt x="2270892" y="2989298"/>
                </a:lnTo>
                <a:lnTo>
                  <a:pt x="2250267" y="2994691"/>
                </a:lnTo>
                <a:lnTo>
                  <a:pt x="2229324" y="2999449"/>
                </a:lnTo>
                <a:lnTo>
                  <a:pt x="2207430" y="3004207"/>
                </a:lnTo>
                <a:lnTo>
                  <a:pt x="2184901" y="3008330"/>
                </a:lnTo>
                <a:lnTo>
                  <a:pt x="2162054" y="3012137"/>
                </a:lnTo>
                <a:lnTo>
                  <a:pt x="2138256" y="3015626"/>
                </a:lnTo>
                <a:lnTo>
                  <a:pt x="2113823" y="3018798"/>
                </a:lnTo>
                <a:lnTo>
                  <a:pt x="2089390" y="3021018"/>
                </a:lnTo>
                <a:lnTo>
                  <a:pt x="2064323" y="3023556"/>
                </a:lnTo>
                <a:lnTo>
                  <a:pt x="2038621" y="3025142"/>
                </a:lnTo>
                <a:lnTo>
                  <a:pt x="2012601" y="3026093"/>
                </a:lnTo>
                <a:lnTo>
                  <a:pt x="1986582" y="3027045"/>
                </a:lnTo>
                <a:lnTo>
                  <a:pt x="1959928" y="3027362"/>
                </a:lnTo>
                <a:lnTo>
                  <a:pt x="1932639" y="3027045"/>
                </a:lnTo>
                <a:lnTo>
                  <a:pt x="1905350" y="3026093"/>
                </a:lnTo>
                <a:lnTo>
                  <a:pt x="1879014" y="3025142"/>
                </a:lnTo>
                <a:lnTo>
                  <a:pt x="1852994" y="3022921"/>
                </a:lnTo>
                <a:lnTo>
                  <a:pt x="1827292" y="3021018"/>
                </a:lnTo>
                <a:lnTo>
                  <a:pt x="1802224" y="3018481"/>
                </a:lnTo>
                <a:lnTo>
                  <a:pt x="1777157" y="3015309"/>
                </a:lnTo>
                <a:lnTo>
                  <a:pt x="1753359" y="3011502"/>
                </a:lnTo>
                <a:lnTo>
                  <a:pt x="1729560" y="3007379"/>
                </a:lnTo>
                <a:lnTo>
                  <a:pt x="1706714" y="3002938"/>
                </a:lnTo>
                <a:lnTo>
                  <a:pt x="1684502" y="2998180"/>
                </a:lnTo>
                <a:lnTo>
                  <a:pt x="1662925" y="2993105"/>
                </a:lnTo>
                <a:lnTo>
                  <a:pt x="1641983" y="2987712"/>
                </a:lnTo>
                <a:lnTo>
                  <a:pt x="1622309" y="2981686"/>
                </a:lnTo>
                <a:lnTo>
                  <a:pt x="1602953" y="2975342"/>
                </a:lnTo>
                <a:lnTo>
                  <a:pt x="1584549" y="2968681"/>
                </a:lnTo>
                <a:lnTo>
                  <a:pt x="1566780" y="2961702"/>
                </a:lnTo>
                <a:lnTo>
                  <a:pt x="1550280" y="2954407"/>
                </a:lnTo>
                <a:lnTo>
                  <a:pt x="1534414" y="2947111"/>
                </a:lnTo>
                <a:lnTo>
                  <a:pt x="1519501" y="2939181"/>
                </a:lnTo>
                <a:lnTo>
                  <a:pt x="1505539" y="2930934"/>
                </a:lnTo>
                <a:lnTo>
                  <a:pt x="1493164" y="2922687"/>
                </a:lnTo>
                <a:lnTo>
                  <a:pt x="1481106" y="2913805"/>
                </a:lnTo>
                <a:lnTo>
                  <a:pt x="1470635" y="2904924"/>
                </a:lnTo>
                <a:lnTo>
                  <a:pt x="1465875" y="2900483"/>
                </a:lnTo>
                <a:lnTo>
                  <a:pt x="1461116" y="2895725"/>
                </a:lnTo>
                <a:lnTo>
                  <a:pt x="1456673" y="2891284"/>
                </a:lnTo>
                <a:lnTo>
                  <a:pt x="1452866" y="2886844"/>
                </a:lnTo>
                <a:lnTo>
                  <a:pt x="1449375" y="2882086"/>
                </a:lnTo>
                <a:lnTo>
                  <a:pt x="1445885" y="2877328"/>
                </a:lnTo>
                <a:lnTo>
                  <a:pt x="1442712" y="2872252"/>
                </a:lnTo>
                <a:lnTo>
                  <a:pt x="1439856" y="2867494"/>
                </a:lnTo>
                <a:lnTo>
                  <a:pt x="1437000" y="2862737"/>
                </a:lnTo>
                <a:lnTo>
                  <a:pt x="1435096" y="2857661"/>
                </a:lnTo>
                <a:lnTo>
                  <a:pt x="1433192" y="2852269"/>
                </a:lnTo>
                <a:lnTo>
                  <a:pt x="1431606" y="2847828"/>
                </a:lnTo>
                <a:lnTo>
                  <a:pt x="1430337" y="2842436"/>
                </a:lnTo>
                <a:lnTo>
                  <a:pt x="1429702" y="2837361"/>
                </a:lnTo>
                <a:lnTo>
                  <a:pt x="1429385" y="2832286"/>
                </a:lnTo>
                <a:lnTo>
                  <a:pt x="1428750" y="2827210"/>
                </a:lnTo>
                <a:lnTo>
                  <a:pt x="1428750" y="2700014"/>
                </a:lnTo>
                <a:lnTo>
                  <a:pt x="1429702" y="2705406"/>
                </a:lnTo>
                <a:lnTo>
                  <a:pt x="1430654" y="2711433"/>
                </a:lnTo>
                <a:lnTo>
                  <a:pt x="1432240" y="2716825"/>
                </a:lnTo>
                <a:lnTo>
                  <a:pt x="1434462" y="2722218"/>
                </a:lnTo>
                <a:lnTo>
                  <a:pt x="1436683" y="2728245"/>
                </a:lnTo>
                <a:lnTo>
                  <a:pt x="1439539" y="2733320"/>
                </a:lnTo>
                <a:lnTo>
                  <a:pt x="1442712" y="2739029"/>
                </a:lnTo>
                <a:lnTo>
                  <a:pt x="1446202" y="2744422"/>
                </a:lnTo>
                <a:lnTo>
                  <a:pt x="1449692" y="2749497"/>
                </a:lnTo>
                <a:lnTo>
                  <a:pt x="1454135" y="2755206"/>
                </a:lnTo>
                <a:lnTo>
                  <a:pt x="1458894" y="2760282"/>
                </a:lnTo>
                <a:lnTo>
                  <a:pt x="1463654" y="2765357"/>
                </a:lnTo>
                <a:lnTo>
                  <a:pt x="1468731" y="2770432"/>
                </a:lnTo>
                <a:lnTo>
                  <a:pt x="1474125" y="2775507"/>
                </a:lnTo>
                <a:lnTo>
                  <a:pt x="1480154" y="2780265"/>
                </a:lnTo>
                <a:lnTo>
                  <a:pt x="1480154" y="2879231"/>
                </a:lnTo>
                <a:lnTo>
                  <a:pt x="1482375" y="2882086"/>
                </a:lnTo>
                <a:lnTo>
                  <a:pt x="1484914" y="2884623"/>
                </a:lnTo>
                <a:lnTo>
                  <a:pt x="1491895" y="2890650"/>
                </a:lnTo>
                <a:lnTo>
                  <a:pt x="1500145" y="2896994"/>
                </a:lnTo>
                <a:lnTo>
                  <a:pt x="1509664" y="2903338"/>
                </a:lnTo>
                <a:lnTo>
                  <a:pt x="1519818" y="2909682"/>
                </a:lnTo>
                <a:lnTo>
                  <a:pt x="1530924" y="2915709"/>
                </a:lnTo>
                <a:lnTo>
                  <a:pt x="1542030" y="2921735"/>
                </a:lnTo>
                <a:lnTo>
                  <a:pt x="1553136" y="2926811"/>
                </a:lnTo>
                <a:lnTo>
                  <a:pt x="1553136" y="2824673"/>
                </a:lnTo>
                <a:lnTo>
                  <a:pt x="1569953" y="2832286"/>
                </a:lnTo>
                <a:lnTo>
                  <a:pt x="1587723" y="2839264"/>
                </a:lnTo>
                <a:lnTo>
                  <a:pt x="1606127" y="2846242"/>
                </a:lnTo>
                <a:lnTo>
                  <a:pt x="1625482" y="2852269"/>
                </a:lnTo>
                <a:lnTo>
                  <a:pt x="1625482" y="2953772"/>
                </a:lnTo>
                <a:lnTo>
                  <a:pt x="1642935" y="2958847"/>
                </a:lnTo>
                <a:lnTo>
                  <a:pt x="1661021" y="2963605"/>
                </a:lnTo>
                <a:lnTo>
                  <a:pt x="1679425" y="2968363"/>
                </a:lnTo>
                <a:lnTo>
                  <a:pt x="1698464" y="2972487"/>
                </a:lnTo>
                <a:lnTo>
                  <a:pt x="1698464" y="2871618"/>
                </a:lnTo>
                <a:lnTo>
                  <a:pt x="1716233" y="2875424"/>
                </a:lnTo>
                <a:lnTo>
                  <a:pt x="1734320" y="2878914"/>
                </a:lnTo>
                <a:lnTo>
                  <a:pt x="1752407" y="2882086"/>
                </a:lnTo>
                <a:lnTo>
                  <a:pt x="1771445" y="2885258"/>
                </a:lnTo>
                <a:lnTo>
                  <a:pt x="1771445" y="2985175"/>
                </a:lnTo>
                <a:lnTo>
                  <a:pt x="1789215" y="2987712"/>
                </a:lnTo>
                <a:lnTo>
                  <a:pt x="1807301" y="2989933"/>
                </a:lnTo>
                <a:lnTo>
                  <a:pt x="1825388" y="2991836"/>
                </a:lnTo>
                <a:lnTo>
                  <a:pt x="1843792" y="2993422"/>
                </a:lnTo>
                <a:lnTo>
                  <a:pt x="1843792" y="2893505"/>
                </a:lnTo>
                <a:lnTo>
                  <a:pt x="1861879" y="2895091"/>
                </a:lnTo>
                <a:lnTo>
                  <a:pt x="1880283" y="2896042"/>
                </a:lnTo>
                <a:lnTo>
                  <a:pt x="1898369" y="2896994"/>
                </a:lnTo>
                <a:lnTo>
                  <a:pt x="1916773" y="2897628"/>
                </a:lnTo>
                <a:lnTo>
                  <a:pt x="1916773" y="2997546"/>
                </a:lnTo>
                <a:lnTo>
                  <a:pt x="1938033" y="2997863"/>
                </a:lnTo>
                <a:lnTo>
                  <a:pt x="1959928" y="2998180"/>
                </a:lnTo>
                <a:lnTo>
                  <a:pt x="1989755" y="2997863"/>
                </a:lnTo>
                <a:lnTo>
                  <a:pt x="1989755" y="2898263"/>
                </a:lnTo>
                <a:lnTo>
                  <a:pt x="2018630" y="2896994"/>
                </a:lnTo>
                <a:lnTo>
                  <a:pt x="2046553" y="2895408"/>
                </a:lnTo>
                <a:lnTo>
                  <a:pt x="2074159" y="2893505"/>
                </a:lnTo>
                <a:lnTo>
                  <a:pt x="2101448" y="2890967"/>
                </a:lnTo>
                <a:lnTo>
                  <a:pt x="2128102" y="2887795"/>
                </a:lnTo>
                <a:lnTo>
                  <a:pt x="2154122" y="2883989"/>
                </a:lnTo>
                <a:lnTo>
                  <a:pt x="2179189" y="2879865"/>
                </a:lnTo>
                <a:lnTo>
                  <a:pt x="2204257" y="2875424"/>
                </a:lnTo>
                <a:lnTo>
                  <a:pt x="2228372" y="2870032"/>
                </a:lnTo>
                <a:lnTo>
                  <a:pt x="2251219" y="2864640"/>
                </a:lnTo>
                <a:lnTo>
                  <a:pt x="2273430" y="2858613"/>
                </a:lnTo>
                <a:lnTo>
                  <a:pt x="2294690" y="2851952"/>
                </a:lnTo>
                <a:lnTo>
                  <a:pt x="2315633" y="2845291"/>
                </a:lnTo>
                <a:lnTo>
                  <a:pt x="2335306" y="2838312"/>
                </a:lnTo>
                <a:lnTo>
                  <a:pt x="2354027" y="2830382"/>
                </a:lnTo>
                <a:lnTo>
                  <a:pt x="2371797" y="2822452"/>
                </a:lnTo>
                <a:lnTo>
                  <a:pt x="2371797" y="2924590"/>
                </a:lnTo>
                <a:lnTo>
                  <a:pt x="2379729" y="2921101"/>
                </a:lnTo>
                <a:lnTo>
                  <a:pt x="2387028" y="2916660"/>
                </a:lnTo>
                <a:lnTo>
                  <a:pt x="2394643" y="2912219"/>
                </a:lnTo>
                <a:lnTo>
                  <a:pt x="2401941" y="2907461"/>
                </a:lnTo>
                <a:lnTo>
                  <a:pt x="2409239" y="2902703"/>
                </a:lnTo>
                <a:lnTo>
                  <a:pt x="2415585" y="2898263"/>
                </a:lnTo>
                <a:lnTo>
                  <a:pt x="2421297" y="2893505"/>
                </a:lnTo>
                <a:lnTo>
                  <a:pt x="2426374" y="2889064"/>
                </a:lnTo>
                <a:lnTo>
                  <a:pt x="2426374" y="2791050"/>
                </a:lnTo>
                <a:lnTo>
                  <a:pt x="2433989" y="2785340"/>
                </a:lnTo>
                <a:lnTo>
                  <a:pt x="2440653" y="2779948"/>
                </a:lnTo>
                <a:lnTo>
                  <a:pt x="2447316" y="2774238"/>
                </a:lnTo>
                <a:lnTo>
                  <a:pt x="2453345" y="2768529"/>
                </a:lnTo>
                <a:lnTo>
                  <a:pt x="2459057" y="2762819"/>
                </a:lnTo>
                <a:lnTo>
                  <a:pt x="2464451" y="2757110"/>
                </a:lnTo>
                <a:lnTo>
                  <a:pt x="2469211" y="2751083"/>
                </a:lnTo>
                <a:lnTo>
                  <a:pt x="2473336" y="2744739"/>
                </a:lnTo>
                <a:lnTo>
                  <a:pt x="2477461" y="2739029"/>
                </a:lnTo>
                <a:lnTo>
                  <a:pt x="2480634" y="2732685"/>
                </a:lnTo>
                <a:lnTo>
                  <a:pt x="2483490" y="2726341"/>
                </a:lnTo>
                <a:lnTo>
                  <a:pt x="2486028" y="2719997"/>
                </a:lnTo>
                <a:lnTo>
                  <a:pt x="2487932" y="2713654"/>
                </a:lnTo>
                <a:lnTo>
                  <a:pt x="2489519" y="2707310"/>
                </a:lnTo>
                <a:lnTo>
                  <a:pt x="2490471" y="2700966"/>
                </a:lnTo>
                <a:lnTo>
                  <a:pt x="2490788" y="2694304"/>
                </a:lnTo>
                <a:close/>
                <a:moveTo>
                  <a:pt x="2490470" y="2686155"/>
                </a:moveTo>
                <a:lnTo>
                  <a:pt x="2490788" y="2691795"/>
                </a:lnTo>
                <a:lnTo>
                  <a:pt x="2490470" y="2693988"/>
                </a:lnTo>
                <a:lnTo>
                  <a:pt x="2490470" y="2690542"/>
                </a:lnTo>
                <a:lnTo>
                  <a:pt x="2490470" y="2686155"/>
                </a:lnTo>
                <a:close/>
                <a:moveTo>
                  <a:pt x="2490416" y="2685242"/>
                </a:moveTo>
                <a:lnTo>
                  <a:pt x="2490470" y="2685528"/>
                </a:lnTo>
                <a:lnTo>
                  <a:pt x="2490470" y="2686155"/>
                </a:lnTo>
                <a:lnTo>
                  <a:pt x="2490416" y="2685242"/>
                </a:lnTo>
                <a:close/>
                <a:moveTo>
                  <a:pt x="1427957" y="2683026"/>
                </a:moveTo>
                <a:lnTo>
                  <a:pt x="1427516" y="2686071"/>
                </a:lnTo>
                <a:lnTo>
                  <a:pt x="1427516" y="2690943"/>
                </a:lnTo>
                <a:lnTo>
                  <a:pt x="1427516" y="2693987"/>
                </a:lnTo>
                <a:lnTo>
                  <a:pt x="1427163" y="2692161"/>
                </a:lnTo>
                <a:lnTo>
                  <a:pt x="1427163" y="2686680"/>
                </a:lnTo>
                <a:lnTo>
                  <a:pt x="1427957" y="2683026"/>
                </a:lnTo>
                <a:close/>
                <a:moveTo>
                  <a:pt x="1430338" y="2671762"/>
                </a:moveTo>
                <a:lnTo>
                  <a:pt x="1428927" y="2676633"/>
                </a:lnTo>
                <a:lnTo>
                  <a:pt x="1428221" y="2681809"/>
                </a:lnTo>
                <a:lnTo>
                  <a:pt x="1427957" y="2683026"/>
                </a:lnTo>
                <a:lnTo>
                  <a:pt x="1428221" y="2681200"/>
                </a:lnTo>
                <a:lnTo>
                  <a:pt x="1428927" y="2676329"/>
                </a:lnTo>
                <a:lnTo>
                  <a:pt x="1430338" y="2671762"/>
                </a:lnTo>
                <a:close/>
                <a:moveTo>
                  <a:pt x="2487613" y="2670175"/>
                </a:moveTo>
                <a:lnTo>
                  <a:pt x="2489200" y="2675815"/>
                </a:lnTo>
                <a:lnTo>
                  <a:pt x="2490153" y="2680828"/>
                </a:lnTo>
                <a:lnTo>
                  <a:pt x="2490416" y="2685242"/>
                </a:lnTo>
                <a:lnTo>
                  <a:pt x="2489518" y="2680515"/>
                </a:lnTo>
                <a:lnTo>
                  <a:pt x="2488883" y="2675502"/>
                </a:lnTo>
                <a:lnTo>
                  <a:pt x="2487613" y="2670175"/>
                </a:lnTo>
                <a:close/>
                <a:moveTo>
                  <a:pt x="2665715" y="2659293"/>
                </a:moveTo>
                <a:lnTo>
                  <a:pt x="2665715" y="2777307"/>
                </a:lnTo>
                <a:lnTo>
                  <a:pt x="2668254" y="2780162"/>
                </a:lnTo>
                <a:lnTo>
                  <a:pt x="2671429" y="2783335"/>
                </a:lnTo>
                <a:lnTo>
                  <a:pt x="2678729" y="2789362"/>
                </a:lnTo>
                <a:lnTo>
                  <a:pt x="2687934" y="2796659"/>
                </a:lnTo>
                <a:lnTo>
                  <a:pt x="2698726" y="2803638"/>
                </a:lnTo>
                <a:lnTo>
                  <a:pt x="2710153" y="2810935"/>
                </a:lnTo>
                <a:lnTo>
                  <a:pt x="2722215" y="2817914"/>
                </a:lnTo>
                <a:lnTo>
                  <a:pt x="2734594" y="2824259"/>
                </a:lnTo>
                <a:lnTo>
                  <a:pt x="2746656" y="2829969"/>
                </a:lnTo>
                <a:lnTo>
                  <a:pt x="2746656" y="2711004"/>
                </a:lnTo>
                <a:lnTo>
                  <a:pt x="2734594" y="2705293"/>
                </a:lnTo>
                <a:lnTo>
                  <a:pt x="2723167" y="2699266"/>
                </a:lnTo>
                <a:lnTo>
                  <a:pt x="2712058" y="2692921"/>
                </a:lnTo>
                <a:lnTo>
                  <a:pt x="2701583" y="2686259"/>
                </a:lnTo>
                <a:lnTo>
                  <a:pt x="2691743" y="2679914"/>
                </a:lnTo>
                <a:lnTo>
                  <a:pt x="2682538" y="2673252"/>
                </a:lnTo>
                <a:lnTo>
                  <a:pt x="2673650" y="2666273"/>
                </a:lnTo>
                <a:lnTo>
                  <a:pt x="2665715" y="2659293"/>
                </a:lnTo>
                <a:close/>
                <a:moveTo>
                  <a:pt x="1925638" y="2592387"/>
                </a:moveTo>
                <a:lnTo>
                  <a:pt x="1925638" y="2662237"/>
                </a:lnTo>
                <a:lnTo>
                  <a:pt x="1911407" y="2659674"/>
                </a:lnTo>
                <a:lnTo>
                  <a:pt x="1894963" y="2655829"/>
                </a:lnTo>
                <a:lnTo>
                  <a:pt x="1887057" y="2653907"/>
                </a:lnTo>
                <a:lnTo>
                  <a:pt x="1880100" y="2652304"/>
                </a:lnTo>
                <a:lnTo>
                  <a:pt x="1873459" y="2650062"/>
                </a:lnTo>
                <a:lnTo>
                  <a:pt x="1867451" y="2647498"/>
                </a:lnTo>
                <a:lnTo>
                  <a:pt x="1861442" y="2644935"/>
                </a:lnTo>
                <a:lnTo>
                  <a:pt x="1856383" y="2641090"/>
                </a:lnTo>
                <a:lnTo>
                  <a:pt x="1853220" y="2639168"/>
                </a:lnTo>
                <a:lnTo>
                  <a:pt x="1851007" y="2636925"/>
                </a:lnTo>
                <a:lnTo>
                  <a:pt x="1848793" y="2634041"/>
                </a:lnTo>
                <a:lnTo>
                  <a:pt x="1847844" y="2631798"/>
                </a:lnTo>
                <a:lnTo>
                  <a:pt x="1846579" y="2628914"/>
                </a:lnTo>
                <a:lnTo>
                  <a:pt x="1846263" y="2626671"/>
                </a:lnTo>
                <a:lnTo>
                  <a:pt x="1846263" y="2623788"/>
                </a:lnTo>
                <a:lnTo>
                  <a:pt x="1846579" y="2621224"/>
                </a:lnTo>
                <a:lnTo>
                  <a:pt x="1847528" y="2618661"/>
                </a:lnTo>
                <a:lnTo>
                  <a:pt x="1848477" y="2616098"/>
                </a:lnTo>
                <a:lnTo>
                  <a:pt x="1850374" y="2613855"/>
                </a:lnTo>
                <a:lnTo>
                  <a:pt x="1852588" y="2611292"/>
                </a:lnTo>
                <a:lnTo>
                  <a:pt x="1855118" y="2609369"/>
                </a:lnTo>
                <a:lnTo>
                  <a:pt x="1858280" y="2607447"/>
                </a:lnTo>
                <a:lnTo>
                  <a:pt x="1861759" y="2605524"/>
                </a:lnTo>
                <a:lnTo>
                  <a:pt x="1865870" y="2603922"/>
                </a:lnTo>
                <a:lnTo>
                  <a:pt x="1872194" y="2601359"/>
                </a:lnTo>
                <a:lnTo>
                  <a:pt x="1878835" y="2599436"/>
                </a:lnTo>
                <a:lnTo>
                  <a:pt x="1885792" y="2597834"/>
                </a:lnTo>
                <a:lnTo>
                  <a:pt x="1893382" y="2596232"/>
                </a:lnTo>
                <a:lnTo>
                  <a:pt x="1901288" y="2594951"/>
                </a:lnTo>
                <a:lnTo>
                  <a:pt x="1909194" y="2593989"/>
                </a:lnTo>
                <a:lnTo>
                  <a:pt x="1925638" y="2592387"/>
                </a:lnTo>
                <a:close/>
                <a:moveTo>
                  <a:pt x="3178346" y="2558733"/>
                </a:moveTo>
                <a:lnTo>
                  <a:pt x="3178346" y="2673668"/>
                </a:lnTo>
                <a:lnTo>
                  <a:pt x="3201835" y="2674303"/>
                </a:lnTo>
                <a:lnTo>
                  <a:pt x="3225959" y="2674303"/>
                </a:lnTo>
                <a:lnTo>
                  <a:pt x="3258970" y="2673986"/>
                </a:lnTo>
                <a:lnTo>
                  <a:pt x="3258970" y="2559368"/>
                </a:lnTo>
                <a:lnTo>
                  <a:pt x="3225641" y="2559686"/>
                </a:lnTo>
                <a:lnTo>
                  <a:pt x="3201835" y="2559368"/>
                </a:lnTo>
                <a:lnTo>
                  <a:pt x="3178346" y="2558733"/>
                </a:lnTo>
                <a:close/>
                <a:moveTo>
                  <a:pt x="2609850" y="2552700"/>
                </a:moveTo>
                <a:lnTo>
                  <a:pt x="2613342" y="2559045"/>
                </a:lnTo>
                <a:lnTo>
                  <a:pt x="2617468" y="2564438"/>
                </a:lnTo>
                <a:lnTo>
                  <a:pt x="2621594" y="2570466"/>
                </a:lnTo>
                <a:lnTo>
                  <a:pt x="2626038" y="2576176"/>
                </a:lnTo>
                <a:lnTo>
                  <a:pt x="2631117" y="2581886"/>
                </a:lnTo>
                <a:lnTo>
                  <a:pt x="2635878" y="2587280"/>
                </a:lnTo>
                <a:lnTo>
                  <a:pt x="2641274" y="2592673"/>
                </a:lnTo>
                <a:lnTo>
                  <a:pt x="2646988" y="2598383"/>
                </a:lnTo>
                <a:lnTo>
                  <a:pt x="2658732" y="2608535"/>
                </a:lnTo>
                <a:lnTo>
                  <a:pt x="2671746" y="2618686"/>
                </a:lnTo>
                <a:lnTo>
                  <a:pt x="2685712" y="2628204"/>
                </a:lnTo>
                <a:lnTo>
                  <a:pt x="2700631" y="2637721"/>
                </a:lnTo>
                <a:lnTo>
                  <a:pt x="2715867" y="2646921"/>
                </a:lnTo>
                <a:lnTo>
                  <a:pt x="2732372" y="2655486"/>
                </a:lnTo>
                <a:lnTo>
                  <a:pt x="2749830" y="2663735"/>
                </a:lnTo>
                <a:lnTo>
                  <a:pt x="2767923" y="2671666"/>
                </a:lnTo>
                <a:lnTo>
                  <a:pt x="2786650" y="2679280"/>
                </a:lnTo>
                <a:lnTo>
                  <a:pt x="2805695" y="2686576"/>
                </a:lnTo>
                <a:lnTo>
                  <a:pt x="2826009" y="2693238"/>
                </a:lnTo>
                <a:lnTo>
                  <a:pt x="2846959" y="2699583"/>
                </a:lnTo>
                <a:lnTo>
                  <a:pt x="2867591" y="2705611"/>
                </a:lnTo>
                <a:lnTo>
                  <a:pt x="2889492" y="2711321"/>
                </a:lnTo>
                <a:lnTo>
                  <a:pt x="2912029" y="2716714"/>
                </a:lnTo>
                <a:lnTo>
                  <a:pt x="2934248" y="2721790"/>
                </a:lnTo>
                <a:lnTo>
                  <a:pt x="2957102" y="2725914"/>
                </a:lnTo>
                <a:lnTo>
                  <a:pt x="2980908" y="2730355"/>
                </a:lnTo>
                <a:lnTo>
                  <a:pt x="3004396" y="2733845"/>
                </a:lnTo>
                <a:lnTo>
                  <a:pt x="3028203" y="2737335"/>
                </a:lnTo>
                <a:lnTo>
                  <a:pt x="3052644" y="2740190"/>
                </a:lnTo>
                <a:lnTo>
                  <a:pt x="3077084" y="2743045"/>
                </a:lnTo>
                <a:lnTo>
                  <a:pt x="3101525" y="2744949"/>
                </a:lnTo>
                <a:lnTo>
                  <a:pt x="3125966" y="2746852"/>
                </a:lnTo>
                <a:lnTo>
                  <a:pt x="3150725" y="2748121"/>
                </a:lnTo>
                <a:lnTo>
                  <a:pt x="3175800" y="2749390"/>
                </a:lnTo>
                <a:lnTo>
                  <a:pt x="3200559" y="2750024"/>
                </a:lnTo>
                <a:lnTo>
                  <a:pt x="3225317" y="2750024"/>
                </a:lnTo>
                <a:lnTo>
                  <a:pt x="3246266" y="2750024"/>
                </a:lnTo>
                <a:lnTo>
                  <a:pt x="3267216" y="2749707"/>
                </a:lnTo>
                <a:lnTo>
                  <a:pt x="3288165" y="2748755"/>
                </a:lnTo>
                <a:lnTo>
                  <a:pt x="3308797" y="2747804"/>
                </a:lnTo>
                <a:lnTo>
                  <a:pt x="3329429" y="2746535"/>
                </a:lnTo>
                <a:lnTo>
                  <a:pt x="3350378" y="2744949"/>
                </a:lnTo>
                <a:lnTo>
                  <a:pt x="3371010" y="2743362"/>
                </a:lnTo>
                <a:lnTo>
                  <a:pt x="3391325" y="2741459"/>
                </a:lnTo>
                <a:lnTo>
                  <a:pt x="3411957" y="2738921"/>
                </a:lnTo>
                <a:lnTo>
                  <a:pt x="3431954" y="2736383"/>
                </a:lnTo>
                <a:lnTo>
                  <a:pt x="3451951" y="2733528"/>
                </a:lnTo>
                <a:lnTo>
                  <a:pt x="3471948" y="2730355"/>
                </a:lnTo>
                <a:lnTo>
                  <a:pt x="3491628" y="2726866"/>
                </a:lnTo>
                <a:lnTo>
                  <a:pt x="3510990" y="2723376"/>
                </a:lnTo>
                <a:lnTo>
                  <a:pt x="3530035" y="2719252"/>
                </a:lnTo>
                <a:lnTo>
                  <a:pt x="3548763" y="2715128"/>
                </a:lnTo>
                <a:lnTo>
                  <a:pt x="3567173" y="2710369"/>
                </a:lnTo>
                <a:lnTo>
                  <a:pt x="3585265" y="2705611"/>
                </a:lnTo>
                <a:lnTo>
                  <a:pt x="3603041" y="2700852"/>
                </a:lnTo>
                <a:lnTo>
                  <a:pt x="3620498" y="2695142"/>
                </a:lnTo>
                <a:lnTo>
                  <a:pt x="3637004" y="2689749"/>
                </a:lnTo>
                <a:lnTo>
                  <a:pt x="3653510" y="2683721"/>
                </a:lnTo>
                <a:lnTo>
                  <a:pt x="3669698" y="2678011"/>
                </a:lnTo>
                <a:lnTo>
                  <a:pt x="3685251" y="2671349"/>
                </a:lnTo>
                <a:lnTo>
                  <a:pt x="3700170" y="2665004"/>
                </a:lnTo>
                <a:lnTo>
                  <a:pt x="3714770" y="2657707"/>
                </a:lnTo>
                <a:lnTo>
                  <a:pt x="3728419" y="2650728"/>
                </a:lnTo>
                <a:lnTo>
                  <a:pt x="3741751" y="2643114"/>
                </a:lnTo>
                <a:lnTo>
                  <a:pt x="3754765" y="2635818"/>
                </a:lnTo>
                <a:lnTo>
                  <a:pt x="3767144" y="2627886"/>
                </a:lnTo>
                <a:lnTo>
                  <a:pt x="3778571" y="2619638"/>
                </a:lnTo>
                <a:lnTo>
                  <a:pt x="3789363" y="2611073"/>
                </a:lnTo>
                <a:lnTo>
                  <a:pt x="3789363" y="2718935"/>
                </a:lnTo>
                <a:lnTo>
                  <a:pt x="3788728" y="2718935"/>
                </a:lnTo>
                <a:lnTo>
                  <a:pt x="3788411" y="2728135"/>
                </a:lnTo>
                <a:lnTo>
                  <a:pt x="3787776" y="2733528"/>
                </a:lnTo>
                <a:lnTo>
                  <a:pt x="3786506" y="2738921"/>
                </a:lnTo>
                <a:lnTo>
                  <a:pt x="3785237" y="2744314"/>
                </a:lnTo>
                <a:lnTo>
                  <a:pt x="3783332" y="2749707"/>
                </a:lnTo>
                <a:lnTo>
                  <a:pt x="3781428" y="2755100"/>
                </a:lnTo>
                <a:lnTo>
                  <a:pt x="3778571" y="2760811"/>
                </a:lnTo>
                <a:lnTo>
                  <a:pt x="3775714" y="2765886"/>
                </a:lnTo>
                <a:lnTo>
                  <a:pt x="3772540" y="2770962"/>
                </a:lnTo>
                <a:lnTo>
                  <a:pt x="3769048" y="2776355"/>
                </a:lnTo>
                <a:lnTo>
                  <a:pt x="3765557" y="2781749"/>
                </a:lnTo>
                <a:lnTo>
                  <a:pt x="3761113" y="2786824"/>
                </a:lnTo>
                <a:lnTo>
                  <a:pt x="3756987" y="2791583"/>
                </a:lnTo>
                <a:lnTo>
                  <a:pt x="3752226" y="2796659"/>
                </a:lnTo>
                <a:lnTo>
                  <a:pt x="3747147" y="2801735"/>
                </a:lnTo>
                <a:lnTo>
                  <a:pt x="3741433" y="2806493"/>
                </a:lnTo>
                <a:lnTo>
                  <a:pt x="3736037" y="2811252"/>
                </a:lnTo>
                <a:lnTo>
                  <a:pt x="3723658" y="2820769"/>
                </a:lnTo>
                <a:lnTo>
                  <a:pt x="3710327" y="2829969"/>
                </a:lnTo>
                <a:lnTo>
                  <a:pt x="3696043" y="2838852"/>
                </a:lnTo>
                <a:lnTo>
                  <a:pt x="3680490" y="2847418"/>
                </a:lnTo>
                <a:lnTo>
                  <a:pt x="3663667" y="2855983"/>
                </a:lnTo>
                <a:lnTo>
                  <a:pt x="3646526" y="2863914"/>
                </a:lnTo>
                <a:lnTo>
                  <a:pt x="3627799" y="2871845"/>
                </a:lnTo>
                <a:lnTo>
                  <a:pt x="3608754" y="2879459"/>
                </a:lnTo>
                <a:lnTo>
                  <a:pt x="3588122" y="2886121"/>
                </a:lnTo>
                <a:lnTo>
                  <a:pt x="3566855" y="2892783"/>
                </a:lnTo>
                <a:lnTo>
                  <a:pt x="3544636" y="2899128"/>
                </a:lnTo>
                <a:lnTo>
                  <a:pt x="3522417" y="2905473"/>
                </a:lnTo>
                <a:lnTo>
                  <a:pt x="3498611" y="2910866"/>
                </a:lnTo>
                <a:lnTo>
                  <a:pt x="3474170" y="2915942"/>
                </a:lnTo>
                <a:lnTo>
                  <a:pt x="3449412" y="2920383"/>
                </a:lnTo>
                <a:lnTo>
                  <a:pt x="3423701" y="2924824"/>
                </a:lnTo>
                <a:lnTo>
                  <a:pt x="3397356" y="2928631"/>
                </a:lnTo>
                <a:lnTo>
                  <a:pt x="3370376" y="2931804"/>
                </a:lnTo>
                <a:lnTo>
                  <a:pt x="3343395" y="2934976"/>
                </a:lnTo>
                <a:lnTo>
                  <a:pt x="3315146" y="2937197"/>
                </a:lnTo>
                <a:lnTo>
                  <a:pt x="3286896" y="2938783"/>
                </a:lnTo>
                <a:lnTo>
                  <a:pt x="3258011" y="2940369"/>
                </a:lnTo>
                <a:lnTo>
                  <a:pt x="3228491" y="2941321"/>
                </a:lnTo>
                <a:lnTo>
                  <a:pt x="3198972" y="2941638"/>
                </a:lnTo>
                <a:lnTo>
                  <a:pt x="3168500" y="2941321"/>
                </a:lnTo>
                <a:lnTo>
                  <a:pt x="3138663" y="2940369"/>
                </a:lnTo>
                <a:lnTo>
                  <a:pt x="3109143" y="2938783"/>
                </a:lnTo>
                <a:lnTo>
                  <a:pt x="3080259" y="2936880"/>
                </a:lnTo>
                <a:lnTo>
                  <a:pt x="3051374" y="2934659"/>
                </a:lnTo>
                <a:lnTo>
                  <a:pt x="3023441" y="2931487"/>
                </a:lnTo>
                <a:lnTo>
                  <a:pt x="2996144" y="2927997"/>
                </a:lnTo>
                <a:lnTo>
                  <a:pt x="2969481" y="2923873"/>
                </a:lnTo>
                <a:lnTo>
                  <a:pt x="2943453" y="2919431"/>
                </a:lnTo>
                <a:lnTo>
                  <a:pt x="2917742" y="2914355"/>
                </a:lnTo>
                <a:lnTo>
                  <a:pt x="2892984" y="2909280"/>
                </a:lnTo>
                <a:lnTo>
                  <a:pt x="2869178" y="2903252"/>
                </a:lnTo>
                <a:lnTo>
                  <a:pt x="2846007" y="2897224"/>
                </a:lnTo>
                <a:lnTo>
                  <a:pt x="2823470" y="2890880"/>
                </a:lnTo>
                <a:lnTo>
                  <a:pt x="2802203" y="2883583"/>
                </a:lnTo>
                <a:lnTo>
                  <a:pt x="2781889" y="2876286"/>
                </a:lnTo>
                <a:lnTo>
                  <a:pt x="2762527" y="2868673"/>
                </a:lnTo>
                <a:lnTo>
                  <a:pt x="2743799" y="2860424"/>
                </a:lnTo>
                <a:lnTo>
                  <a:pt x="2726024" y="2852176"/>
                </a:lnTo>
                <a:lnTo>
                  <a:pt x="2709518" y="2843611"/>
                </a:lnTo>
                <a:lnTo>
                  <a:pt x="2694600" y="2834411"/>
                </a:lnTo>
                <a:lnTo>
                  <a:pt x="2679999" y="2824893"/>
                </a:lnTo>
                <a:lnTo>
                  <a:pt x="2666985" y="2815376"/>
                </a:lnTo>
                <a:lnTo>
                  <a:pt x="2660954" y="2810935"/>
                </a:lnTo>
                <a:lnTo>
                  <a:pt x="2655240" y="2805542"/>
                </a:lnTo>
                <a:lnTo>
                  <a:pt x="2650162" y="2800466"/>
                </a:lnTo>
                <a:lnTo>
                  <a:pt x="2645083" y="2795390"/>
                </a:lnTo>
                <a:lnTo>
                  <a:pt x="2639687" y="2790314"/>
                </a:lnTo>
                <a:lnTo>
                  <a:pt x="2635561" y="2785238"/>
                </a:lnTo>
                <a:lnTo>
                  <a:pt x="2631434" y="2780162"/>
                </a:lnTo>
                <a:lnTo>
                  <a:pt x="2627625" y="2774452"/>
                </a:lnTo>
                <a:lnTo>
                  <a:pt x="2624134" y="2769376"/>
                </a:lnTo>
                <a:lnTo>
                  <a:pt x="2620960" y="2763983"/>
                </a:lnTo>
                <a:lnTo>
                  <a:pt x="2618103" y="2758273"/>
                </a:lnTo>
                <a:lnTo>
                  <a:pt x="2615881" y="2752880"/>
                </a:lnTo>
                <a:lnTo>
                  <a:pt x="2613659" y="2747169"/>
                </a:lnTo>
                <a:lnTo>
                  <a:pt x="2612072" y="2741776"/>
                </a:lnTo>
                <a:lnTo>
                  <a:pt x="2610485" y="2736383"/>
                </a:lnTo>
                <a:lnTo>
                  <a:pt x="2609850" y="2730355"/>
                </a:lnTo>
                <a:lnTo>
                  <a:pt x="2609215" y="2724962"/>
                </a:lnTo>
                <a:lnTo>
                  <a:pt x="2609215" y="2718935"/>
                </a:lnTo>
                <a:lnTo>
                  <a:pt x="2608580" y="2719252"/>
                </a:lnTo>
                <a:lnTo>
                  <a:pt x="2608580" y="2573004"/>
                </a:lnTo>
                <a:lnTo>
                  <a:pt x="2608263" y="2569197"/>
                </a:lnTo>
                <a:lnTo>
                  <a:pt x="2608580" y="2560949"/>
                </a:lnTo>
                <a:lnTo>
                  <a:pt x="2609850" y="2552700"/>
                </a:lnTo>
                <a:close/>
                <a:moveTo>
                  <a:pt x="3016148" y="2544763"/>
                </a:moveTo>
                <a:lnTo>
                  <a:pt x="3016148" y="2660333"/>
                </a:lnTo>
                <a:lnTo>
                  <a:pt x="3035827" y="2662556"/>
                </a:lnTo>
                <a:lnTo>
                  <a:pt x="3056142" y="2665096"/>
                </a:lnTo>
                <a:lnTo>
                  <a:pt x="3076456" y="2667318"/>
                </a:lnTo>
                <a:lnTo>
                  <a:pt x="3097406" y="2669223"/>
                </a:lnTo>
                <a:lnTo>
                  <a:pt x="3097406" y="2553971"/>
                </a:lnTo>
                <a:lnTo>
                  <a:pt x="3076456" y="2552066"/>
                </a:lnTo>
                <a:lnTo>
                  <a:pt x="3056142" y="2549843"/>
                </a:lnTo>
                <a:lnTo>
                  <a:pt x="3035827" y="2547303"/>
                </a:lnTo>
                <a:lnTo>
                  <a:pt x="3016148" y="2544763"/>
                </a:lnTo>
                <a:close/>
                <a:moveTo>
                  <a:pt x="1938656" y="2540386"/>
                </a:moveTo>
                <a:lnTo>
                  <a:pt x="1936433" y="2540705"/>
                </a:lnTo>
                <a:lnTo>
                  <a:pt x="1933576" y="2540705"/>
                </a:lnTo>
                <a:lnTo>
                  <a:pt x="1931036" y="2541342"/>
                </a:lnTo>
                <a:lnTo>
                  <a:pt x="1929130" y="2542299"/>
                </a:lnTo>
                <a:lnTo>
                  <a:pt x="1927543" y="2542936"/>
                </a:lnTo>
                <a:lnTo>
                  <a:pt x="1926273" y="2543892"/>
                </a:lnTo>
                <a:lnTo>
                  <a:pt x="1925638" y="2545167"/>
                </a:lnTo>
                <a:lnTo>
                  <a:pt x="1925320" y="2546123"/>
                </a:lnTo>
                <a:lnTo>
                  <a:pt x="1925320" y="2565247"/>
                </a:lnTo>
                <a:lnTo>
                  <a:pt x="1910398" y="2566522"/>
                </a:lnTo>
                <a:lnTo>
                  <a:pt x="1895158" y="2568116"/>
                </a:lnTo>
                <a:lnTo>
                  <a:pt x="1881188" y="2570028"/>
                </a:lnTo>
                <a:lnTo>
                  <a:pt x="1867218" y="2572897"/>
                </a:lnTo>
                <a:lnTo>
                  <a:pt x="1853883" y="2575447"/>
                </a:lnTo>
                <a:lnTo>
                  <a:pt x="1841183" y="2578634"/>
                </a:lnTo>
                <a:lnTo>
                  <a:pt x="1829436" y="2582778"/>
                </a:lnTo>
                <a:lnTo>
                  <a:pt x="1818323" y="2586602"/>
                </a:lnTo>
                <a:lnTo>
                  <a:pt x="1810703" y="2590108"/>
                </a:lnTo>
                <a:lnTo>
                  <a:pt x="1803718" y="2594252"/>
                </a:lnTo>
                <a:lnTo>
                  <a:pt x="1797368" y="2598077"/>
                </a:lnTo>
                <a:lnTo>
                  <a:pt x="1791970" y="2601902"/>
                </a:lnTo>
                <a:lnTo>
                  <a:pt x="1787208" y="2606045"/>
                </a:lnTo>
                <a:lnTo>
                  <a:pt x="1783398" y="2610507"/>
                </a:lnTo>
                <a:lnTo>
                  <a:pt x="1780223" y="2614651"/>
                </a:lnTo>
                <a:lnTo>
                  <a:pt x="1777683" y="2619113"/>
                </a:lnTo>
                <a:lnTo>
                  <a:pt x="1776096" y="2623894"/>
                </a:lnTo>
                <a:lnTo>
                  <a:pt x="1775460" y="2628038"/>
                </a:lnTo>
                <a:lnTo>
                  <a:pt x="1775460" y="2632500"/>
                </a:lnTo>
                <a:lnTo>
                  <a:pt x="1776096" y="2637281"/>
                </a:lnTo>
                <a:lnTo>
                  <a:pt x="1777683" y="2641743"/>
                </a:lnTo>
                <a:lnTo>
                  <a:pt x="1780223" y="2645887"/>
                </a:lnTo>
                <a:lnTo>
                  <a:pt x="1783716" y="2650349"/>
                </a:lnTo>
                <a:lnTo>
                  <a:pt x="1787526" y="2654811"/>
                </a:lnTo>
                <a:lnTo>
                  <a:pt x="1792288" y="2658317"/>
                </a:lnTo>
                <a:lnTo>
                  <a:pt x="1797368" y="2661823"/>
                </a:lnTo>
                <a:lnTo>
                  <a:pt x="1803400" y="2665329"/>
                </a:lnTo>
                <a:lnTo>
                  <a:pt x="1809750" y="2668517"/>
                </a:lnTo>
                <a:lnTo>
                  <a:pt x="1816736" y="2671704"/>
                </a:lnTo>
                <a:lnTo>
                  <a:pt x="1824356" y="2674573"/>
                </a:lnTo>
                <a:lnTo>
                  <a:pt x="1832610" y="2677441"/>
                </a:lnTo>
                <a:lnTo>
                  <a:pt x="1840866" y="2679354"/>
                </a:lnTo>
                <a:lnTo>
                  <a:pt x="1872933" y="2686047"/>
                </a:lnTo>
                <a:lnTo>
                  <a:pt x="1925320" y="2696565"/>
                </a:lnTo>
                <a:lnTo>
                  <a:pt x="1925320" y="2778798"/>
                </a:lnTo>
                <a:lnTo>
                  <a:pt x="1911668" y="2777204"/>
                </a:lnTo>
                <a:lnTo>
                  <a:pt x="1899603" y="2774973"/>
                </a:lnTo>
                <a:lnTo>
                  <a:pt x="1885316" y="2772742"/>
                </a:lnTo>
                <a:lnTo>
                  <a:pt x="1870393" y="2769236"/>
                </a:lnTo>
                <a:lnTo>
                  <a:pt x="1856740" y="2765093"/>
                </a:lnTo>
                <a:lnTo>
                  <a:pt x="1844676" y="2760949"/>
                </a:lnTo>
                <a:lnTo>
                  <a:pt x="1841183" y="2759674"/>
                </a:lnTo>
                <a:lnTo>
                  <a:pt x="1838008" y="2758399"/>
                </a:lnTo>
                <a:lnTo>
                  <a:pt x="1835786" y="2757443"/>
                </a:lnTo>
                <a:lnTo>
                  <a:pt x="1835150" y="2756805"/>
                </a:lnTo>
                <a:lnTo>
                  <a:pt x="1831658" y="2754893"/>
                </a:lnTo>
                <a:lnTo>
                  <a:pt x="1829753" y="2753618"/>
                </a:lnTo>
                <a:lnTo>
                  <a:pt x="1827848" y="2752662"/>
                </a:lnTo>
                <a:lnTo>
                  <a:pt x="1822768" y="2751387"/>
                </a:lnTo>
                <a:lnTo>
                  <a:pt x="1817688" y="2750431"/>
                </a:lnTo>
                <a:lnTo>
                  <a:pt x="1811656" y="2750112"/>
                </a:lnTo>
                <a:lnTo>
                  <a:pt x="1805623" y="2751068"/>
                </a:lnTo>
                <a:lnTo>
                  <a:pt x="1799908" y="2751706"/>
                </a:lnTo>
                <a:lnTo>
                  <a:pt x="1793876" y="2752981"/>
                </a:lnTo>
                <a:lnTo>
                  <a:pt x="1787843" y="2754893"/>
                </a:lnTo>
                <a:lnTo>
                  <a:pt x="1782763" y="2756805"/>
                </a:lnTo>
                <a:lnTo>
                  <a:pt x="1778636" y="2759355"/>
                </a:lnTo>
                <a:lnTo>
                  <a:pt x="1774508" y="2761586"/>
                </a:lnTo>
                <a:lnTo>
                  <a:pt x="1771650" y="2764455"/>
                </a:lnTo>
                <a:lnTo>
                  <a:pt x="1770698" y="2765730"/>
                </a:lnTo>
                <a:lnTo>
                  <a:pt x="1769746" y="2766686"/>
                </a:lnTo>
                <a:lnTo>
                  <a:pt x="1769428" y="2767961"/>
                </a:lnTo>
                <a:lnTo>
                  <a:pt x="1769428" y="2769555"/>
                </a:lnTo>
                <a:lnTo>
                  <a:pt x="1769428" y="2770830"/>
                </a:lnTo>
                <a:lnTo>
                  <a:pt x="1770380" y="2772105"/>
                </a:lnTo>
                <a:lnTo>
                  <a:pt x="1771016" y="2773061"/>
                </a:lnTo>
                <a:lnTo>
                  <a:pt x="1772603" y="2774336"/>
                </a:lnTo>
                <a:lnTo>
                  <a:pt x="1778000" y="2777842"/>
                </a:lnTo>
                <a:lnTo>
                  <a:pt x="1784668" y="2781348"/>
                </a:lnTo>
                <a:lnTo>
                  <a:pt x="1791970" y="2784535"/>
                </a:lnTo>
                <a:lnTo>
                  <a:pt x="1799273" y="2787723"/>
                </a:lnTo>
                <a:lnTo>
                  <a:pt x="1807846" y="2790591"/>
                </a:lnTo>
                <a:lnTo>
                  <a:pt x="1816418" y="2792822"/>
                </a:lnTo>
                <a:lnTo>
                  <a:pt x="1825943" y="2795691"/>
                </a:lnTo>
                <a:lnTo>
                  <a:pt x="1835786" y="2797603"/>
                </a:lnTo>
                <a:lnTo>
                  <a:pt x="1845946" y="2799516"/>
                </a:lnTo>
                <a:lnTo>
                  <a:pt x="1856740" y="2801747"/>
                </a:lnTo>
                <a:lnTo>
                  <a:pt x="1878648" y="2804934"/>
                </a:lnTo>
                <a:lnTo>
                  <a:pt x="1901508" y="2806846"/>
                </a:lnTo>
                <a:lnTo>
                  <a:pt x="1925320" y="2808440"/>
                </a:lnTo>
                <a:lnTo>
                  <a:pt x="1925320" y="2827245"/>
                </a:lnTo>
                <a:lnTo>
                  <a:pt x="1925638" y="2828520"/>
                </a:lnTo>
                <a:lnTo>
                  <a:pt x="1926273" y="2829476"/>
                </a:lnTo>
                <a:lnTo>
                  <a:pt x="1927543" y="2830433"/>
                </a:lnTo>
                <a:lnTo>
                  <a:pt x="1929130" y="2831389"/>
                </a:lnTo>
                <a:lnTo>
                  <a:pt x="1931036" y="2832026"/>
                </a:lnTo>
                <a:lnTo>
                  <a:pt x="1933576" y="2832664"/>
                </a:lnTo>
                <a:lnTo>
                  <a:pt x="1938656" y="2832982"/>
                </a:lnTo>
                <a:lnTo>
                  <a:pt x="1985328" y="2832982"/>
                </a:lnTo>
                <a:lnTo>
                  <a:pt x="1990726" y="2832664"/>
                </a:lnTo>
                <a:lnTo>
                  <a:pt x="1992630" y="2832026"/>
                </a:lnTo>
                <a:lnTo>
                  <a:pt x="1995170" y="2831389"/>
                </a:lnTo>
                <a:lnTo>
                  <a:pt x="1996758" y="2830433"/>
                </a:lnTo>
                <a:lnTo>
                  <a:pt x="1997710" y="2829476"/>
                </a:lnTo>
                <a:lnTo>
                  <a:pt x="1998663" y="2828520"/>
                </a:lnTo>
                <a:lnTo>
                  <a:pt x="1998980" y="2827245"/>
                </a:lnTo>
                <a:lnTo>
                  <a:pt x="1998980" y="2808121"/>
                </a:lnTo>
                <a:lnTo>
                  <a:pt x="2013586" y="2806846"/>
                </a:lnTo>
                <a:lnTo>
                  <a:pt x="2027873" y="2805572"/>
                </a:lnTo>
                <a:lnTo>
                  <a:pt x="2041526" y="2803978"/>
                </a:lnTo>
                <a:lnTo>
                  <a:pt x="2054543" y="2801747"/>
                </a:lnTo>
                <a:lnTo>
                  <a:pt x="2067243" y="2799197"/>
                </a:lnTo>
                <a:lnTo>
                  <a:pt x="2078673" y="2796966"/>
                </a:lnTo>
                <a:lnTo>
                  <a:pt x="2089786" y="2793778"/>
                </a:lnTo>
                <a:lnTo>
                  <a:pt x="2099310" y="2790272"/>
                </a:lnTo>
                <a:lnTo>
                  <a:pt x="2106930" y="2787085"/>
                </a:lnTo>
                <a:lnTo>
                  <a:pt x="2114233" y="2783898"/>
                </a:lnTo>
                <a:lnTo>
                  <a:pt x="2120900" y="2779754"/>
                </a:lnTo>
                <a:lnTo>
                  <a:pt x="2126933" y="2776248"/>
                </a:lnTo>
                <a:lnTo>
                  <a:pt x="2132013" y="2772423"/>
                </a:lnTo>
                <a:lnTo>
                  <a:pt x="2136776" y="2768280"/>
                </a:lnTo>
                <a:lnTo>
                  <a:pt x="2140586" y="2764136"/>
                </a:lnTo>
                <a:lnTo>
                  <a:pt x="2143760" y="2759674"/>
                </a:lnTo>
                <a:lnTo>
                  <a:pt x="2145983" y="2755212"/>
                </a:lnTo>
                <a:lnTo>
                  <a:pt x="2147570" y="2751068"/>
                </a:lnTo>
                <a:lnTo>
                  <a:pt x="2148840" y="2746606"/>
                </a:lnTo>
                <a:lnTo>
                  <a:pt x="2149158" y="2742144"/>
                </a:lnTo>
                <a:lnTo>
                  <a:pt x="2148523" y="2737363"/>
                </a:lnTo>
                <a:lnTo>
                  <a:pt x="2147253" y="2733219"/>
                </a:lnTo>
                <a:lnTo>
                  <a:pt x="2145030" y="2728757"/>
                </a:lnTo>
                <a:lnTo>
                  <a:pt x="2141856" y="2723976"/>
                </a:lnTo>
                <a:lnTo>
                  <a:pt x="2140268" y="2721745"/>
                </a:lnTo>
                <a:lnTo>
                  <a:pt x="2137728" y="2719833"/>
                </a:lnTo>
                <a:lnTo>
                  <a:pt x="2132648" y="2715370"/>
                </a:lnTo>
                <a:lnTo>
                  <a:pt x="2126298" y="2711227"/>
                </a:lnTo>
                <a:lnTo>
                  <a:pt x="2119630" y="2707721"/>
                </a:lnTo>
                <a:lnTo>
                  <a:pt x="2111693" y="2704215"/>
                </a:lnTo>
                <a:lnTo>
                  <a:pt x="2103438" y="2701027"/>
                </a:lnTo>
                <a:lnTo>
                  <a:pt x="2094548" y="2697840"/>
                </a:lnTo>
                <a:lnTo>
                  <a:pt x="2084706" y="2694653"/>
                </a:lnTo>
                <a:lnTo>
                  <a:pt x="2074863" y="2692103"/>
                </a:lnTo>
                <a:lnTo>
                  <a:pt x="2064068" y="2689553"/>
                </a:lnTo>
                <a:lnTo>
                  <a:pt x="2042796" y="2684772"/>
                </a:lnTo>
                <a:lnTo>
                  <a:pt x="2020570" y="2680310"/>
                </a:lnTo>
                <a:lnTo>
                  <a:pt x="1998980" y="2676485"/>
                </a:lnTo>
                <a:lnTo>
                  <a:pt x="1998980" y="2594571"/>
                </a:lnTo>
                <a:lnTo>
                  <a:pt x="2018030" y="2596802"/>
                </a:lnTo>
                <a:lnTo>
                  <a:pt x="2025016" y="2598077"/>
                </a:lnTo>
                <a:lnTo>
                  <a:pt x="2032000" y="2599670"/>
                </a:lnTo>
                <a:lnTo>
                  <a:pt x="2047240" y="2603495"/>
                </a:lnTo>
                <a:lnTo>
                  <a:pt x="2061846" y="2607958"/>
                </a:lnTo>
                <a:lnTo>
                  <a:pt x="2073593" y="2612420"/>
                </a:lnTo>
                <a:lnTo>
                  <a:pt x="2080260" y="2614970"/>
                </a:lnTo>
                <a:lnTo>
                  <a:pt x="2082483" y="2616245"/>
                </a:lnTo>
                <a:lnTo>
                  <a:pt x="2083118" y="2616245"/>
                </a:lnTo>
                <a:lnTo>
                  <a:pt x="2086610" y="2618794"/>
                </a:lnTo>
                <a:lnTo>
                  <a:pt x="2088516" y="2619751"/>
                </a:lnTo>
                <a:lnTo>
                  <a:pt x="2090420" y="2621026"/>
                </a:lnTo>
                <a:lnTo>
                  <a:pt x="2095183" y="2622300"/>
                </a:lnTo>
                <a:lnTo>
                  <a:pt x="2100898" y="2622938"/>
                </a:lnTo>
                <a:lnTo>
                  <a:pt x="2106613" y="2622938"/>
                </a:lnTo>
                <a:lnTo>
                  <a:pt x="2112646" y="2622619"/>
                </a:lnTo>
                <a:lnTo>
                  <a:pt x="2118360" y="2621982"/>
                </a:lnTo>
                <a:lnTo>
                  <a:pt x="2124393" y="2620388"/>
                </a:lnTo>
                <a:lnTo>
                  <a:pt x="2129790" y="2618794"/>
                </a:lnTo>
                <a:lnTo>
                  <a:pt x="2135188" y="2616563"/>
                </a:lnTo>
                <a:lnTo>
                  <a:pt x="2139633" y="2614332"/>
                </a:lnTo>
                <a:lnTo>
                  <a:pt x="2143760" y="2612101"/>
                </a:lnTo>
                <a:lnTo>
                  <a:pt x="2146618" y="2609232"/>
                </a:lnTo>
                <a:lnTo>
                  <a:pt x="2147570" y="2607958"/>
                </a:lnTo>
                <a:lnTo>
                  <a:pt x="2148523" y="2606683"/>
                </a:lnTo>
                <a:lnTo>
                  <a:pt x="2148840" y="2605089"/>
                </a:lnTo>
                <a:lnTo>
                  <a:pt x="2148840" y="2604133"/>
                </a:lnTo>
                <a:lnTo>
                  <a:pt x="2148523" y="2602858"/>
                </a:lnTo>
                <a:lnTo>
                  <a:pt x="2148206" y="2601583"/>
                </a:lnTo>
                <a:lnTo>
                  <a:pt x="2146936" y="2600627"/>
                </a:lnTo>
                <a:lnTo>
                  <a:pt x="2145666" y="2599352"/>
                </a:lnTo>
                <a:lnTo>
                  <a:pt x="2141220" y="2596483"/>
                </a:lnTo>
                <a:lnTo>
                  <a:pt x="2136776" y="2593615"/>
                </a:lnTo>
                <a:lnTo>
                  <a:pt x="2131060" y="2591383"/>
                </a:lnTo>
                <a:lnTo>
                  <a:pt x="2125663" y="2588515"/>
                </a:lnTo>
                <a:lnTo>
                  <a:pt x="2112646" y="2583734"/>
                </a:lnTo>
                <a:lnTo>
                  <a:pt x="2098358" y="2579590"/>
                </a:lnTo>
                <a:lnTo>
                  <a:pt x="2083436" y="2575766"/>
                </a:lnTo>
                <a:lnTo>
                  <a:pt x="2067878" y="2572259"/>
                </a:lnTo>
                <a:lnTo>
                  <a:pt x="2052638" y="2569710"/>
                </a:lnTo>
                <a:lnTo>
                  <a:pt x="2038033" y="2567479"/>
                </a:lnTo>
                <a:lnTo>
                  <a:pt x="2018666" y="2565566"/>
                </a:lnTo>
                <a:lnTo>
                  <a:pt x="1998980" y="2564291"/>
                </a:lnTo>
                <a:lnTo>
                  <a:pt x="1998980" y="2546123"/>
                </a:lnTo>
                <a:lnTo>
                  <a:pt x="1998663" y="2545167"/>
                </a:lnTo>
                <a:lnTo>
                  <a:pt x="1997710" y="2543892"/>
                </a:lnTo>
                <a:lnTo>
                  <a:pt x="1996758" y="2542936"/>
                </a:lnTo>
                <a:lnTo>
                  <a:pt x="1995170" y="2542299"/>
                </a:lnTo>
                <a:lnTo>
                  <a:pt x="1992630" y="2541342"/>
                </a:lnTo>
                <a:lnTo>
                  <a:pt x="1990726" y="2540705"/>
                </a:lnTo>
                <a:lnTo>
                  <a:pt x="1987868" y="2540705"/>
                </a:lnTo>
                <a:lnTo>
                  <a:pt x="1985328" y="2540386"/>
                </a:lnTo>
                <a:lnTo>
                  <a:pt x="1938656" y="2540386"/>
                </a:lnTo>
                <a:close/>
                <a:moveTo>
                  <a:pt x="1959293" y="2522537"/>
                </a:moveTo>
                <a:lnTo>
                  <a:pt x="1982788" y="2522856"/>
                </a:lnTo>
                <a:lnTo>
                  <a:pt x="2005966" y="2523493"/>
                </a:lnTo>
                <a:lnTo>
                  <a:pt x="2028826" y="2524450"/>
                </a:lnTo>
                <a:lnTo>
                  <a:pt x="2051368" y="2526043"/>
                </a:lnTo>
                <a:lnTo>
                  <a:pt x="2073910" y="2527637"/>
                </a:lnTo>
                <a:lnTo>
                  <a:pt x="2095500" y="2529868"/>
                </a:lnTo>
                <a:lnTo>
                  <a:pt x="2116773" y="2532737"/>
                </a:lnTo>
                <a:lnTo>
                  <a:pt x="2137728" y="2535605"/>
                </a:lnTo>
                <a:lnTo>
                  <a:pt x="2158048" y="2538793"/>
                </a:lnTo>
                <a:lnTo>
                  <a:pt x="2177733" y="2542299"/>
                </a:lnTo>
                <a:lnTo>
                  <a:pt x="2197100" y="2546123"/>
                </a:lnTo>
                <a:lnTo>
                  <a:pt x="2215516" y="2550586"/>
                </a:lnTo>
                <a:lnTo>
                  <a:pt x="2233613" y="2555367"/>
                </a:lnTo>
                <a:lnTo>
                  <a:pt x="2251076" y="2560148"/>
                </a:lnTo>
                <a:lnTo>
                  <a:pt x="2267586" y="2565247"/>
                </a:lnTo>
                <a:lnTo>
                  <a:pt x="2283778" y="2570666"/>
                </a:lnTo>
                <a:lnTo>
                  <a:pt x="2298700" y="2576403"/>
                </a:lnTo>
                <a:lnTo>
                  <a:pt x="2313306" y="2582140"/>
                </a:lnTo>
                <a:lnTo>
                  <a:pt x="2326640" y="2588515"/>
                </a:lnTo>
                <a:lnTo>
                  <a:pt x="2339658" y="2594889"/>
                </a:lnTo>
                <a:lnTo>
                  <a:pt x="2351723" y="2601583"/>
                </a:lnTo>
                <a:lnTo>
                  <a:pt x="2362518" y="2608914"/>
                </a:lnTo>
                <a:lnTo>
                  <a:pt x="2372996" y="2615607"/>
                </a:lnTo>
                <a:lnTo>
                  <a:pt x="2381886" y="2622938"/>
                </a:lnTo>
                <a:lnTo>
                  <a:pt x="2390140" y="2630587"/>
                </a:lnTo>
                <a:lnTo>
                  <a:pt x="2397443" y="2638237"/>
                </a:lnTo>
                <a:lnTo>
                  <a:pt x="2403793" y="2645568"/>
                </a:lnTo>
                <a:lnTo>
                  <a:pt x="2406016" y="2649711"/>
                </a:lnTo>
                <a:lnTo>
                  <a:pt x="2408873" y="2653855"/>
                </a:lnTo>
                <a:lnTo>
                  <a:pt x="2410778" y="2657998"/>
                </a:lnTo>
                <a:lnTo>
                  <a:pt x="2412683" y="2661823"/>
                </a:lnTo>
                <a:lnTo>
                  <a:pt x="2414270" y="2665967"/>
                </a:lnTo>
                <a:lnTo>
                  <a:pt x="2415540" y="2670110"/>
                </a:lnTo>
                <a:lnTo>
                  <a:pt x="2416810" y="2674254"/>
                </a:lnTo>
                <a:lnTo>
                  <a:pt x="2417446" y="2678397"/>
                </a:lnTo>
                <a:lnTo>
                  <a:pt x="2417763" y="2682541"/>
                </a:lnTo>
                <a:lnTo>
                  <a:pt x="2417763" y="2686684"/>
                </a:lnTo>
                <a:lnTo>
                  <a:pt x="2417763" y="2691147"/>
                </a:lnTo>
                <a:lnTo>
                  <a:pt x="2417446" y="2694971"/>
                </a:lnTo>
                <a:lnTo>
                  <a:pt x="2416810" y="2699434"/>
                </a:lnTo>
                <a:lnTo>
                  <a:pt x="2415540" y="2703896"/>
                </a:lnTo>
                <a:lnTo>
                  <a:pt x="2414270" y="2707721"/>
                </a:lnTo>
                <a:lnTo>
                  <a:pt x="2412683" y="2711864"/>
                </a:lnTo>
                <a:lnTo>
                  <a:pt x="2410778" y="2716008"/>
                </a:lnTo>
                <a:lnTo>
                  <a:pt x="2408873" y="2720151"/>
                </a:lnTo>
                <a:lnTo>
                  <a:pt x="2406016" y="2723976"/>
                </a:lnTo>
                <a:lnTo>
                  <a:pt x="2403793" y="2728120"/>
                </a:lnTo>
                <a:lnTo>
                  <a:pt x="2397443" y="2735769"/>
                </a:lnTo>
                <a:lnTo>
                  <a:pt x="2390140" y="2743419"/>
                </a:lnTo>
                <a:lnTo>
                  <a:pt x="2381886" y="2751068"/>
                </a:lnTo>
                <a:lnTo>
                  <a:pt x="2372996" y="2758080"/>
                </a:lnTo>
                <a:lnTo>
                  <a:pt x="2362518" y="2765093"/>
                </a:lnTo>
                <a:lnTo>
                  <a:pt x="2351723" y="2772105"/>
                </a:lnTo>
                <a:lnTo>
                  <a:pt x="2339658" y="2778798"/>
                </a:lnTo>
                <a:lnTo>
                  <a:pt x="2326640" y="2785173"/>
                </a:lnTo>
                <a:lnTo>
                  <a:pt x="2313306" y="2791229"/>
                </a:lnTo>
                <a:lnTo>
                  <a:pt x="2298700" y="2797284"/>
                </a:lnTo>
                <a:lnTo>
                  <a:pt x="2283778" y="2803340"/>
                </a:lnTo>
                <a:lnTo>
                  <a:pt x="2267586" y="2808440"/>
                </a:lnTo>
                <a:lnTo>
                  <a:pt x="2251076" y="2813540"/>
                </a:lnTo>
                <a:lnTo>
                  <a:pt x="2233613" y="2818640"/>
                </a:lnTo>
                <a:lnTo>
                  <a:pt x="2215516" y="2823102"/>
                </a:lnTo>
                <a:lnTo>
                  <a:pt x="2197100" y="2827245"/>
                </a:lnTo>
                <a:lnTo>
                  <a:pt x="2177733" y="2831389"/>
                </a:lnTo>
                <a:lnTo>
                  <a:pt x="2158048" y="2834895"/>
                </a:lnTo>
                <a:lnTo>
                  <a:pt x="2137728" y="2838401"/>
                </a:lnTo>
                <a:lnTo>
                  <a:pt x="2116773" y="2841270"/>
                </a:lnTo>
                <a:lnTo>
                  <a:pt x="2095500" y="2844138"/>
                </a:lnTo>
                <a:lnTo>
                  <a:pt x="2073910" y="2846051"/>
                </a:lnTo>
                <a:lnTo>
                  <a:pt x="2051368" y="2847963"/>
                </a:lnTo>
                <a:lnTo>
                  <a:pt x="2028826" y="2849238"/>
                </a:lnTo>
                <a:lnTo>
                  <a:pt x="2005966" y="2850513"/>
                </a:lnTo>
                <a:lnTo>
                  <a:pt x="1982788" y="2851150"/>
                </a:lnTo>
                <a:lnTo>
                  <a:pt x="1959293" y="2851150"/>
                </a:lnTo>
                <a:lnTo>
                  <a:pt x="1935480" y="2851150"/>
                </a:lnTo>
                <a:lnTo>
                  <a:pt x="1912303" y="2850513"/>
                </a:lnTo>
                <a:lnTo>
                  <a:pt x="1889443" y="2849238"/>
                </a:lnTo>
                <a:lnTo>
                  <a:pt x="1866900" y="2847963"/>
                </a:lnTo>
                <a:lnTo>
                  <a:pt x="1844358" y="2846051"/>
                </a:lnTo>
                <a:lnTo>
                  <a:pt x="1822768" y="2844138"/>
                </a:lnTo>
                <a:lnTo>
                  <a:pt x="1801496" y="2841270"/>
                </a:lnTo>
                <a:lnTo>
                  <a:pt x="1780540" y="2838401"/>
                </a:lnTo>
                <a:lnTo>
                  <a:pt x="1760220" y="2834895"/>
                </a:lnTo>
                <a:lnTo>
                  <a:pt x="1740536" y="2831389"/>
                </a:lnTo>
                <a:lnTo>
                  <a:pt x="1721168" y="2827245"/>
                </a:lnTo>
                <a:lnTo>
                  <a:pt x="1702753" y="2823102"/>
                </a:lnTo>
                <a:lnTo>
                  <a:pt x="1684656" y="2818640"/>
                </a:lnTo>
                <a:lnTo>
                  <a:pt x="1667193" y="2813540"/>
                </a:lnTo>
                <a:lnTo>
                  <a:pt x="1650683" y="2808440"/>
                </a:lnTo>
                <a:lnTo>
                  <a:pt x="1634490" y="2803340"/>
                </a:lnTo>
                <a:lnTo>
                  <a:pt x="1619568" y="2797284"/>
                </a:lnTo>
                <a:lnTo>
                  <a:pt x="1604963" y="2791229"/>
                </a:lnTo>
                <a:lnTo>
                  <a:pt x="1591628" y="2785173"/>
                </a:lnTo>
                <a:lnTo>
                  <a:pt x="1578610" y="2778798"/>
                </a:lnTo>
                <a:lnTo>
                  <a:pt x="1566863" y="2772105"/>
                </a:lnTo>
                <a:lnTo>
                  <a:pt x="1555750" y="2765093"/>
                </a:lnTo>
                <a:lnTo>
                  <a:pt x="1545273" y="2758080"/>
                </a:lnTo>
                <a:lnTo>
                  <a:pt x="1536383" y="2751068"/>
                </a:lnTo>
                <a:lnTo>
                  <a:pt x="1528128" y="2743419"/>
                </a:lnTo>
                <a:lnTo>
                  <a:pt x="1520826" y="2735769"/>
                </a:lnTo>
                <a:lnTo>
                  <a:pt x="1514793" y="2728120"/>
                </a:lnTo>
                <a:lnTo>
                  <a:pt x="1511936" y="2723976"/>
                </a:lnTo>
                <a:lnTo>
                  <a:pt x="1509396" y="2720151"/>
                </a:lnTo>
                <a:lnTo>
                  <a:pt x="1507490" y="2716008"/>
                </a:lnTo>
                <a:lnTo>
                  <a:pt x="1505586" y="2711864"/>
                </a:lnTo>
                <a:lnTo>
                  <a:pt x="1503998" y="2707721"/>
                </a:lnTo>
                <a:lnTo>
                  <a:pt x="1502410" y="2703896"/>
                </a:lnTo>
                <a:lnTo>
                  <a:pt x="1501776" y="2699434"/>
                </a:lnTo>
                <a:lnTo>
                  <a:pt x="1500823" y="2694971"/>
                </a:lnTo>
                <a:lnTo>
                  <a:pt x="1500506" y="2691147"/>
                </a:lnTo>
                <a:lnTo>
                  <a:pt x="1500188" y="2686684"/>
                </a:lnTo>
                <a:lnTo>
                  <a:pt x="1500506" y="2682541"/>
                </a:lnTo>
                <a:lnTo>
                  <a:pt x="1500823" y="2678397"/>
                </a:lnTo>
                <a:lnTo>
                  <a:pt x="1501776" y="2674254"/>
                </a:lnTo>
                <a:lnTo>
                  <a:pt x="1502410" y="2670110"/>
                </a:lnTo>
                <a:lnTo>
                  <a:pt x="1503998" y="2665967"/>
                </a:lnTo>
                <a:lnTo>
                  <a:pt x="1505586" y="2661823"/>
                </a:lnTo>
                <a:lnTo>
                  <a:pt x="1507490" y="2657998"/>
                </a:lnTo>
                <a:lnTo>
                  <a:pt x="1509396" y="2653855"/>
                </a:lnTo>
                <a:lnTo>
                  <a:pt x="1511936" y="2649711"/>
                </a:lnTo>
                <a:lnTo>
                  <a:pt x="1514793" y="2645568"/>
                </a:lnTo>
                <a:lnTo>
                  <a:pt x="1520826" y="2638237"/>
                </a:lnTo>
                <a:lnTo>
                  <a:pt x="1528128" y="2630587"/>
                </a:lnTo>
                <a:lnTo>
                  <a:pt x="1536383" y="2622938"/>
                </a:lnTo>
                <a:lnTo>
                  <a:pt x="1545273" y="2615607"/>
                </a:lnTo>
                <a:lnTo>
                  <a:pt x="1555750" y="2608914"/>
                </a:lnTo>
                <a:lnTo>
                  <a:pt x="1566863" y="2601583"/>
                </a:lnTo>
                <a:lnTo>
                  <a:pt x="1578610" y="2594889"/>
                </a:lnTo>
                <a:lnTo>
                  <a:pt x="1591628" y="2588515"/>
                </a:lnTo>
                <a:lnTo>
                  <a:pt x="1604963" y="2582140"/>
                </a:lnTo>
                <a:lnTo>
                  <a:pt x="1619568" y="2576403"/>
                </a:lnTo>
                <a:lnTo>
                  <a:pt x="1634490" y="2570666"/>
                </a:lnTo>
                <a:lnTo>
                  <a:pt x="1650683" y="2565247"/>
                </a:lnTo>
                <a:lnTo>
                  <a:pt x="1667193" y="2560148"/>
                </a:lnTo>
                <a:lnTo>
                  <a:pt x="1684656" y="2555367"/>
                </a:lnTo>
                <a:lnTo>
                  <a:pt x="1702753" y="2550586"/>
                </a:lnTo>
                <a:lnTo>
                  <a:pt x="1721168" y="2546123"/>
                </a:lnTo>
                <a:lnTo>
                  <a:pt x="1740536" y="2542299"/>
                </a:lnTo>
                <a:lnTo>
                  <a:pt x="1760220" y="2538793"/>
                </a:lnTo>
                <a:lnTo>
                  <a:pt x="1780540" y="2535605"/>
                </a:lnTo>
                <a:lnTo>
                  <a:pt x="1801496" y="2532737"/>
                </a:lnTo>
                <a:lnTo>
                  <a:pt x="1822768" y="2529868"/>
                </a:lnTo>
                <a:lnTo>
                  <a:pt x="1844358" y="2527637"/>
                </a:lnTo>
                <a:lnTo>
                  <a:pt x="1866900" y="2526043"/>
                </a:lnTo>
                <a:lnTo>
                  <a:pt x="1889443" y="2524450"/>
                </a:lnTo>
                <a:lnTo>
                  <a:pt x="1912303" y="2523493"/>
                </a:lnTo>
                <a:lnTo>
                  <a:pt x="1935480" y="2522856"/>
                </a:lnTo>
                <a:lnTo>
                  <a:pt x="1959293" y="2522537"/>
                </a:lnTo>
                <a:close/>
                <a:moveTo>
                  <a:pt x="2854584" y="2507933"/>
                </a:moveTo>
                <a:lnTo>
                  <a:pt x="2854584" y="2625091"/>
                </a:lnTo>
                <a:lnTo>
                  <a:pt x="2873946" y="2630488"/>
                </a:lnTo>
                <a:lnTo>
                  <a:pt x="2893626" y="2636203"/>
                </a:lnTo>
                <a:lnTo>
                  <a:pt x="2914258" y="2640966"/>
                </a:lnTo>
                <a:lnTo>
                  <a:pt x="2935524" y="2645728"/>
                </a:lnTo>
                <a:lnTo>
                  <a:pt x="2935524" y="2529523"/>
                </a:lnTo>
                <a:lnTo>
                  <a:pt x="2914258" y="2524761"/>
                </a:lnTo>
                <a:lnTo>
                  <a:pt x="2893626" y="2519363"/>
                </a:lnTo>
                <a:lnTo>
                  <a:pt x="2873946" y="2513965"/>
                </a:lnTo>
                <a:lnTo>
                  <a:pt x="2854584" y="2507933"/>
                </a:lnTo>
                <a:close/>
                <a:moveTo>
                  <a:pt x="2692385" y="2444750"/>
                </a:moveTo>
                <a:lnTo>
                  <a:pt x="2692385" y="2542223"/>
                </a:lnTo>
                <a:lnTo>
                  <a:pt x="2695241" y="2545081"/>
                </a:lnTo>
                <a:lnTo>
                  <a:pt x="2698098" y="2548256"/>
                </a:lnTo>
                <a:lnTo>
                  <a:pt x="2705399" y="2554923"/>
                </a:lnTo>
                <a:lnTo>
                  <a:pt x="2714921" y="2561591"/>
                </a:lnTo>
                <a:lnTo>
                  <a:pt x="2725078" y="2568576"/>
                </a:lnTo>
                <a:lnTo>
                  <a:pt x="2737140" y="2576196"/>
                </a:lnTo>
                <a:lnTo>
                  <a:pt x="2748884" y="2582863"/>
                </a:lnTo>
                <a:lnTo>
                  <a:pt x="2761581" y="2589213"/>
                </a:lnTo>
                <a:lnTo>
                  <a:pt x="2773325" y="2595246"/>
                </a:lnTo>
                <a:lnTo>
                  <a:pt x="2773325" y="2486343"/>
                </a:lnTo>
                <a:lnTo>
                  <a:pt x="2758407" y="2480628"/>
                </a:lnTo>
                <a:lnTo>
                  <a:pt x="2744441" y="2475230"/>
                </a:lnTo>
                <a:lnTo>
                  <a:pt x="2732379" y="2469198"/>
                </a:lnTo>
                <a:lnTo>
                  <a:pt x="2721269" y="2464118"/>
                </a:lnTo>
                <a:lnTo>
                  <a:pt x="2712064" y="2458720"/>
                </a:lnTo>
                <a:lnTo>
                  <a:pt x="2704446" y="2453958"/>
                </a:lnTo>
                <a:lnTo>
                  <a:pt x="2697781" y="2449195"/>
                </a:lnTo>
                <a:lnTo>
                  <a:pt x="2692385" y="2444750"/>
                </a:lnTo>
                <a:close/>
                <a:moveTo>
                  <a:pt x="3744614" y="2439353"/>
                </a:moveTo>
                <a:lnTo>
                  <a:pt x="3737949" y="2444433"/>
                </a:lnTo>
                <a:lnTo>
                  <a:pt x="3730648" y="2449195"/>
                </a:lnTo>
                <a:lnTo>
                  <a:pt x="3722713" y="2454275"/>
                </a:lnTo>
                <a:lnTo>
                  <a:pt x="3715095" y="2459038"/>
                </a:lnTo>
                <a:lnTo>
                  <a:pt x="3706524" y="2462848"/>
                </a:lnTo>
                <a:lnTo>
                  <a:pt x="3698907" y="2466975"/>
                </a:lnTo>
                <a:lnTo>
                  <a:pt x="3691289" y="2470468"/>
                </a:lnTo>
                <a:lnTo>
                  <a:pt x="3683671" y="2473325"/>
                </a:lnTo>
                <a:lnTo>
                  <a:pt x="3683671" y="2592706"/>
                </a:lnTo>
                <a:lnTo>
                  <a:pt x="3692558" y="2588578"/>
                </a:lnTo>
                <a:lnTo>
                  <a:pt x="3701128" y="2583816"/>
                </a:lnTo>
                <a:lnTo>
                  <a:pt x="3709381" y="2579053"/>
                </a:lnTo>
                <a:lnTo>
                  <a:pt x="3717634" y="2573973"/>
                </a:lnTo>
                <a:lnTo>
                  <a:pt x="3725252" y="2568258"/>
                </a:lnTo>
                <a:lnTo>
                  <a:pt x="3732235" y="2563178"/>
                </a:lnTo>
                <a:lnTo>
                  <a:pt x="3738901" y="2557781"/>
                </a:lnTo>
                <a:lnTo>
                  <a:pt x="3744614" y="2553018"/>
                </a:lnTo>
                <a:lnTo>
                  <a:pt x="3744614" y="2439353"/>
                </a:lnTo>
                <a:close/>
                <a:moveTo>
                  <a:pt x="3151360" y="2322195"/>
                </a:moveTo>
                <a:lnTo>
                  <a:pt x="3151360" y="2437130"/>
                </a:lnTo>
                <a:lnTo>
                  <a:pt x="3174848" y="2437765"/>
                </a:lnTo>
                <a:lnTo>
                  <a:pt x="3198972" y="2437765"/>
                </a:lnTo>
                <a:lnTo>
                  <a:pt x="3215477" y="2437765"/>
                </a:lnTo>
                <a:lnTo>
                  <a:pt x="3231983" y="2437448"/>
                </a:lnTo>
                <a:lnTo>
                  <a:pt x="3231983" y="2322512"/>
                </a:lnTo>
                <a:lnTo>
                  <a:pt x="3198972" y="2323147"/>
                </a:lnTo>
                <a:lnTo>
                  <a:pt x="3174848" y="2323147"/>
                </a:lnTo>
                <a:lnTo>
                  <a:pt x="3151360" y="2322195"/>
                </a:lnTo>
                <a:close/>
                <a:moveTo>
                  <a:pt x="3815080" y="2317750"/>
                </a:moveTo>
                <a:lnTo>
                  <a:pt x="3816033" y="2325370"/>
                </a:lnTo>
                <a:lnTo>
                  <a:pt x="3816350" y="2332673"/>
                </a:lnTo>
                <a:lnTo>
                  <a:pt x="3816350" y="2483803"/>
                </a:lnTo>
                <a:lnTo>
                  <a:pt x="3816033" y="2484438"/>
                </a:lnTo>
                <a:lnTo>
                  <a:pt x="3815398" y="2493010"/>
                </a:lnTo>
                <a:lnTo>
                  <a:pt x="3814763" y="2498408"/>
                </a:lnTo>
                <a:lnTo>
                  <a:pt x="3813493" y="2504123"/>
                </a:lnTo>
                <a:lnTo>
                  <a:pt x="3811906" y="2509520"/>
                </a:lnTo>
                <a:lnTo>
                  <a:pt x="3810319" y="2514600"/>
                </a:lnTo>
                <a:lnTo>
                  <a:pt x="3808097" y="2520316"/>
                </a:lnTo>
                <a:lnTo>
                  <a:pt x="3805558" y="2525713"/>
                </a:lnTo>
                <a:lnTo>
                  <a:pt x="3803019" y="2530793"/>
                </a:lnTo>
                <a:lnTo>
                  <a:pt x="3799844" y="2536508"/>
                </a:lnTo>
                <a:lnTo>
                  <a:pt x="3796036" y="2541588"/>
                </a:lnTo>
                <a:lnTo>
                  <a:pt x="3792226" y="2546668"/>
                </a:lnTo>
                <a:lnTo>
                  <a:pt x="3788418" y="2551748"/>
                </a:lnTo>
                <a:lnTo>
                  <a:pt x="3783974" y="2556828"/>
                </a:lnTo>
                <a:lnTo>
                  <a:pt x="3779212" y="2561591"/>
                </a:lnTo>
                <a:lnTo>
                  <a:pt x="3774134" y="2566671"/>
                </a:lnTo>
                <a:lnTo>
                  <a:pt x="3768420" y="2571433"/>
                </a:lnTo>
                <a:lnTo>
                  <a:pt x="3763024" y="2576513"/>
                </a:lnTo>
                <a:lnTo>
                  <a:pt x="3750963" y="2586038"/>
                </a:lnTo>
                <a:lnTo>
                  <a:pt x="3737314" y="2595246"/>
                </a:lnTo>
                <a:lnTo>
                  <a:pt x="3722713" y="2604136"/>
                </a:lnTo>
                <a:lnTo>
                  <a:pt x="3707477" y="2613026"/>
                </a:lnTo>
                <a:lnTo>
                  <a:pt x="3690971" y="2621281"/>
                </a:lnTo>
                <a:lnTo>
                  <a:pt x="3673513" y="2628901"/>
                </a:lnTo>
                <a:lnTo>
                  <a:pt x="3655103" y="2636838"/>
                </a:lnTo>
                <a:lnTo>
                  <a:pt x="3635424" y="2644458"/>
                </a:lnTo>
                <a:lnTo>
                  <a:pt x="3615109" y="2651443"/>
                </a:lnTo>
                <a:lnTo>
                  <a:pt x="3593842" y="2658111"/>
                </a:lnTo>
                <a:lnTo>
                  <a:pt x="3571941" y="2664461"/>
                </a:lnTo>
                <a:lnTo>
                  <a:pt x="3549087" y="2670493"/>
                </a:lnTo>
                <a:lnTo>
                  <a:pt x="3525281" y="2675891"/>
                </a:lnTo>
                <a:lnTo>
                  <a:pt x="3501157" y="2680971"/>
                </a:lnTo>
                <a:lnTo>
                  <a:pt x="3476082" y="2685733"/>
                </a:lnTo>
                <a:lnTo>
                  <a:pt x="3450371" y="2689861"/>
                </a:lnTo>
                <a:lnTo>
                  <a:pt x="3424343" y="2693671"/>
                </a:lnTo>
                <a:lnTo>
                  <a:pt x="3397680" y="2697163"/>
                </a:lnTo>
                <a:lnTo>
                  <a:pt x="3370065" y="2700021"/>
                </a:lnTo>
                <a:lnTo>
                  <a:pt x="3341815" y="2702561"/>
                </a:lnTo>
                <a:lnTo>
                  <a:pt x="3313565" y="2704466"/>
                </a:lnTo>
                <a:lnTo>
                  <a:pt x="3284680" y="2705736"/>
                </a:lnTo>
                <a:lnTo>
                  <a:pt x="3255478" y="2706371"/>
                </a:lnTo>
                <a:lnTo>
                  <a:pt x="3225959" y="2706688"/>
                </a:lnTo>
                <a:lnTo>
                  <a:pt x="3195487" y="2706371"/>
                </a:lnTo>
                <a:lnTo>
                  <a:pt x="3165650" y="2705736"/>
                </a:lnTo>
                <a:lnTo>
                  <a:pt x="3136130" y="2704148"/>
                </a:lnTo>
                <a:lnTo>
                  <a:pt x="3106928" y="2701926"/>
                </a:lnTo>
                <a:lnTo>
                  <a:pt x="3078678" y="2699703"/>
                </a:lnTo>
                <a:lnTo>
                  <a:pt x="3050428" y="2696528"/>
                </a:lnTo>
                <a:lnTo>
                  <a:pt x="3022813" y="2693353"/>
                </a:lnTo>
                <a:lnTo>
                  <a:pt x="2996150" y="2688908"/>
                </a:lnTo>
                <a:lnTo>
                  <a:pt x="2970122" y="2684781"/>
                </a:lnTo>
                <a:lnTo>
                  <a:pt x="2944729" y="2680018"/>
                </a:lnTo>
                <a:lnTo>
                  <a:pt x="2919971" y="2674303"/>
                </a:lnTo>
                <a:lnTo>
                  <a:pt x="2895847" y="2668588"/>
                </a:lnTo>
                <a:lnTo>
                  <a:pt x="2872994" y="2662556"/>
                </a:lnTo>
                <a:lnTo>
                  <a:pt x="2850775" y="2655888"/>
                </a:lnTo>
                <a:lnTo>
                  <a:pt x="2829190" y="2648903"/>
                </a:lnTo>
                <a:lnTo>
                  <a:pt x="2808876" y="2641601"/>
                </a:lnTo>
                <a:lnTo>
                  <a:pt x="2789196" y="2633663"/>
                </a:lnTo>
                <a:lnTo>
                  <a:pt x="2770469" y="2625408"/>
                </a:lnTo>
                <a:lnTo>
                  <a:pt x="2753328" y="2617153"/>
                </a:lnTo>
                <a:lnTo>
                  <a:pt x="2736823" y="2608581"/>
                </a:lnTo>
                <a:lnTo>
                  <a:pt x="2721269" y="2599373"/>
                </a:lnTo>
                <a:lnTo>
                  <a:pt x="2706986" y="2590483"/>
                </a:lnTo>
                <a:lnTo>
                  <a:pt x="2693972" y="2580641"/>
                </a:lnTo>
                <a:lnTo>
                  <a:pt x="2688258" y="2575878"/>
                </a:lnTo>
                <a:lnTo>
                  <a:pt x="2682227" y="2570798"/>
                </a:lnTo>
                <a:lnTo>
                  <a:pt x="2676831" y="2566036"/>
                </a:lnTo>
                <a:lnTo>
                  <a:pt x="2671753" y="2560956"/>
                </a:lnTo>
                <a:lnTo>
                  <a:pt x="2666991" y="2555558"/>
                </a:lnTo>
                <a:lnTo>
                  <a:pt x="2662548" y="2550161"/>
                </a:lnTo>
                <a:lnTo>
                  <a:pt x="2658104" y="2545081"/>
                </a:lnTo>
                <a:lnTo>
                  <a:pt x="2654612" y="2540001"/>
                </a:lnTo>
                <a:lnTo>
                  <a:pt x="2651121" y="2534286"/>
                </a:lnTo>
                <a:lnTo>
                  <a:pt x="2647947" y="2528888"/>
                </a:lnTo>
                <a:lnTo>
                  <a:pt x="2645090" y="2523808"/>
                </a:lnTo>
                <a:lnTo>
                  <a:pt x="2642868" y="2518093"/>
                </a:lnTo>
                <a:lnTo>
                  <a:pt x="2640329" y="2512695"/>
                </a:lnTo>
                <a:lnTo>
                  <a:pt x="2638742" y="2506663"/>
                </a:lnTo>
                <a:lnTo>
                  <a:pt x="2637789" y="2501265"/>
                </a:lnTo>
                <a:lnTo>
                  <a:pt x="2636520" y="2495868"/>
                </a:lnTo>
                <a:lnTo>
                  <a:pt x="2636202" y="2489835"/>
                </a:lnTo>
                <a:lnTo>
                  <a:pt x="2635885" y="2484438"/>
                </a:lnTo>
                <a:lnTo>
                  <a:pt x="2635250" y="2484438"/>
                </a:lnTo>
                <a:lnTo>
                  <a:pt x="2635250" y="2375535"/>
                </a:lnTo>
                <a:lnTo>
                  <a:pt x="2646360" y="2383790"/>
                </a:lnTo>
                <a:lnTo>
                  <a:pt x="2657786" y="2392045"/>
                </a:lnTo>
                <a:lnTo>
                  <a:pt x="2670166" y="2399983"/>
                </a:lnTo>
                <a:lnTo>
                  <a:pt x="2683180" y="2407285"/>
                </a:lnTo>
                <a:lnTo>
                  <a:pt x="2696511" y="2414905"/>
                </a:lnTo>
                <a:lnTo>
                  <a:pt x="2710160" y="2421890"/>
                </a:lnTo>
                <a:lnTo>
                  <a:pt x="2724761" y="2429193"/>
                </a:lnTo>
                <a:lnTo>
                  <a:pt x="2740314" y="2435860"/>
                </a:lnTo>
                <a:lnTo>
                  <a:pt x="2755550" y="2442210"/>
                </a:lnTo>
                <a:lnTo>
                  <a:pt x="2771738" y="2448243"/>
                </a:lnTo>
                <a:lnTo>
                  <a:pt x="2788244" y="2453958"/>
                </a:lnTo>
                <a:lnTo>
                  <a:pt x="2805384" y="2459673"/>
                </a:lnTo>
                <a:lnTo>
                  <a:pt x="2822525" y="2465070"/>
                </a:lnTo>
                <a:lnTo>
                  <a:pt x="2840300" y="2470150"/>
                </a:lnTo>
                <a:lnTo>
                  <a:pt x="2858393" y="2474913"/>
                </a:lnTo>
                <a:lnTo>
                  <a:pt x="2877120" y="2479675"/>
                </a:lnTo>
                <a:lnTo>
                  <a:pt x="2895530" y="2483803"/>
                </a:lnTo>
                <a:lnTo>
                  <a:pt x="2914892" y="2487930"/>
                </a:lnTo>
                <a:lnTo>
                  <a:pt x="2934255" y="2491423"/>
                </a:lnTo>
                <a:lnTo>
                  <a:pt x="2953617" y="2494915"/>
                </a:lnTo>
                <a:lnTo>
                  <a:pt x="2973614" y="2498090"/>
                </a:lnTo>
                <a:lnTo>
                  <a:pt x="2993294" y="2501265"/>
                </a:lnTo>
                <a:lnTo>
                  <a:pt x="3013926" y="2503488"/>
                </a:lnTo>
                <a:lnTo>
                  <a:pt x="3033923" y="2506028"/>
                </a:lnTo>
                <a:lnTo>
                  <a:pt x="3054555" y="2508250"/>
                </a:lnTo>
                <a:lnTo>
                  <a:pt x="3074869" y="2509838"/>
                </a:lnTo>
                <a:lnTo>
                  <a:pt x="3095819" y="2511425"/>
                </a:lnTo>
                <a:lnTo>
                  <a:pt x="3116451" y="2512695"/>
                </a:lnTo>
                <a:lnTo>
                  <a:pt x="3137400" y="2513965"/>
                </a:lnTo>
                <a:lnTo>
                  <a:pt x="3158032" y="2514600"/>
                </a:lnTo>
                <a:lnTo>
                  <a:pt x="3178981" y="2514918"/>
                </a:lnTo>
                <a:lnTo>
                  <a:pt x="3199613" y="2514918"/>
                </a:lnTo>
                <a:lnTo>
                  <a:pt x="3224372" y="2514918"/>
                </a:lnTo>
                <a:lnTo>
                  <a:pt x="3249765" y="2514283"/>
                </a:lnTo>
                <a:lnTo>
                  <a:pt x="3274523" y="2513330"/>
                </a:lnTo>
                <a:lnTo>
                  <a:pt x="3299282" y="2511743"/>
                </a:lnTo>
                <a:lnTo>
                  <a:pt x="3324040" y="2510473"/>
                </a:lnTo>
                <a:lnTo>
                  <a:pt x="3348481" y="2507933"/>
                </a:lnTo>
                <a:lnTo>
                  <a:pt x="3372922" y="2505710"/>
                </a:lnTo>
                <a:lnTo>
                  <a:pt x="3397680" y="2502535"/>
                </a:lnTo>
                <a:lnTo>
                  <a:pt x="3421486" y="2499360"/>
                </a:lnTo>
                <a:lnTo>
                  <a:pt x="3445292" y="2495233"/>
                </a:lnTo>
                <a:lnTo>
                  <a:pt x="3468464" y="2491423"/>
                </a:lnTo>
                <a:lnTo>
                  <a:pt x="3491635" y="2486978"/>
                </a:lnTo>
                <a:lnTo>
                  <a:pt x="3514171" y="2481898"/>
                </a:lnTo>
                <a:lnTo>
                  <a:pt x="3536390" y="2476818"/>
                </a:lnTo>
                <a:lnTo>
                  <a:pt x="3557974" y="2471420"/>
                </a:lnTo>
                <a:lnTo>
                  <a:pt x="3579241" y="2465070"/>
                </a:lnTo>
                <a:lnTo>
                  <a:pt x="3599873" y="2458720"/>
                </a:lnTo>
                <a:lnTo>
                  <a:pt x="3619870" y="2452053"/>
                </a:lnTo>
                <a:lnTo>
                  <a:pt x="3639233" y="2444750"/>
                </a:lnTo>
                <a:lnTo>
                  <a:pt x="3657643" y="2437448"/>
                </a:lnTo>
                <a:lnTo>
                  <a:pt x="3676053" y="2429510"/>
                </a:lnTo>
                <a:lnTo>
                  <a:pt x="3692876" y="2421255"/>
                </a:lnTo>
                <a:lnTo>
                  <a:pt x="3709381" y="2412365"/>
                </a:lnTo>
                <a:lnTo>
                  <a:pt x="3724935" y="2403475"/>
                </a:lnTo>
                <a:lnTo>
                  <a:pt x="3739853" y="2393950"/>
                </a:lnTo>
                <a:lnTo>
                  <a:pt x="3753502" y="2384108"/>
                </a:lnTo>
                <a:lnTo>
                  <a:pt x="3766198" y="2374265"/>
                </a:lnTo>
                <a:lnTo>
                  <a:pt x="3772547" y="2368550"/>
                </a:lnTo>
                <a:lnTo>
                  <a:pt x="3777943" y="2363470"/>
                </a:lnTo>
                <a:lnTo>
                  <a:pt x="3783656" y="2358073"/>
                </a:lnTo>
                <a:lnTo>
                  <a:pt x="3789052" y="2352675"/>
                </a:lnTo>
                <a:lnTo>
                  <a:pt x="3793814" y="2346960"/>
                </a:lnTo>
                <a:lnTo>
                  <a:pt x="3798575" y="2341563"/>
                </a:lnTo>
                <a:lnTo>
                  <a:pt x="3803336" y="2335530"/>
                </a:lnTo>
                <a:lnTo>
                  <a:pt x="3807145" y="2329498"/>
                </a:lnTo>
                <a:lnTo>
                  <a:pt x="3811271" y="2323783"/>
                </a:lnTo>
                <a:lnTo>
                  <a:pt x="3815080" y="2317750"/>
                </a:lnTo>
                <a:close/>
                <a:moveTo>
                  <a:pt x="2989478" y="2307907"/>
                </a:moveTo>
                <a:lnTo>
                  <a:pt x="2989478" y="2423478"/>
                </a:lnTo>
                <a:lnTo>
                  <a:pt x="3009158" y="2426018"/>
                </a:lnTo>
                <a:lnTo>
                  <a:pt x="3029472" y="2428240"/>
                </a:lnTo>
                <a:lnTo>
                  <a:pt x="3049469" y="2430780"/>
                </a:lnTo>
                <a:lnTo>
                  <a:pt x="3070419" y="2432685"/>
                </a:lnTo>
                <a:lnTo>
                  <a:pt x="3070419" y="2317432"/>
                </a:lnTo>
                <a:lnTo>
                  <a:pt x="3049469" y="2315527"/>
                </a:lnTo>
                <a:lnTo>
                  <a:pt x="3029472" y="2313305"/>
                </a:lnTo>
                <a:lnTo>
                  <a:pt x="3009158" y="2310765"/>
                </a:lnTo>
                <a:lnTo>
                  <a:pt x="2989478" y="2307907"/>
                </a:lnTo>
                <a:close/>
                <a:moveTo>
                  <a:pt x="2827597" y="2271395"/>
                </a:moveTo>
                <a:lnTo>
                  <a:pt x="2827597" y="2388553"/>
                </a:lnTo>
                <a:lnTo>
                  <a:pt x="2846959" y="2393950"/>
                </a:lnTo>
                <a:lnTo>
                  <a:pt x="2866956" y="2399665"/>
                </a:lnTo>
                <a:lnTo>
                  <a:pt x="2887588" y="2404428"/>
                </a:lnTo>
                <a:lnTo>
                  <a:pt x="2908220" y="2408873"/>
                </a:lnTo>
                <a:lnTo>
                  <a:pt x="2908220" y="2292985"/>
                </a:lnTo>
                <a:lnTo>
                  <a:pt x="2887588" y="2288222"/>
                </a:lnTo>
                <a:lnTo>
                  <a:pt x="2866956" y="2282825"/>
                </a:lnTo>
                <a:lnTo>
                  <a:pt x="2846959" y="2277110"/>
                </a:lnTo>
                <a:lnTo>
                  <a:pt x="2827597" y="2271395"/>
                </a:lnTo>
                <a:close/>
                <a:moveTo>
                  <a:pt x="3717945" y="2227897"/>
                </a:moveTo>
                <a:lnTo>
                  <a:pt x="3711914" y="2232025"/>
                </a:lnTo>
                <a:lnTo>
                  <a:pt x="3704931" y="2235517"/>
                </a:lnTo>
                <a:lnTo>
                  <a:pt x="3696678" y="2239327"/>
                </a:lnTo>
                <a:lnTo>
                  <a:pt x="3688425" y="2242820"/>
                </a:lnTo>
                <a:lnTo>
                  <a:pt x="3671285" y="2249487"/>
                </a:lnTo>
                <a:lnTo>
                  <a:pt x="3656684" y="2255202"/>
                </a:lnTo>
                <a:lnTo>
                  <a:pt x="3656684" y="2356167"/>
                </a:lnTo>
                <a:lnTo>
                  <a:pt x="3665254" y="2351722"/>
                </a:lnTo>
                <a:lnTo>
                  <a:pt x="3674142" y="2347595"/>
                </a:lnTo>
                <a:lnTo>
                  <a:pt x="3682394" y="2342197"/>
                </a:lnTo>
                <a:lnTo>
                  <a:pt x="3690647" y="2337117"/>
                </a:lnTo>
                <a:lnTo>
                  <a:pt x="3698582" y="2331720"/>
                </a:lnTo>
                <a:lnTo>
                  <a:pt x="3705566" y="2326640"/>
                </a:lnTo>
                <a:lnTo>
                  <a:pt x="3711914" y="2321560"/>
                </a:lnTo>
                <a:lnTo>
                  <a:pt x="3717945" y="2316162"/>
                </a:lnTo>
                <a:lnTo>
                  <a:pt x="3717945" y="2227897"/>
                </a:lnTo>
                <a:close/>
                <a:moveTo>
                  <a:pt x="2665715" y="2187575"/>
                </a:moveTo>
                <a:lnTo>
                  <a:pt x="2665715" y="2305685"/>
                </a:lnTo>
                <a:lnTo>
                  <a:pt x="2668254" y="2308542"/>
                </a:lnTo>
                <a:lnTo>
                  <a:pt x="2671429" y="2311717"/>
                </a:lnTo>
                <a:lnTo>
                  <a:pt x="2678729" y="2318385"/>
                </a:lnTo>
                <a:lnTo>
                  <a:pt x="2687934" y="2325052"/>
                </a:lnTo>
                <a:lnTo>
                  <a:pt x="2698726" y="2332037"/>
                </a:lnTo>
                <a:lnTo>
                  <a:pt x="2710153" y="2339657"/>
                </a:lnTo>
                <a:lnTo>
                  <a:pt x="2722215" y="2346325"/>
                </a:lnTo>
                <a:lnTo>
                  <a:pt x="2734594" y="2352675"/>
                </a:lnTo>
                <a:lnTo>
                  <a:pt x="2746656" y="2358390"/>
                </a:lnTo>
                <a:lnTo>
                  <a:pt x="2746656" y="2239327"/>
                </a:lnTo>
                <a:lnTo>
                  <a:pt x="2734594" y="2233612"/>
                </a:lnTo>
                <a:lnTo>
                  <a:pt x="2723167" y="2227580"/>
                </a:lnTo>
                <a:lnTo>
                  <a:pt x="2712058" y="2221230"/>
                </a:lnTo>
                <a:lnTo>
                  <a:pt x="2701583" y="2214562"/>
                </a:lnTo>
                <a:lnTo>
                  <a:pt x="2691743" y="2208212"/>
                </a:lnTo>
                <a:lnTo>
                  <a:pt x="2682538" y="2201545"/>
                </a:lnTo>
                <a:lnTo>
                  <a:pt x="2673650" y="2194560"/>
                </a:lnTo>
                <a:lnTo>
                  <a:pt x="2665715" y="2187575"/>
                </a:lnTo>
                <a:close/>
                <a:moveTo>
                  <a:pt x="2609850" y="2081212"/>
                </a:moveTo>
                <a:lnTo>
                  <a:pt x="2613342" y="2087245"/>
                </a:lnTo>
                <a:lnTo>
                  <a:pt x="2617468" y="2092960"/>
                </a:lnTo>
                <a:lnTo>
                  <a:pt x="2621594" y="2098675"/>
                </a:lnTo>
                <a:lnTo>
                  <a:pt x="2626038" y="2104390"/>
                </a:lnTo>
                <a:lnTo>
                  <a:pt x="2631117" y="2110105"/>
                </a:lnTo>
                <a:lnTo>
                  <a:pt x="2635878" y="2115502"/>
                </a:lnTo>
                <a:lnTo>
                  <a:pt x="2641274" y="2120900"/>
                </a:lnTo>
                <a:lnTo>
                  <a:pt x="2646988" y="2126615"/>
                </a:lnTo>
                <a:lnTo>
                  <a:pt x="2658732" y="2136775"/>
                </a:lnTo>
                <a:lnTo>
                  <a:pt x="2671746" y="2146935"/>
                </a:lnTo>
                <a:lnTo>
                  <a:pt x="2685712" y="2157095"/>
                </a:lnTo>
                <a:lnTo>
                  <a:pt x="2700631" y="2165985"/>
                </a:lnTo>
                <a:lnTo>
                  <a:pt x="2715867" y="2175192"/>
                </a:lnTo>
                <a:lnTo>
                  <a:pt x="2732372" y="2183765"/>
                </a:lnTo>
                <a:lnTo>
                  <a:pt x="2749830" y="2192020"/>
                </a:lnTo>
                <a:lnTo>
                  <a:pt x="2767923" y="2199957"/>
                </a:lnTo>
                <a:lnTo>
                  <a:pt x="2786650" y="2207895"/>
                </a:lnTo>
                <a:lnTo>
                  <a:pt x="2805695" y="2214880"/>
                </a:lnTo>
                <a:lnTo>
                  <a:pt x="2826009" y="2221547"/>
                </a:lnTo>
                <a:lnTo>
                  <a:pt x="2846959" y="2227897"/>
                </a:lnTo>
                <a:lnTo>
                  <a:pt x="2867591" y="2234247"/>
                </a:lnTo>
                <a:lnTo>
                  <a:pt x="2889492" y="2239645"/>
                </a:lnTo>
                <a:lnTo>
                  <a:pt x="2912029" y="2245042"/>
                </a:lnTo>
                <a:lnTo>
                  <a:pt x="2934248" y="2250122"/>
                </a:lnTo>
                <a:lnTo>
                  <a:pt x="2957102" y="2254250"/>
                </a:lnTo>
                <a:lnTo>
                  <a:pt x="2980908" y="2258695"/>
                </a:lnTo>
                <a:lnTo>
                  <a:pt x="3004396" y="2262187"/>
                </a:lnTo>
                <a:lnTo>
                  <a:pt x="3028203" y="2265680"/>
                </a:lnTo>
                <a:lnTo>
                  <a:pt x="3052644" y="2268537"/>
                </a:lnTo>
                <a:lnTo>
                  <a:pt x="3077084" y="2271395"/>
                </a:lnTo>
                <a:lnTo>
                  <a:pt x="3101525" y="2273300"/>
                </a:lnTo>
                <a:lnTo>
                  <a:pt x="3125966" y="2275205"/>
                </a:lnTo>
                <a:lnTo>
                  <a:pt x="3150725" y="2276792"/>
                </a:lnTo>
                <a:lnTo>
                  <a:pt x="3175800" y="2277745"/>
                </a:lnTo>
                <a:lnTo>
                  <a:pt x="3200559" y="2278380"/>
                </a:lnTo>
                <a:lnTo>
                  <a:pt x="3225317" y="2278380"/>
                </a:lnTo>
                <a:lnTo>
                  <a:pt x="3246266" y="2278380"/>
                </a:lnTo>
                <a:lnTo>
                  <a:pt x="3267216" y="2278062"/>
                </a:lnTo>
                <a:lnTo>
                  <a:pt x="3288165" y="2277110"/>
                </a:lnTo>
                <a:lnTo>
                  <a:pt x="3308797" y="2276157"/>
                </a:lnTo>
                <a:lnTo>
                  <a:pt x="3329429" y="2274887"/>
                </a:lnTo>
                <a:lnTo>
                  <a:pt x="3350378" y="2273300"/>
                </a:lnTo>
                <a:lnTo>
                  <a:pt x="3371010" y="2271712"/>
                </a:lnTo>
                <a:lnTo>
                  <a:pt x="3391325" y="2269807"/>
                </a:lnTo>
                <a:lnTo>
                  <a:pt x="3411957" y="2267267"/>
                </a:lnTo>
                <a:lnTo>
                  <a:pt x="3431954" y="2264727"/>
                </a:lnTo>
                <a:lnTo>
                  <a:pt x="3451951" y="2261870"/>
                </a:lnTo>
                <a:lnTo>
                  <a:pt x="3471948" y="2258695"/>
                </a:lnTo>
                <a:lnTo>
                  <a:pt x="3491628" y="2255202"/>
                </a:lnTo>
                <a:lnTo>
                  <a:pt x="3510990" y="2251710"/>
                </a:lnTo>
                <a:lnTo>
                  <a:pt x="3530035" y="2247582"/>
                </a:lnTo>
                <a:lnTo>
                  <a:pt x="3548763" y="2243455"/>
                </a:lnTo>
                <a:lnTo>
                  <a:pt x="3567173" y="2239010"/>
                </a:lnTo>
                <a:lnTo>
                  <a:pt x="3585265" y="2233930"/>
                </a:lnTo>
                <a:lnTo>
                  <a:pt x="3603041" y="2229167"/>
                </a:lnTo>
                <a:lnTo>
                  <a:pt x="3620498" y="2223452"/>
                </a:lnTo>
                <a:lnTo>
                  <a:pt x="3637004" y="2218055"/>
                </a:lnTo>
                <a:lnTo>
                  <a:pt x="3653510" y="2212022"/>
                </a:lnTo>
                <a:lnTo>
                  <a:pt x="3669698" y="2206307"/>
                </a:lnTo>
                <a:lnTo>
                  <a:pt x="3685251" y="2199957"/>
                </a:lnTo>
                <a:lnTo>
                  <a:pt x="3700170" y="2193290"/>
                </a:lnTo>
                <a:lnTo>
                  <a:pt x="3714770" y="2185987"/>
                </a:lnTo>
                <a:lnTo>
                  <a:pt x="3728419" y="2179002"/>
                </a:lnTo>
                <a:lnTo>
                  <a:pt x="3741751" y="2171382"/>
                </a:lnTo>
                <a:lnTo>
                  <a:pt x="3754765" y="2164080"/>
                </a:lnTo>
                <a:lnTo>
                  <a:pt x="3767144" y="2156142"/>
                </a:lnTo>
                <a:lnTo>
                  <a:pt x="3778571" y="2147887"/>
                </a:lnTo>
                <a:lnTo>
                  <a:pt x="3789363" y="2139632"/>
                </a:lnTo>
                <a:lnTo>
                  <a:pt x="3789363" y="2247265"/>
                </a:lnTo>
                <a:lnTo>
                  <a:pt x="3788728" y="2247582"/>
                </a:lnTo>
                <a:lnTo>
                  <a:pt x="3788728" y="2252027"/>
                </a:lnTo>
                <a:lnTo>
                  <a:pt x="3788411" y="2256472"/>
                </a:lnTo>
                <a:lnTo>
                  <a:pt x="3787776" y="2261870"/>
                </a:lnTo>
                <a:lnTo>
                  <a:pt x="3786506" y="2267267"/>
                </a:lnTo>
                <a:lnTo>
                  <a:pt x="3785237" y="2272982"/>
                </a:lnTo>
                <a:lnTo>
                  <a:pt x="3783332" y="2278062"/>
                </a:lnTo>
                <a:lnTo>
                  <a:pt x="3781428" y="2283460"/>
                </a:lnTo>
                <a:lnTo>
                  <a:pt x="3778571" y="2289175"/>
                </a:lnTo>
                <a:lnTo>
                  <a:pt x="3775714" y="2294255"/>
                </a:lnTo>
                <a:lnTo>
                  <a:pt x="3772540" y="2299335"/>
                </a:lnTo>
                <a:lnTo>
                  <a:pt x="3769048" y="2304732"/>
                </a:lnTo>
                <a:lnTo>
                  <a:pt x="3765557" y="2310130"/>
                </a:lnTo>
                <a:lnTo>
                  <a:pt x="3761113" y="2315210"/>
                </a:lnTo>
                <a:lnTo>
                  <a:pt x="3756987" y="2320290"/>
                </a:lnTo>
                <a:lnTo>
                  <a:pt x="3752226" y="2325052"/>
                </a:lnTo>
                <a:lnTo>
                  <a:pt x="3747147" y="2330132"/>
                </a:lnTo>
                <a:lnTo>
                  <a:pt x="3741433" y="2334895"/>
                </a:lnTo>
                <a:lnTo>
                  <a:pt x="3736037" y="2339975"/>
                </a:lnTo>
                <a:lnTo>
                  <a:pt x="3723658" y="2349500"/>
                </a:lnTo>
                <a:lnTo>
                  <a:pt x="3710327" y="2358390"/>
                </a:lnTo>
                <a:lnTo>
                  <a:pt x="3696043" y="2367598"/>
                </a:lnTo>
                <a:lnTo>
                  <a:pt x="3680490" y="2376170"/>
                </a:lnTo>
                <a:lnTo>
                  <a:pt x="3663667" y="2384425"/>
                </a:lnTo>
                <a:lnTo>
                  <a:pt x="3646526" y="2392363"/>
                </a:lnTo>
                <a:lnTo>
                  <a:pt x="3627799" y="2400300"/>
                </a:lnTo>
                <a:lnTo>
                  <a:pt x="3608754" y="2407920"/>
                </a:lnTo>
                <a:lnTo>
                  <a:pt x="3588122" y="2414905"/>
                </a:lnTo>
                <a:lnTo>
                  <a:pt x="3566855" y="2421573"/>
                </a:lnTo>
                <a:lnTo>
                  <a:pt x="3544636" y="2427923"/>
                </a:lnTo>
                <a:lnTo>
                  <a:pt x="3522417" y="2433955"/>
                </a:lnTo>
                <a:lnTo>
                  <a:pt x="3498611" y="2439353"/>
                </a:lnTo>
                <a:lnTo>
                  <a:pt x="3474170" y="2444433"/>
                </a:lnTo>
                <a:lnTo>
                  <a:pt x="3449412" y="2449195"/>
                </a:lnTo>
                <a:lnTo>
                  <a:pt x="3423701" y="2453323"/>
                </a:lnTo>
                <a:lnTo>
                  <a:pt x="3397356" y="2457133"/>
                </a:lnTo>
                <a:lnTo>
                  <a:pt x="3370376" y="2460625"/>
                </a:lnTo>
                <a:lnTo>
                  <a:pt x="3343395" y="2463483"/>
                </a:lnTo>
                <a:lnTo>
                  <a:pt x="3315146" y="2465705"/>
                </a:lnTo>
                <a:lnTo>
                  <a:pt x="3286896" y="2467928"/>
                </a:lnTo>
                <a:lnTo>
                  <a:pt x="3258011" y="2468880"/>
                </a:lnTo>
                <a:lnTo>
                  <a:pt x="3228491" y="2469833"/>
                </a:lnTo>
                <a:lnTo>
                  <a:pt x="3198972" y="2470150"/>
                </a:lnTo>
                <a:lnTo>
                  <a:pt x="3168500" y="2469833"/>
                </a:lnTo>
                <a:lnTo>
                  <a:pt x="3138663" y="2468880"/>
                </a:lnTo>
                <a:lnTo>
                  <a:pt x="3109143" y="2467293"/>
                </a:lnTo>
                <a:lnTo>
                  <a:pt x="3080259" y="2465388"/>
                </a:lnTo>
                <a:lnTo>
                  <a:pt x="3051374" y="2463165"/>
                </a:lnTo>
                <a:lnTo>
                  <a:pt x="3023441" y="2459990"/>
                </a:lnTo>
                <a:lnTo>
                  <a:pt x="2996144" y="2456815"/>
                </a:lnTo>
                <a:lnTo>
                  <a:pt x="2969481" y="2452370"/>
                </a:lnTo>
                <a:lnTo>
                  <a:pt x="2943453" y="2447925"/>
                </a:lnTo>
                <a:lnTo>
                  <a:pt x="2917742" y="2443480"/>
                </a:lnTo>
                <a:lnTo>
                  <a:pt x="2892984" y="2437765"/>
                </a:lnTo>
                <a:lnTo>
                  <a:pt x="2869178" y="2432050"/>
                </a:lnTo>
                <a:lnTo>
                  <a:pt x="2846007" y="2426018"/>
                </a:lnTo>
                <a:lnTo>
                  <a:pt x="2823470" y="2419350"/>
                </a:lnTo>
                <a:lnTo>
                  <a:pt x="2802203" y="2412048"/>
                </a:lnTo>
                <a:lnTo>
                  <a:pt x="2781889" y="2405063"/>
                </a:lnTo>
                <a:lnTo>
                  <a:pt x="2762527" y="2397125"/>
                </a:lnTo>
                <a:lnTo>
                  <a:pt x="2743799" y="2389188"/>
                </a:lnTo>
                <a:lnTo>
                  <a:pt x="2726024" y="2380615"/>
                </a:lnTo>
                <a:lnTo>
                  <a:pt x="2709518" y="2372043"/>
                </a:lnTo>
                <a:lnTo>
                  <a:pt x="2694600" y="2362835"/>
                </a:lnTo>
                <a:lnTo>
                  <a:pt x="2679999" y="2353945"/>
                </a:lnTo>
                <a:lnTo>
                  <a:pt x="2666985" y="2343785"/>
                </a:lnTo>
                <a:lnTo>
                  <a:pt x="2660954" y="2339340"/>
                </a:lnTo>
                <a:lnTo>
                  <a:pt x="2655240" y="2333942"/>
                </a:lnTo>
                <a:lnTo>
                  <a:pt x="2650162" y="2328862"/>
                </a:lnTo>
                <a:lnTo>
                  <a:pt x="2645083" y="2324100"/>
                </a:lnTo>
                <a:lnTo>
                  <a:pt x="2639687" y="2319020"/>
                </a:lnTo>
                <a:lnTo>
                  <a:pt x="2635561" y="2313622"/>
                </a:lnTo>
                <a:lnTo>
                  <a:pt x="2631434" y="2308542"/>
                </a:lnTo>
                <a:lnTo>
                  <a:pt x="2627625" y="2303145"/>
                </a:lnTo>
                <a:lnTo>
                  <a:pt x="2624134" y="2297747"/>
                </a:lnTo>
                <a:lnTo>
                  <a:pt x="2620960" y="2292350"/>
                </a:lnTo>
                <a:lnTo>
                  <a:pt x="2618103" y="2286635"/>
                </a:lnTo>
                <a:lnTo>
                  <a:pt x="2615881" y="2281555"/>
                </a:lnTo>
                <a:lnTo>
                  <a:pt x="2613659" y="2275840"/>
                </a:lnTo>
                <a:lnTo>
                  <a:pt x="2612072" y="2270125"/>
                </a:lnTo>
                <a:lnTo>
                  <a:pt x="2610485" y="2264727"/>
                </a:lnTo>
                <a:lnTo>
                  <a:pt x="2609850" y="2259012"/>
                </a:lnTo>
                <a:lnTo>
                  <a:pt x="2609215" y="2253297"/>
                </a:lnTo>
                <a:lnTo>
                  <a:pt x="2609215" y="2247582"/>
                </a:lnTo>
                <a:lnTo>
                  <a:pt x="2608580" y="2247582"/>
                </a:lnTo>
                <a:lnTo>
                  <a:pt x="2608580" y="2101215"/>
                </a:lnTo>
                <a:lnTo>
                  <a:pt x="2608263" y="2097405"/>
                </a:lnTo>
                <a:lnTo>
                  <a:pt x="2608580" y="2089150"/>
                </a:lnTo>
                <a:lnTo>
                  <a:pt x="2609850" y="2081212"/>
                </a:lnTo>
                <a:close/>
                <a:moveTo>
                  <a:pt x="3270250" y="1882775"/>
                </a:moveTo>
                <a:lnTo>
                  <a:pt x="3307579" y="1890615"/>
                </a:lnTo>
                <a:lnTo>
                  <a:pt x="3314856" y="1892183"/>
                </a:lnTo>
                <a:lnTo>
                  <a:pt x="3321499" y="1894064"/>
                </a:lnTo>
                <a:lnTo>
                  <a:pt x="3326877" y="1895945"/>
                </a:lnTo>
                <a:lnTo>
                  <a:pt x="3331622" y="1898141"/>
                </a:lnTo>
                <a:lnTo>
                  <a:pt x="3336367" y="1900649"/>
                </a:lnTo>
                <a:lnTo>
                  <a:pt x="3340164" y="1902844"/>
                </a:lnTo>
                <a:lnTo>
                  <a:pt x="3348389" y="1908802"/>
                </a:lnTo>
                <a:lnTo>
                  <a:pt x="3351236" y="1911625"/>
                </a:lnTo>
                <a:lnTo>
                  <a:pt x="3353767" y="1914133"/>
                </a:lnTo>
                <a:lnTo>
                  <a:pt x="3355665" y="1916955"/>
                </a:lnTo>
                <a:lnTo>
                  <a:pt x="3356930" y="1919778"/>
                </a:lnTo>
                <a:lnTo>
                  <a:pt x="3357563" y="1922913"/>
                </a:lnTo>
                <a:lnTo>
                  <a:pt x="3357563" y="1925422"/>
                </a:lnTo>
                <a:lnTo>
                  <a:pt x="3357247" y="1928244"/>
                </a:lnTo>
                <a:lnTo>
                  <a:pt x="3355981" y="1931066"/>
                </a:lnTo>
                <a:lnTo>
                  <a:pt x="3354716" y="1933889"/>
                </a:lnTo>
                <a:lnTo>
                  <a:pt x="3352818" y="1936397"/>
                </a:lnTo>
                <a:lnTo>
                  <a:pt x="3350603" y="1939220"/>
                </a:lnTo>
                <a:lnTo>
                  <a:pt x="3347440" y="1941415"/>
                </a:lnTo>
                <a:lnTo>
                  <a:pt x="3344276" y="1943923"/>
                </a:lnTo>
                <a:lnTo>
                  <a:pt x="3340164" y="1945805"/>
                </a:lnTo>
                <a:lnTo>
                  <a:pt x="3336051" y="1947686"/>
                </a:lnTo>
                <a:lnTo>
                  <a:pt x="3331306" y="1949568"/>
                </a:lnTo>
                <a:lnTo>
                  <a:pt x="3324979" y="1951763"/>
                </a:lnTo>
                <a:lnTo>
                  <a:pt x="3318335" y="1953644"/>
                </a:lnTo>
                <a:lnTo>
                  <a:pt x="3310743" y="1955212"/>
                </a:lnTo>
                <a:lnTo>
                  <a:pt x="3303467" y="1956466"/>
                </a:lnTo>
                <a:lnTo>
                  <a:pt x="3295558" y="1957094"/>
                </a:lnTo>
                <a:lnTo>
                  <a:pt x="3287333" y="1958034"/>
                </a:lnTo>
                <a:lnTo>
                  <a:pt x="3270250" y="1958975"/>
                </a:lnTo>
                <a:lnTo>
                  <a:pt x="3270250" y="1882775"/>
                </a:lnTo>
                <a:close/>
                <a:moveTo>
                  <a:pt x="2635250" y="1862137"/>
                </a:moveTo>
                <a:lnTo>
                  <a:pt x="2635885" y="1868810"/>
                </a:lnTo>
                <a:lnTo>
                  <a:pt x="2636520" y="1875166"/>
                </a:lnTo>
                <a:lnTo>
                  <a:pt x="2637789" y="1881521"/>
                </a:lnTo>
                <a:lnTo>
                  <a:pt x="2639694" y="1887559"/>
                </a:lnTo>
                <a:lnTo>
                  <a:pt x="2641598" y="1893914"/>
                </a:lnTo>
                <a:lnTo>
                  <a:pt x="2644455" y="1900270"/>
                </a:lnTo>
                <a:lnTo>
                  <a:pt x="2647629" y="1906307"/>
                </a:lnTo>
                <a:lnTo>
                  <a:pt x="2650803" y="1912663"/>
                </a:lnTo>
                <a:lnTo>
                  <a:pt x="2654612" y="1918383"/>
                </a:lnTo>
                <a:lnTo>
                  <a:pt x="2659056" y="1924420"/>
                </a:lnTo>
                <a:lnTo>
                  <a:pt x="2663817" y="1930458"/>
                </a:lnTo>
                <a:lnTo>
                  <a:pt x="2668896" y="1936178"/>
                </a:lnTo>
                <a:lnTo>
                  <a:pt x="2673975" y="1941898"/>
                </a:lnTo>
                <a:lnTo>
                  <a:pt x="2680005" y="1947618"/>
                </a:lnTo>
                <a:lnTo>
                  <a:pt x="2686354" y="1953338"/>
                </a:lnTo>
                <a:lnTo>
                  <a:pt x="2692385" y="1958740"/>
                </a:lnTo>
                <a:lnTo>
                  <a:pt x="2692385" y="2069006"/>
                </a:lnTo>
                <a:lnTo>
                  <a:pt x="2695241" y="2071549"/>
                </a:lnTo>
                <a:lnTo>
                  <a:pt x="2698098" y="2074726"/>
                </a:lnTo>
                <a:lnTo>
                  <a:pt x="2705399" y="2081400"/>
                </a:lnTo>
                <a:lnTo>
                  <a:pt x="2714921" y="2088391"/>
                </a:lnTo>
                <a:lnTo>
                  <a:pt x="2725078" y="2095699"/>
                </a:lnTo>
                <a:lnTo>
                  <a:pt x="2737140" y="2103008"/>
                </a:lnTo>
                <a:lnTo>
                  <a:pt x="2748884" y="2109681"/>
                </a:lnTo>
                <a:lnTo>
                  <a:pt x="2761581" y="2116354"/>
                </a:lnTo>
                <a:lnTo>
                  <a:pt x="2773325" y="2121757"/>
                </a:lnTo>
                <a:lnTo>
                  <a:pt x="2773325" y="2007994"/>
                </a:lnTo>
                <a:lnTo>
                  <a:pt x="2792370" y="2016256"/>
                </a:lnTo>
                <a:lnTo>
                  <a:pt x="2812050" y="2024201"/>
                </a:lnTo>
                <a:lnTo>
                  <a:pt x="2832999" y="2031827"/>
                </a:lnTo>
                <a:lnTo>
                  <a:pt x="2854584" y="2038818"/>
                </a:lnTo>
                <a:lnTo>
                  <a:pt x="2854584" y="2151945"/>
                </a:lnTo>
                <a:lnTo>
                  <a:pt x="2873946" y="2157347"/>
                </a:lnTo>
                <a:lnTo>
                  <a:pt x="2893626" y="2162749"/>
                </a:lnTo>
                <a:lnTo>
                  <a:pt x="2914258" y="2167516"/>
                </a:lnTo>
                <a:lnTo>
                  <a:pt x="2935524" y="2172282"/>
                </a:lnTo>
                <a:lnTo>
                  <a:pt x="2935524" y="2060744"/>
                </a:lnTo>
                <a:lnTo>
                  <a:pt x="2955204" y="2064558"/>
                </a:lnTo>
                <a:lnTo>
                  <a:pt x="2974884" y="2068371"/>
                </a:lnTo>
                <a:lnTo>
                  <a:pt x="2995198" y="2071549"/>
                </a:lnTo>
                <a:lnTo>
                  <a:pt x="3016148" y="2075362"/>
                </a:lnTo>
                <a:lnTo>
                  <a:pt x="3016148" y="2186900"/>
                </a:lnTo>
                <a:lnTo>
                  <a:pt x="3035827" y="2189442"/>
                </a:lnTo>
                <a:lnTo>
                  <a:pt x="3056142" y="2191666"/>
                </a:lnTo>
                <a:lnTo>
                  <a:pt x="3076456" y="2194208"/>
                </a:lnTo>
                <a:lnTo>
                  <a:pt x="3097406" y="2196115"/>
                </a:lnTo>
                <a:lnTo>
                  <a:pt x="3097406" y="2084577"/>
                </a:lnTo>
                <a:lnTo>
                  <a:pt x="3117085" y="2086166"/>
                </a:lnTo>
                <a:lnTo>
                  <a:pt x="3137400" y="2087437"/>
                </a:lnTo>
                <a:lnTo>
                  <a:pt x="3157715" y="2088708"/>
                </a:lnTo>
                <a:lnTo>
                  <a:pt x="3178346" y="2089344"/>
                </a:lnTo>
                <a:lnTo>
                  <a:pt x="3178346" y="2200246"/>
                </a:lnTo>
                <a:lnTo>
                  <a:pt x="3201835" y="2201199"/>
                </a:lnTo>
                <a:lnTo>
                  <a:pt x="3225959" y="2201199"/>
                </a:lnTo>
                <a:lnTo>
                  <a:pt x="3258970" y="2200882"/>
                </a:lnTo>
                <a:lnTo>
                  <a:pt x="3258970" y="2089344"/>
                </a:lnTo>
                <a:lnTo>
                  <a:pt x="3291029" y="2088708"/>
                </a:lnTo>
                <a:lnTo>
                  <a:pt x="3322135" y="2087119"/>
                </a:lnTo>
                <a:lnTo>
                  <a:pt x="3352925" y="2084577"/>
                </a:lnTo>
                <a:lnTo>
                  <a:pt x="3383396" y="2082035"/>
                </a:lnTo>
                <a:lnTo>
                  <a:pt x="3412916" y="2078540"/>
                </a:lnTo>
                <a:lnTo>
                  <a:pt x="3441801" y="2074091"/>
                </a:lnTo>
                <a:lnTo>
                  <a:pt x="3470051" y="2069642"/>
                </a:lnTo>
                <a:lnTo>
                  <a:pt x="3497348" y="2064558"/>
                </a:lnTo>
                <a:lnTo>
                  <a:pt x="3524011" y="2058520"/>
                </a:lnTo>
                <a:lnTo>
                  <a:pt x="3549722" y="2052482"/>
                </a:lnTo>
                <a:lnTo>
                  <a:pt x="3574480" y="2046127"/>
                </a:lnTo>
                <a:lnTo>
                  <a:pt x="3598604" y="2038500"/>
                </a:lnTo>
                <a:lnTo>
                  <a:pt x="3621457" y="2030874"/>
                </a:lnTo>
                <a:lnTo>
                  <a:pt x="3643042" y="2023247"/>
                </a:lnTo>
                <a:lnTo>
                  <a:pt x="3663991" y="2014350"/>
                </a:lnTo>
                <a:lnTo>
                  <a:pt x="3683671" y="2005770"/>
                </a:lnTo>
                <a:lnTo>
                  <a:pt x="3683671" y="2119532"/>
                </a:lnTo>
                <a:lnTo>
                  <a:pt x="3692558" y="2115083"/>
                </a:lnTo>
                <a:lnTo>
                  <a:pt x="3701128" y="2110635"/>
                </a:lnTo>
                <a:lnTo>
                  <a:pt x="3709381" y="2105550"/>
                </a:lnTo>
                <a:lnTo>
                  <a:pt x="3717634" y="2100466"/>
                </a:lnTo>
                <a:lnTo>
                  <a:pt x="3725252" y="2095064"/>
                </a:lnTo>
                <a:lnTo>
                  <a:pt x="3732235" y="2089979"/>
                </a:lnTo>
                <a:lnTo>
                  <a:pt x="3738901" y="2084577"/>
                </a:lnTo>
                <a:lnTo>
                  <a:pt x="3744614" y="2079493"/>
                </a:lnTo>
                <a:lnTo>
                  <a:pt x="3744614" y="1970179"/>
                </a:lnTo>
                <a:lnTo>
                  <a:pt x="3752867" y="1964142"/>
                </a:lnTo>
                <a:lnTo>
                  <a:pt x="3760802" y="1958104"/>
                </a:lnTo>
                <a:lnTo>
                  <a:pt x="3767786" y="1951749"/>
                </a:lnTo>
                <a:lnTo>
                  <a:pt x="3774769" y="1945393"/>
                </a:lnTo>
                <a:lnTo>
                  <a:pt x="3781117" y="1939038"/>
                </a:lnTo>
                <a:lnTo>
                  <a:pt x="3786830" y="1932365"/>
                </a:lnTo>
                <a:lnTo>
                  <a:pt x="3792226" y="1925691"/>
                </a:lnTo>
                <a:lnTo>
                  <a:pt x="3796988" y="1919018"/>
                </a:lnTo>
                <a:lnTo>
                  <a:pt x="3801432" y="1912027"/>
                </a:lnTo>
                <a:lnTo>
                  <a:pt x="3805240" y="1905354"/>
                </a:lnTo>
                <a:lnTo>
                  <a:pt x="3808415" y="1898363"/>
                </a:lnTo>
                <a:lnTo>
                  <a:pt x="3811271" y="1891372"/>
                </a:lnTo>
                <a:lnTo>
                  <a:pt x="3813176" y="1884063"/>
                </a:lnTo>
                <a:lnTo>
                  <a:pt x="3814763" y="1877072"/>
                </a:lnTo>
                <a:lnTo>
                  <a:pt x="3816033" y="1869446"/>
                </a:lnTo>
                <a:lnTo>
                  <a:pt x="3816350" y="1862455"/>
                </a:lnTo>
                <a:lnTo>
                  <a:pt x="3816350" y="2010536"/>
                </a:lnTo>
                <a:lnTo>
                  <a:pt x="3816033" y="2010854"/>
                </a:lnTo>
                <a:lnTo>
                  <a:pt x="3815398" y="2019434"/>
                </a:lnTo>
                <a:lnTo>
                  <a:pt x="3814763" y="2025154"/>
                </a:lnTo>
                <a:lnTo>
                  <a:pt x="3813493" y="2030556"/>
                </a:lnTo>
                <a:lnTo>
                  <a:pt x="3811906" y="2036276"/>
                </a:lnTo>
                <a:lnTo>
                  <a:pt x="3810319" y="2041678"/>
                </a:lnTo>
                <a:lnTo>
                  <a:pt x="3808097" y="2046762"/>
                </a:lnTo>
                <a:lnTo>
                  <a:pt x="3805558" y="2052482"/>
                </a:lnTo>
                <a:lnTo>
                  <a:pt x="3803019" y="2057567"/>
                </a:lnTo>
                <a:lnTo>
                  <a:pt x="3799844" y="2062969"/>
                </a:lnTo>
                <a:lnTo>
                  <a:pt x="3796036" y="2068053"/>
                </a:lnTo>
                <a:lnTo>
                  <a:pt x="3792226" y="2073137"/>
                </a:lnTo>
                <a:lnTo>
                  <a:pt x="3788418" y="2078540"/>
                </a:lnTo>
                <a:lnTo>
                  <a:pt x="3783974" y="2083624"/>
                </a:lnTo>
                <a:lnTo>
                  <a:pt x="3779212" y="2088391"/>
                </a:lnTo>
                <a:lnTo>
                  <a:pt x="3774134" y="2093475"/>
                </a:lnTo>
                <a:lnTo>
                  <a:pt x="3768420" y="2098241"/>
                </a:lnTo>
                <a:lnTo>
                  <a:pt x="3763024" y="2103326"/>
                </a:lnTo>
                <a:lnTo>
                  <a:pt x="3750963" y="2112859"/>
                </a:lnTo>
                <a:lnTo>
                  <a:pt x="3737314" y="2121757"/>
                </a:lnTo>
                <a:lnTo>
                  <a:pt x="3722713" y="2130972"/>
                </a:lnTo>
                <a:lnTo>
                  <a:pt x="3707477" y="2139552"/>
                </a:lnTo>
                <a:lnTo>
                  <a:pt x="3690971" y="2147814"/>
                </a:lnTo>
                <a:lnTo>
                  <a:pt x="3673513" y="2156076"/>
                </a:lnTo>
                <a:lnTo>
                  <a:pt x="3655103" y="2163702"/>
                </a:lnTo>
                <a:lnTo>
                  <a:pt x="3635424" y="2171011"/>
                </a:lnTo>
                <a:lnTo>
                  <a:pt x="3615109" y="2178320"/>
                </a:lnTo>
                <a:lnTo>
                  <a:pt x="3593842" y="2184993"/>
                </a:lnTo>
                <a:lnTo>
                  <a:pt x="3571941" y="2191349"/>
                </a:lnTo>
                <a:lnTo>
                  <a:pt x="3549087" y="2197068"/>
                </a:lnTo>
                <a:lnTo>
                  <a:pt x="3525281" y="2202788"/>
                </a:lnTo>
                <a:lnTo>
                  <a:pt x="3501157" y="2207873"/>
                </a:lnTo>
                <a:lnTo>
                  <a:pt x="3476082" y="2212639"/>
                </a:lnTo>
                <a:lnTo>
                  <a:pt x="3450371" y="2217088"/>
                </a:lnTo>
                <a:lnTo>
                  <a:pt x="3424343" y="2220584"/>
                </a:lnTo>
                <a:lnTo>
                  <a:pt x="3397680" y="2224079"/>
                </a:lnTo>
                <a:lnTo>
                  <a:pt x="3370065" y="2226939"/>
                </a:lnTo>
                <a:lnTo>
                  <a:pt x="3341815" y="2229163"/>
                </a:lnTo>
                <a:lnTo>
                  <a:pt x="3313565" y="2231070"/>
                </a:lnTo>
                <a:lnTo>
                  <a:pt x="3284680" y="2232341"/>
                </a:lnTo>
                <a:lnTo>
                  <a:pt x="3255478" y="2233294"/>
                </a:lnTo>
                <a:lnTo>
                  <a:pt x="3225959" y="2233612"/>
                </a:lnTo>
                <a:lnTo>
                  <a:pt x="3195487" y="2233294"/>
                </a:lnTo>
                <a:lnTo>
                  <a:pt x="3165650" y="2232341"/>
                </a:lnTo>
                <a:lnTo>
                  <a:pt x="3136130" y="2231070"/>
                </a:lnTo>
                <a:lnTo>
                  <a:pt x="3106928" y="2229163"/>
                </a:lnTo>
                <a:lnTo>
                  <a:pt x="3078678" y="2226303"/>
                </a:lnTo>
                <a:lnTo>
                  <a:pt x="3050428" y="2223761"/>
                </a:lnTo>
                <a:lnTo>
                  <a:pt x="3022813" y="2220266"/>
                </a:lnTo>
                <a:lnTo>
                  <a:pt x="2996150" y="2216135"/>
                </a:lnTo>
                <a:lnTo>
                  <a:pt x="2970122" y="2211368"/>
                </a:lnTo>
                <a:lnTo>
                  <a:pt x="2944729" y="2206602"/>
                </a:lnTo>
                <a:lnTo>
                  <a:pt x="2919971" y="2201199"/>
                </a:lnTo>
                <a:lnTo>
                  <a:pt x="2895847" y="2195797"/>
                </a:lnTo>
                <a:lnTo>
                  <a:pt x="2872994" y="2189442"/>
                </a:lnTo>
                <a:lnTo>
                  <a:pt x="2850775" y="2182769"/>
                </a:lnTo>
                <a:lnTo>
                  <a:pt x="2829190" y="2175460"/>
                </a:lnTo>
                <a:lnTo>
                  <a:pt x="2808876" y="2168469"/>
                </a:lnTo>
                <a:lnTo>
                  <a:pt x="2789196" y="2160525"/>
                </a:lnTo>
                <a:lnTo>
                  <a:pt x="2770469" y="2152580"/>
                </a:lnTo>
                <a:lnTo>
                  <a:pt x="2753328" y="2144001"/>
                </a:lnTo>
                <a:lnTo>
                  <a:pt x="2736823" y="2135103"/>
                </a:lnTo>
                <a:lnTo>
                  <a:pt x="2721269" y="2126205"/>
                </a:lnTo>
                <a:lnTo>
                  <a:pt x="2706986" y="2116990"/>
                </a:lnTo>
                <a:lnTo>
                  <a:pt x="2693972" y="2107139"/>
                </a:lnTo>
                <a:lnTo>
                  <a:pt x="2688258" y="2102372"/>
                </a:lnTo>
                <a:lnTo>
                  <a:pt x="2682227" y="2097288"/>
                </a:lnTo>
                <a:lnTo>
                  <a:pt x="2676831" y="2092522"/>
                </a:lnTo>
                <a:lnTo>
                  <a:pt x="2671753" y="2087437"/>
                </a:lnTo>
                <a:lnTo>
                  <a:pt x="2666991" y="2082353"/>
                </a:lnTo>
                <a:lnTo>
                  <a:pt x="2662548" y="2076951"/>
                </a:lnTo>
                <a:lnTo>
                  <a:pt x="2658104" y="2071549"/>
                </a:lnTo>
                <a:lnTo>
                  <a:pt x="2654612" y="2066464"/>
                </a:lnTo>
                <a:lnTo>
                  <a:pt x="2651121" y="2061062"/>
                </a:lnTo>
                <a:lnTo>
                  <a:pt x="2647947" y="2055342"/>
                </a:lnTo>
                <a:lnTo>
                  <a:pt x="2645090" y="2050258"/>
                </a:lnTo>
                <a:lnTo>
                  <a:pt x="2642868" y="2044856"/>
                </a:lnTo>
                <a:lnTo>
                  <a:pt x="2640329" y="2039454"/>
                </a:lnTo>
                <a:lnTo>
                  <a:pt x="2638742" y="2033416"/>
                </a:lnTo>
                <a:lnTo>
                  <a:pt x="2637789" y="2027696"/>
                </a:lnTo>
                <a:lnTo>
                  <a:pt x="2636520" y="2022294"/>
                </a:lnTo>
                <a:lnTo>
                  <a:pt x="2636202" y="2016256"/>
                </a:lnTo>
                <a:lnTo>
                  <a:pt x="2635885" y="2010854"/>
                </a:lnTo>
                <a:lnTo>
                  <a:pt x="2635250" y="2010854"/>
                </a:lnTo>
                <a:lnTo>
                  <a:pt x="2635250" y="1862137"/>
                </a:lnTo>
                <a:close/>
                <a:moveTo>
                  <a:pt x="3815353" y="1849331"/>
                </a:moveTo>
                <a:lnTo>
                  <a:pt x="3816061" y="1854393"/>
                </a:lnTo>
                <a:lnTo>
                  <a:pt x="3816350" y="1860279"/>
                </a:lnTo>
                <a:lnTo>
                  <a:pt x="3816061" y="1862137"/>
                </a:lnTo>
                <a:lnTo>
                  <a:pt x="3816061" y="1859040"/>
                </a:lnTo>
                <a:lnTo>
                  <a:pt x="3815773" y="1853154"/>
                </a:lnTo>
                <a:lnTo>
                  <a:pt x="3815353" y="1849331"/>
                </a:lnTo>
                <a:close/>
                <a:moveTo>
                  <a:pt x="2636143" y="1848861"/>
                </a:moveTo>
                <a:lnTo>
                  <a:pt x="2635885" y="1853247"/>
                </a:lnTo>
                <a:lnTo>
                  <a:pt x="2635250" y="1859280"/>
                </a:lnTo>
                <a:lnTo>
                  <a:pt x="2635250" y="1854517"/>
                </a:lnTo>
                <a:lnTo>
                  <a:pt x="2636143" y="1848861"/>
                </a:lnTo>
                <a:close/>
                <a:moveTo>
                  <a:pt x="3814618" y="1842622"/>
                </a:moveTo>
                <a:lnTo>
                  <a:pt x="3815195" y="1847888"/>
                </a:lnTo>
                <a:lnTo>
                  <a:pt x="3815353" y="1849331"/>
                </a:lnTo>
                <a:lnTo>
                  <a:pt x="3815195" y="1848198"/>
                </a:lnTo>
                <a:lnTo>
                  <a:pt x="3814618" y="1842622"/>
                </a:lnTo>
                <a:close/>
                <a:moveTo>
                  <a:pt x="2638425" y="1836737"/>
                </a:moveTo>
                <a:lnTo>
                  <a:pt x="2636838" y="1842770"/>
                </a:lnTo>
                <a:lnTo>
                  <a:pt x="2636202" y="1848485"/>
                </a:lnTo>
                <a:lnTo>
                  <a:pt x="2636143" y="1848861"/>
                </a:lnTo>
                <a:lnTo>
                  <a:pt x="2636202" y="1847850"/>
                </a:lnTo>
                <a:lnTo>
                  <a:pt x="2636838" y="1842452"/>
                </a:lnTo>
                <a:lnTo>
                  <a:pt x="2638425" y="1836737"/>
                </a:lnTo>
                <a:close/>
                <a:moveTo>
                  <a:pt x="3187700" y="1751012"/>
                </a:moveTo>
                <a:lnTo>
                  <a:pt x="3187700" y="1827212"/>
                </a:lnTo>
                <a:lnTo>
                  <a:pt x="3172031" y="1824063"/>
                </a:lnTo>
                <a:lnTo>
                  <a:pt x="3153163" y="1820285"/>
                </a:lnTo>
                <a:lnTo>
                  <a:pt x="3144209" y="1818396"/>
                </a:lnTo>
                <a:lnTo>
                  <a:pt x="3136535" y="1816191"/>
                </a:lnTo>
                <a:lnTo>
                  <a:pt x="3129179" y="1813987"/>
                </a:lnTo>
                <a:lnTo>
                  <a:pt x="3122144" y="1811153"/>
                </a:lnTo>
                <a:lnTo>
                  <a:pt x="3115749" y="1808005"/>
                </a:lnTo>
                <a:lnTo>
                  <a:pt x="3109673" y="1804541"/>
                </a:lnTo>
                <a:lnTo>
                  <a:pt x="3106475" y="1801707"/>
                </a:lnTo>
                <a:lnTo>
                  <a:pt x="3103917" y="1799503"/>
                </a:lnTo>
                <a:lnTo>
                  <a:pt x="3101998" y="1796669"/>
                </a:lnTo>
                <a:lnTo>
                  <a:pt x="3100399" y="1793835"/>
                </a:lnTo>
                <a:lnTo>
                  <a:pt x="3099120" y="1791001"/>
                </a:lnTo>
                <a:lnTo>
                  <a:pt x="3098800" y="1788167"/>
                </a:lnTo>
                <a:lnTo>
                  <a:pt x="3098800" y="1785334"/>
                </a:lnTo>
                <a:lnTo>
                  <a:pt x="3099120" y="1782500"/>
                </a:lnTo>
                <a:lnTo>
                  <a:pt x="3099759" y="1779351"/>
                </a:lnTo>
                <a:lnTo>
                  <a:pt x="3101358" y="1777147"/>
                </a:lnTo>
                <a:lnTo>
                  <a:pt x="3103597" y="1774313"/>
                </a:lnTo>
                <a:lnTo>
                  <a:pt x="3105835" y="1771794"/>
                </a:lnTo>
                <a:lnTo>
                  <a:pt x="3108713" y="1769275"/>
                </a:lnTo>
                <a:lnTo>
                  <a:pt x="3112231" y="1767386"/>
                </a:lnTo>
                <a:lnTo>
                  <a:pt x="3116068" y="1765182"/>
                </a:lnTo>
                <a:lnTo>
                  <a:pt x="3120545" y="1763607"/>
                </a:lnTo>
                <a:lnTo>
                  <a:pt x="3127581" y="1760773"/>
                </a:lnTo>
                <a:lnTo>
                  <a:pt x="3135255" y="1758884"/>
                </a:lnTo>
                <a:lnTo>
                  <a:pt x="3143250" y="1756680"/>
                </a:lnTo>
                <a:lnTo>
                  <a:pt x="3151564" y="1755106"/>
                </a:lnTo>
                <a:lnTo>
                  <a:pt x="3160199" y="1753531"/>
                </a:lnTo>
                <a:lnTo>
                  <a:pt x="3169472" y="1752587"/>
                </a:lnTo>
                <a:lnTo>
                  <a:pt x="3178426" y="1751642"/>
                </a:lnTo>
                <a:lnTo>
                  <a:pt x="3187700" y="1751012"/>
                </a:lnTo>
                <a:close/>
                <a:moveTo>
                  <a:pt x="3203106" y="1692876"/>
                </a:moveTo>
                <a:lnTo>
                  <a:pt x="3200250" y="1693193"/>
                </a:lnTo>
                <a:lnTo>
                  <a:pt x="3197710" y="1693827"/>
                </a:lnTo>
                <a:lnTo>
                  <a:pt x="3194854" y="1694144"/>
                </a:lnTo>
                <a:lnTo>
                  <a:pt x="3192949" y="1694778"/>
                </a:lnTo>
                <a:lnTo>
                  <a:pt x="3191045" y="1696045"/>
                </a:lnTo>
                <a:lnTo>
                  <a:pt x="3189458" y="1697313"/>
                </a:lnTo>
                <a:lnTo>
                  <a:pt x="3188506" y="1698581"/>
                </a:lnTo>
                <a:lnTo>
                  <a:pt x="3188188" y="1699532"/>
                </a:lnTo>
                <a:lnTo>
                  <a:pt x="3188188" y="1720450"/>
                </a:lnTo>
                <a:lnTo>
                  <a:pt x="3171684" y="1721718"/>
                </a:lnTo>
                <a:lnTo>
                  <a:pt x="3155179" y="1723620"/>
                </a:lnTo>
                <a:lnTo>
                  <a:pt x="3139309" y="1726155"/>
                </a:lnTo>
                <a:lnTo>
                  <a:pt x="3123756" y="1728691"/>
                </a:lnTo>
                <a:lnTo>
                  <a:pt x="3108838" y="1731860"/>
                </a:lnTo>
                <a:lnTo>
                  <a:pt x="3095190" y="1735347"/>
                </a:lnTo>
                <a:lnTo>
                  <a:pt x="3081542" y="1739784"/>
                </a:lnTo>
                <a:lnTo>
                  <a:pt x="3069480" y="1744538"/>
                </a:lnTo>
                <a:lnTo>
                  <a:pt x="3061228" y="1748342"/>
                </a:lnTo>
                <a:lnTo>
                  <a:pt x="3053293" y="1752462"/>
                </a:lnTo>
                <a:lnTo>
                  <a:pt x="3046310" y="1756582"/>
                </a:lnTo>
                <a:lnTo>
                  <a:pt x="3040280" y="1761019"/>
                </a:lnTo>
                <a:lnTo>
                  <a:pt x="3034884" y="1765774"/>
                </a:lnTo>
                <a:lnTo>
                  <a:pt x="3030440" y="1770528"/>
                </a:lnTo>
                <a:lnTo>
                  <a:pt x="3026949" y="1775282"/>
                </a:lnTo>
                <a:lnTo>
                  <a:pt x="3024092" y="1780353"/>
                </a:lnTo>
                <a:lnTo>
                  <a:pt x="3022505" y="1785107"/>
                </a:lnTo>
                <a:lnTo>
                  <a:pt x="3021235" y="1790179"/>
                </a:lnTo>
                <a:lnTo>
                  <a:pt x="3021235" y="1794933"/>
                </a:lnTo>
                <a:lnTo>
                  <a:pt x="3022505" y="1800004"/>
                </a:lnTo>
                <a:lnTo>
                  <a:pt x="3024092" y="1805075"/>
                </a:lnTo>
                <a:lnTo>
                  <a:pt x="3026949" y="1809829"/>
                </a:lnTo>
                <a:lnTo>
                  <a:pt x="3030758" y="1814583"/>
                </a:lnTo>
                <a:lnTo>
                  <a:pt x="3035519" y="1819338"/>
                </a:lnTo>
                <a:lnTo>
                  <a:pt x="3040597" y="1823775"/>
                </a:lnTo>
                <a:lnTo>
                  <a:pt x="3046310" y="1827578"/>
                </a:lnTo>
                <a:lnTo>
                  <a:pt x="3052976" y="1831065"/>
                </a:lnTo>
                <a:lnTo>
                  <a:pt x="3059958" y="1835185"/>
                </a:lnTo>
                <a:lnTo>
                  <a:pt x="3067893" y="1838354"/>
                </a:lnTo>
                <a:lnTo>
                  <a:pt x="3076146" y="1841524"/>
                </a:lnTo>
                <a:lnTo>
                  <a:pt x="3084716" y="1844059"/>
                </a:lnTo>
                <a:lnTo>
                  <a:pt x="3094555" y="1846595"/>
                </a:lnTo>
                <a:lnTo>
                  <a:pt x="3130104" y="1853885"/>
                </a:lnTo>
                <a:lnTo>
                  <a:pt x="3188188" y="1865929"/>
                </a:lnTo>
                <a:lnTo>
                  <a:pt x="3188188" y="1956259"/>
                </a:lnTo>
                <a:lnTo>
                  <a:pt x="3173588" y="1954357"/>
                </a:lnTo>
                <a:lnTo>
                  <a:pt x="3159305" y="1952455"/>
                </a:lnTo>
                <a:lnTo>
                  <a:pt x="3152005" y="1951187"/>
                </a:lnTo>
                <a:lnTo>
                  <a:pt x="3144070" y="1949603"/>
                </a:lnTo>
                <a:lnTo>
                  <a:pt x="3127565" y="1945799"/>
                </a:lnTo>
                <a:lnTo>
                  <a:pt x="3111695" y="1941362"/>
                </a:lnTo>
                <a:lnTo>
                  <a:pt x="3098681" y="1936608"/>
                </a:lnTo>
                <a:lnTo>
                  <a:pt x="3095190" y="1935657"/>
                </a:lnTo>
                <a:lnTo>
                  <a:pt x="3091699" y="1934072"/>
                </a:lnTo>
                <a:lnTo>
                  <a:pt x="3088842" y="1932805"/>
                </a:lnTo>
                <a:lnTo>
                  <a:pt x="3088524" y="1932488"/>
                </a:lnTo>
                <a:lnTo>
                  <a:pt x="3084398" y="1929952"/>
                </a:lnTo>
                <a:lnTo>
                  <a:pt x="3082176" y="1928684"/>
                </a:lnTo>
                <a:lnTo>
                  <a:pt x="3079637" y="1927733"/>
                </a:lnTo>
                <a:lnTo>
                  <a:pt x="3077415" y="1926783"/>
                </a:lnTo>
                <a:lnTo>
                  <a:pt x="3074559" y="1926149"/>
                </a:lnTo>
                <a:lnTo>
                  <a:pt x="3068211" y="1925198"/>
                </a:lnTo>
                <a:lnTo>
                  <a:pt x="3061863" y="1924881"/>
                </a:lnTo>
                <a:lnTo>
                  <a:pt x="3055197" y="1925515"/>
                </a:lnTo>
                <a:lnTo>
                  <a:pt x="3048532" y="1926466"/>
                </a:lnTo>
                <a:lnTo>
                  <a:pt x="3042184" y="1928050"/>
                </a:lnTo>
                <a:lnTo>
                  <a:pt x="3035836" y="1929952"/>
                </a:lnTo>
                <a:lnTo>
                  <a:pt x="3030123" y="1932488"/>
                </a:lnTo>
                <a:lnTo>
                  <a:pt x="3025044" y="1934706"/>
                </a:lnTo>
                <a:lnTo>
                  <a:pt x="3020918" y="1937559"/>
                </a:lnTo>
                <a:lnTo>
                  <a:pt x="3017427" y="1940728"/>
                </a:lnTo>
                <a:lnTo>
                  <a:pt x="3016157" y="1941679"/>
                </a:lnTo>
                <a:lnTo>
                  <a:pt x="3015522" y="1943264"/>
                </a:lnTo>
                <a:lnTo>
                  <a:pt x="3015205" y="1944849"/>
                </a:lnTo>
                <a:lnTo>
                  <a:pt x="3015205" y="1946116"/>
                </a:lnTo>
                <a:lnTo>
                  <a:pt x="3015205" y="1947701"/>
                </a:lnTo>
                <a:lnTo>
                  <a:pt x="3015840" y="1948969"/>
                </a:lnTo>
                <a:lnTo>
                  <a:pt x="3017109" y="1950554"/>
                </a:lnTo>
                <a:lnTo>
                  <a:pt x="3018696" y="1951504"/>
                </a:lnTo>
                <a:lnTo>
                  <a:pt x="3025044" y="1955625"/>
                </a:lnTo>
                <a:lnTo>
                  <a:pt x="3032027" y="1959428"/>
                </a:lnTo>
                <a:lnTo>
                  <a:pt x="3039962" y="1962915"/>
                </a:lnTo>
                <a:lnTo>
                  <a:pt x="3048532" y="1966084"/>
                </a:lnTo>
                <a:lnTo>
                  <a:pt x="3057737" y="1969253"/>
                </a:lnTo>
                <a:lnTo>
                  <a:pt x="3067576" y="1972106"/>
                </a:lnTo>
                <a:lnTo>
                  <a:pt x="3077733" y="1974959"/>
                </a:lnTo>
                <a:lnTo>
                  <a:pt x="3088842" y="1977177"/>
                </a:lnTo>
                <a:lnTo>
                  <a:pt x="3100268" y="1979713"/>
                </a:lnTo>
                <a:lnTo>
                  <a:pt x="3111695" y="1981614"/>
                </a:lnTo>
                <a:lnTo>
                  <a:pt x="3123756" y="1983516"/>
                </a:lnTo>
                <a:lnTo>
                  <a:pt x="3136452" y="1985101"/>
                </a:lnTo>
                <a:lnTo>
                  <a:pt x="3149148" y="1986369"/>
                </a:lnTo>
                <a:lnTo>
                  <a:pt x="3162162" y="1987636"/>
                </a:lnTo>
                <a:lnTo>
                  <a:pt x="3188188" y="1989538"/>
                </a:lnTo>
                <a:lnTo>
                  <a:pt x="3188188" y="2009823"/>
                </a:lnTo>
                <a:lnTo>
                  <a:pt x="3188506" y="2011407"/>
                </a:lnTo>
                <a:lnTo>
                  <a:pt x="3189458" y="2012675"/>
                </a:lnTo>
                <a:lnTo>
                  <a:pt x="3191045" y="2013626"/>
                </a:lnTo>
                <a:lnTo>
                  <a:pt x="3192949" y="2014577"/>
                </a:lnTo>
                <a:lnTo>
                  <a:pt x="3194854" y="2015528"/>
                </a:lnTo>
                <a:lnTo>
                  <a:pt x="3197710" y="2015845"/>
                </a:lnTo>
                <a:lnTo>
                  <a:pt x="3200250" y="2016162"/>
                </a:lnTo>
                <a:lnTo>
                  <a:pt x="3203106" y="2016479"/>
                </a:lnTo>
                <a:lnTo>
                  <a:pt x="3254843" y="2016479"/>
                </a:lnTo>
                <a:lnTo>
                  <a:pt x="3258017" y="2016162"/>
                </a:lnTo>
                <a:lnTo>
                  <a:pt x="3260556" y="2015845"/>
                </a:lnTo>
                <a:lnTo>
                  <a:pt x="3263413" y="2015528"/>
                </a:lnTo>
                <a:lnTo>
                  <a:pt x="3265317" y="2014577"/>
                </a:lnTo>
                <a:lnTo>
                  <a:pt x="3267539" y="2013626"/>
                </a:lnTo>
                <a:lnTo>
                  <a:pt x="3269126" y="2012675"/>
                </a:lnTo>
                <a:lnTo>
                  <a:pt x="3269761" y="2011407"/>
                </a:lnTo>
                <a:lnTo>
                  <a:pt x="3270078" y="2009823"/>
                </a:lnTo>
                <a:lnTo>
                  <a:pt x="3270078" y="1988587"/>
                </a:lnTo>
                <a:lnTo>
                  <a:pt x="3286265" y="1987636"/>
                </a:lnTo>
                <a:lnTo>
                  <a:pt x="3302136" y="1986369"/>
                </a:lnTo>
                <a:lnTo>
                  <a:pt x="3317371" y="1984467"/>
                </a:lnTo>
                <a:lnTo>
                  <a:pt x="3331971" y="1981931"/>
                </a:lnTo>
                <a:lnTo>
                  <a:pt x="3345937" y="1979079"/>
                </a:lnTo>
                <a:lnTo>
                  <a:pt x="3358950" y="1976543"/>
                </a:lnTo>
                <a:lnTo>
                  <a:pt x="3370694" y="1973057"/>
                </a:lnTo>
                <a:lnTo>
                  <a:pt x="3381486" y="1968937"/>
                </a:lnTo>
                <a:lnTo>
                  <a:pt x="3390056" y="1965450"/>
                </a:lnTo>
                <a:lnTo>
                  <a:pt x="3398308" y="1961964"/>
                </a:lnTo>
                <a:lnTo>
                  <a:pt x="3405291" y="1957843"/>
                </a:lnTo>
                <a:lnTo>
                  <a:pt x="3411956" y="1953723"/>
                </a:lnTo>
                <a:lnTo>
                  <a:pt x="3417670" y="1949286"/>
                </a:lnTo>
                <a:lnTo>
                  <a:pt x="3422748" y="1944849"/>
                </a:lnTo>
                <a:lnTo>
                  <a:pt x="3427192" y="1940094"/>
                </a:lnTo>
                <a:lnTo>
                  <a:pt x="3430683" y="1935657"/>
                </a:lnTo>
                <a:lnTo>
                  <a:pt x="3433540" y="1930903"/>
                </a:lnTo>
                <a:lnTo>
                  <a:pt x="3435444" y="1926149"/>
                </a:lnTo>
                <a:lnTo>
                  <a:pt x="3436396" y="1921078"/>
                </a:lnTo>
                <a:lnTo>
                  <a:pt x="3437031" y="1916323"/>
                </a:lnTo>
                <a:lnTo>
                  <a:pt x="3436079" y="1910935"/>
                </a:lnTo>
                <a:lnTo>
                  <a:pt x="3434492" y="1905864"/>
                </a:lnTo>
                <a:lnTo>
                  <a:pt x="3432270" y="1901110"/>
                </a:lnTo>
                <a:lnTo>
                  <a:pt x="3429096" y="1896039"/>
                </a:lnTo>
                <a:lnTo>
                  <a:pt x="3426557" y="1893820"/>
                </a:lnTo>
                <a:lnTo>
                  <a:pt x="3424335" y="1890968"/>
                </a:lnTo>
                <a:lnTo>
                  <a:pt x="3418304" y="1886530"/>
                </a:lnTo>
                <a:lnTo>
                  <a:pt x="3411639" y="1882093"/>
                </a:lnTo>
                <a:lnTo>
                  <a:pt x="3404339" y="1877973"/>
                </a:lnTo>
                <a:lnTo>
                  <a:pt x="3395451" y="1874169"/>
                </a:lnTo>
                <a:lnTo>
                  <a:pt x="3385929" y="1870683"/>
                </a:lnTo>
                <a:lnTo>
                  <a:pt x="3375772" y="1866880"/>
                </a:lnTo>
                <a:lnTo>
                  <a:pt x="3365298" y="1863710"/>
                </a:lnTo>
                <a:lnTo>
                  <a:pt x="3354189" y="1860541"/>
                </a:lnTo>
                <a:lnTo>
                  <a:pt x="3342763" y="1858005"/>
                </a:lnTo>
                <a:lnTo>
                  <a:pt x="3318640" y="1852300"/>
                </a:lnTo>
                <a:lnTo>
                  <a:pt x="3294200" y="1847546"/>
                </a:lnTo>
                <a:lnTo>
                  <a:pt x="3270078" y="1843426"/>
                </a:lnTo>
                <a:lnTo>
                  <a:pt x="3270078" y="1752779"/>
                </a:lnTo>
                <a:lnTo>
                  <a:pt x="3291026" y="1755631"/>
                </a:lnTo>
                <a:lnTo>
                  <a:pt x="3298961" y="1756582"/>
                </a:lnTo>
                <a:lnTo>
                  <a:pt x="3306896" y="1758801"/>
                </a:lnTo>
                <a:lnTo>
                  <a:pt x="3323719" y="1762921"/>
                </a:lnTo>
                <a:lnTo>
                  <a:pt x="3339589" y="1767992"/>
                </a:lnTo>
                <a:lnTo>
                  <a:pt x="3352920" y="1772746"/>
                </a:lnTo>
                <a:lnTo>
                  <a:pt x="3360537" y="1775599"/>
                </a:lnTo>
                <a:lnTo>
                  <a:pt x="3363076" y="1777184"/>
                </a:lnTo>
                <a:lnTo>
                  <a:pt x="3367203" y="1779402"/>
                </a:lnTo>
                <a:lnTo>
                  <a:pt x="3369424" y="1780670"/>
                </a:lnTo>
                <a:lnTo>
                  <a:pt x="3371964" y="1781938"/>
                </a:lnTo>
                <a:lnTo>
                  <a:pt x="3374186" y="1783206"/>
                </a:lnTo>
                <a:lnTo>
                  <a:pt x="3377042" y="1783523"/>
                </a:lnTo>
                <a:lnTo>
                  <a:pt x="3383390" y="1784157"/>
                </a:lnTo>
                <a:lnTo>
                  <a:pt x="3389738" y="1784790"/>
                </a:lnTo>
                <a:lnTo>
                  <a:pt x="3396404" y="1784157"/>
                </a:lnTo>
                <a:lnTo>
                  <a:pt x="3403069" y="1783206"/>
                </a:lnTo>
                <a:lnTo>
                  <a:pt x="3409417" y="1781621"/>
                </a:lnTo>
                <a:lnTo>
                  <a:pt x="3415765" y="1779402"/>
                </a:lnTo>
                <a:lnTo>
                  <a:pt x="3421478" y="1777184"/>
                </a:lnTo>
                <a:lnTo>
                  <a:pt x="3426557" y="1774965"/>
                </a:lnTo>
                <a:lnTo>
                  <a:pt x="3430683" y="1772113"/>
                </a:lnTo>
                <a:lnTo>
                  <a:pt x="3434174" y="1769260"/>
                </a:lnTo>
                <a:lnTo>
                  <a:pt x="3435127" y="1767675"/>
                </a:lnTo>
                <a:lnTo>
                  <a:pt x="3436079" y="1766091"/>
                </a:lnTo>
                <a:lnTo>
                  <a:pt x="3436396" y="1765140"/>
                </a:lnTo>
                <a:lnTo>
                  <a:pt x="3436396" y="1763555"/>
                </a:lnTo>
                <a:lnTo>
                  <a:pt x="3436079" y="1761970"/>
                </a:lnTo>
                <a:lnTo>
                  <a:pt x="3435761" y="1760702"/>
                </a:lnTo>
                <a:lnTo>
                  <a:pt x="3434492" y="1759118"/>
                </a:lnTo>
                <a:lnTo>
                  <a:pt x="3432905" y="1757850"/>
                </a:lnTo>
                <a:lnTo>
                  <a:pt x="3428144" y="1754997"/>
                </a:lnTo>
                <a:lnTo>
                  <a:pt x="3423065" y="1752145"/>
                </a:lnTo>
                <a:lnTo>
                  <a:pt x="3417352" y="1749292"/>
                </a:lnTo>
                <a:lnTo>
                  <a:pt x="3410369" y="1746440"/>
                </a:lnTo>
                <a:lnTo>
                  <a:pt x="3403386" y="1743587"/>
                </a:lnTo>
                <a:lnTo>
                  <a:pt x="3396404" y="1741369"/>
                </a:lnTo>
                <a:lnTo>
                  <a:pt x="3380534" y="1736614"/>
                </a:lnTo>
                <a:lnTo>
                  <a:pt x="3363711" y="1732177"/>
                </a:lnTo>
                <a:lnTo>
                  <a:pt x="3346572" y="1728374"/>
                </a:lnTo>
                <a:lnTo>
                  <a:pt x="3329749" y="1725204"/>
                </a:lnTo>
                <a:lnTo>
                  <a:pt x="3313562" y="1723303"/>
                </a:lnTo>
                <a:lnTo>
                  <a:pt x="3292296" y="1720767"/>
                </a:lnTo>
                <a:lnTo>
                  <a:pt x="3270078" y="1719182"/>
                </a:lnTo>
                <a:lnTo>
                  <a:pt x="3270078" y="1699532"/>
                </a:lnTo>
                <a:lnTo>
                  <a:pt x="3269761" y="1698581"/>
                </a:lnTo>
                <a:lnTo>
                  <a:pt x="3269126" y="1697313"/>
                </a:lnTo>
                <a:lnTo>
                  <a:pt x="3267539" y="1696045"/>
                </a:lnTo>
                <a:lnTo>
                  <a:pt x="3265317" y="1694778"/>
                </a:lnTo>
                <a:lnTo>
                  <a:pt x="3263413" y="1694144"/>
                </a:lnTo>
                <a:lnTo>
                  <a:pt x="3260556" y="1693827"/>
                </a:lnTo>
                <a:lnTo>
                  <a:pt x="3258017" y="1693193"/>
                </a:lnTo>
                <a:lnTo>
                  <a:pt x="3254843" y="1692876"/>
                </a:lnTo>
                <a:lnTo>
                  <a:pt x="3203106" y="1692876"/>
                </a:lnTo>
                <a:close/>
                <a:moveTo>
                  <a:pt x="3225959" y="1673225"/>
                </a:moveTo>
                <a:lnTo>
                  <a:pt x="3251986" y="1673542"/>
                </a:lnTo>
                <a:lnTo>
                  <a:pt x="3278013" y="1674493"/>
                </a:lnTo>
                <a:lnTo>
                  <a:pt x="3303722" y="1675444"/>
                </a:lnTo>
                <a:lnTo>
                  <a:pt x="3328480" y="1677028"/>
                </a:lnTo>
                <a:lnTo>
                  <a:pt x="3353237" y="1679247"/>
                </a:lnTo>
                <a:lnTo>
                  <a:pt x="3377360" y="1681466"/>
                </a:lnTo>
                <a:lnTo>
                  <a:pt x="3401165" y="1684318"/>
                </a:lnTo>
                <a:lnTo>
                  <a:pt x="3424335" y="1687805"/>
                </a:lnTo>
                <a:lnTo>
                  <a:pt x="3446870" y="1691291"/>
                </a:lnTo>
                <a:lnTo>
                  <a:pt x="3468771" y="1695411"/>
                </a:lnTo>
                <a:lnTo>
                  <a:pt x="3490037" y="1699532"/>
                </a:lnTo>
                <a:lnTo>
                  <a:pt x="3510668" y="1704286"/>
                </a:lnTo>
                <a:lnTo>
                  <a:pt x="3530664" y="1709357"/>
                </a:lnTo>
                <a:lnTo>
                  <a:pt x="3550026" y="1715062"/>
                </a:lnTo>
                <a:lnTo>
                  <a:pt x="3568752" y="1720450"/>
                </a:lnTo>
                <a:lnTo>
                  <a:pt x="3586527" y="1726789"/>
                </a:lnTo>
                <a:lnTo>
                  <a:pt x="3603349" y="1733128"/>
                </a:lnTo>
                <a:lnTo>
                  <a:pt x="3619219" y="1739467"/>
                </a:lnTo>
                <a:lnTo>
                  <a:pt x="3634454" y="1746440"/>
                </a:lnTo>
                <a:lnTo>
                  <a:pt x="3648738" y="1753413"/>
                </a:lnTo>
                <a:lnTo>
                  <a:pt x="3661751" y="1760702"/>
                </a:lnTo>
                <a:lnTo>
                  <a:pt x="3673812" y="1768626"/>
                </a:lnTo>
                <a:lnTo>
                  <a:pt x="3685239" y="1776550"/>
                </a:lnTo>
                <a:lnTo>
                  <a:pt x="3695713" y="1784157"/>
                </a:lnTo>
                <a:lnTo>
                  <a:pt x="3704600" y="1792397"/>
                </a:lnTo>
                <a:lnTo>
                  <a:pt x="3708726" y="1796834"/>
                </a:lnTo>
                <a:lnTo>
                  <a:pt x="3712535" y="1800955"/>
                </a:lnTo>
                <a:lnTo>
                  <a:pt x="3716027" y="1805075"/>
                </a:lnTo>
                <a:lnTo>
                  <a:pt x="3719518" y="1809512"/>
                </a:lnTo>
                <a:lnTo>
                  <a:pt x="3722375" y="1813950"/>
                </a:lnTo>
                <a:lnTo>
                  <a:pt x="3725231" y="1818704"/>
                </a:lnTo>
                <a:lnTo>
                  <a:pt x="3727453" y="1822824"/>
                </a:lnTo>
                <a:lnTo>
                  <a:pt x="3729357" y="1827261"/>
                </a:lnTo>
                <a:lnTo>
                  <a:pt x="3731579" y="1832015"/>
                </a:lnTo>
                <a:lnTo>
                  <a:pt x="3733166" y="1836136"/>
                </a:lnTo>
                <a:lnTo>
                  <a:pt x="3733801" y="1840890"/>
                </a:lnTo>
                <a:lnTo>
                  <a:pt x="3735071" y="1845644"/>
                </a:lnTo>
                <a:lnTo>
                  <a:pt x="3735388" y="1850081"/>
                </a:lnTo>
                <a:lnTo>
                  <a:pt x="3735388" y="1854836"/>
                </a:lnTo>
                <a:lnTo>
                  <a:pt x="3735388" y="1859590"/>
                </a:lnTo>
                <a:lnTo>
                  <a:pt x="3735071" y="1864344"/>
                </a:lnTo>
                <a:lnTo>
                  <a:pt x="3733801" y="1869098"/>
                </a:lnTo>
                <a:lnTo>
                  <a:pt x="3733166" y="1873219"/>
                </a:lnTo>
                <a:lnTo>
                  <a:pt x="3731579" y="1877973"/>
                </a:lnTo>
                <a:lnTo>
                  <a:pt x="3729357" y="1882727"/>
                </a:lnTo>
                <a:lnTo>
                  <a:pt x="3727453" y="1887164"/>
                </a:lnTo>
                <a:lnTo>
                  <a:pt x="3725231" y="1891285"/>
                </a:lnTo>
                <a:lnTo>
                  <a:pt x="3722375" y="1895722"/>
                </a:lnTo>
                <a:lnTo>
                  <a:pt x="3719518" y="1900476"/>
                </a:lnTo>
                <a:lnTo>
                  <a:pt x="3716027" y="1904913"/>
                </a:lnTo>
                <a:lnTo>
                  <a:pt x="3712535" y="1908717"/>
                </a:lnTo>
                <a:lnTo>
                  <a:pt x="3708726" y="1913154"/>
                </a:lnTo>
                <a:lnTo>
                  <a:pt x="3704600" y="1917274"/>
                </a:lnTo>
                <a:lnTo>
                  <a:pt x="3695713" y="1925515"/>
                </a:lnTo>
                <a:lnTo>
                  <a:pt x="3685239" y="1933438"/>
                </a:lnTo>
                <a:lnTo>
                  <a:pt x="3673812" y="1941362"/>
                </a:lnTo>
                <a:lnTo>
                  <a:pt x="3661751" y="1948969"/>
                </a:lnTo>
                <a:lnTo>
                  <a:pt x="3648738" y="1956259"/>
                </a:lnTo>
                <a:lnTo>
                  <a:pt x="3634454" y="1963548"/>
                </a:lnTo>
                <a:lnTo>
                  <a:pt x="3619219" y="1970521"/>
                </a:lnTo>
                <a:lnTo>
                  <a:pt x="3603349" y="1976860"/>
                </a:lnTo>
                <a:lnTo>
                  <a:pt x="3586527" y="1983199"/>
                </a:lnTo>
                <a:lnTo>
                  <a:pt x="3568752" y="1989538"/>
                </a:lnTo>
                <a:lnTo>
                  <a:pt x="3550026" y="1994926"/>
                </a:lnTo>
                <a:lnTo>
                  <a:pt x="3530664" y="2000631"/>
                </a:lnTo>
                <a:lnTo>
                  <a:pt x="3510668" y="2005702"/>
                </a:lnTo>
                <a:lnTo>
                  <a:pt x="3490037" y="2010457"/>
                </a:lnTo>
                <a:lnTo>
                  <a:pt x="3468771" y="2014577"/>
                </a:lnTo>
                <a:lnTo>
                  <a:pt x="3446870" y="2018697"/>
                </a:lnTo>
                <a:lnTo>
                  <a:pt x="3424335" y="2022184"/>
                </a:lnTo>
                <a:lnTo>
                  <a:pt x="3401165" y="2025670"/>
                </a:lnTo>
                <a:lnTo>
                  <a:pt x="3377360" y="2028523"/>
                </a:lnTo>
                <a:lnTo>
                  <a:pt x="3353237" y="2030741"/>
                </a:lnTo>
                <a:lnTo>
                  <a:pt x="3328480" y="2032643"/>
                </a:lnTo>
                <a:lnTo>
                  <a:pt x="3303722" y="2034228"/>
                </a:lnTo>
                <a:lnTo>
                  <a:pt x="3278013" y="2035495"/>
                </a:lnTo>
                <a:lnTo>
                  <a:pt x="3251986" y="2036446"/>
                </a:lnTo>
                <a:lnTo>
                  <a:pt x="3225959" y="2036763"/>
                </a:lnTo>
                <a:lnTo>
                  <a:pt x="3199615" y="2036446"/>
                </a:lnTo>
                <a:lnTo>
                  <a:pt x="3173905" y="2035495"/>
                </a:lnTo>
                <a:lnTo>
                  <a:pt x="3148196" y="2034228"/>
                </a:lnTo>
                <a:lnTo>
                  <a:pt x="3123121" y="2032643"/>
                </a:lnTo>
                <a:lnTo>
                  <a:pt x="3098681" y="2030741"/>
                </a:lnTo>
                <a:lnTo>
                  <a:pt x="3074241" y="2028523"/>
                </a:lnTo>
                <a:lnTo>
                  <a:pt x="3050436" y="2025670"/>
                </a:lnTo>
                <a:lnTo>
                  <a:pt x="3027584" y="2022184"/>
                </a:lnTo>
                <a:lnTo>
                  <a:pt x="3004731" y="2018697"/>
                </a:lnTo>
                <a:lnTo>
                  <a:pt x="2983147" y="2014577"/>
                </a:lnTo>
                <a:lnTo>
                  <a:pt x="2961564" y="2010457"/>
                </a:lnTo>
                <a:lnTo>
                  <a:pt x="2940933" y="2005702"/>
                </a:lnTo>
                <a:lnTo>
                  <a:pt x="2920937" y="2000631"/>
                </a:lnTo>
                <a:lnTo>
                  <a:pt x="2901575" y="1994926"/>
                </a:lnTo>
                <a:lnTo>
                  <a:pt x="2883483" y="1989538"/>
                </a:lnTo>
                <a:lnTo>
                  <a:pt x="2865709" y="1983199"/>
                </a:lnTo>
                <a:lnTo>
                  <a:pt x="2848569" y="1976860"/>
                </a:lnTo>
                <a:lnTo>
                  <a:pt x="2832382" y="1970521"/>
                </a:lnTo>
                <a:lnTo>
                  <a:pt x="2817464" y="1963548"/>
                </a:lnTo>
                <a:lnTo>
                  <a:pt x="2803181" y="1956259"/>
                </a:lnTo>
                <a:lnTo>
                  <a:pt x="2789850" y="1948969"/>
                </a:lnTo>
                <a:lnTo>
                  <a:pt x="2777789" y="1941362"/>
                </a:lnTo>
                <a:lnTo>
                  <a:pt x="2766362" y="1933438"/>
                </a:lnTo>
                <a:lnTo>
                  <a:pt x="2755888" y="1925515"/>
                </a:lnTo>
                <a:lnTo>
                  <a:pt x="2747001" y="1917274"/>
                </a:lnTo>
                <a:lnTo>
                  <a:pt x="2742875" y="1913154"/>
                </a:lnTo>
                <a:lnTo>
                  <a:pt x="2739066" y="1908717"/>
                </a:lnTo>
                <a:lnTo>
                  <a:pt x="2735574" y="1904913"/>
                </a:lnTo>
                <a:lnTo>
                  <a:pt x="2732400" y="1900476"/>
                </a:lnTo>
                <a:lnTo>
                  <a:pt x="2729226" y="1895722"/>
                </a:lnTo>
                <a:lnTo>
                  <a:pt x="2726370" y="1891285"/>
                </a:lnTo>
                <a:lnTo>
                  <a:pt x="2724148" y="1887164"/>
                </a:lnTo>
                <a:lnTo>
                  <a:pt x="2722244" y="1882727"/>
                </a:lnTo>
                <a:lnTo>
                  <a:pt x="2720022" y="1877973"/>
                </a:lnTo>
                <a:lnTo>
                  <a:pt x="2718435" y="1873219"/>
                </a:lnTo>
                <a:lnTo>
                  <a:pt x="2717800" y="1869098"/>
                </a:lnTo>
                <a:lnTo>
                  <a:pt x="2716530" y="1864344"/>
                </a:lnTo>
                <a:lnTo>
                  <a:pt x="2716213" y="1859590"/>
                </a:lnTo>
                <a:lnTo>
                  <a:pt x="2716213" y="1854836"/>
                </a:lnTo>
                <a:lnTo>
                  <a:pt x="2716213" y="1850081"/>
                </a:lnTo>
                <a:lnTo>
                  <a:pt x="2716530" y="1845644"/>
                </a:lnTo>
                <a:lnTo>
                  <a:pt x="2717800" y="1840890"/>
                </a:lnTo>
                <a:lnTo>
                  <a:pt x="2718435" y="1836136"/>
                </a:lnTo>
                <a:lnTo>
                  <a:pt x="2720022" y="1832015"/>
                </a:lnTo>
                <a:lnTo>
                  <a:pt x="2722244" y="1827261"/>
                </a:lnTo>
                <a:lnTo>
                  <a:pt x="2724148" y="1822824"/>
                </a:lnTo>
                <a:lnTo>
                  <a:pt x="2726370" y="1818704"/>
                </a:lnTo>
                <a:lnTo>
                  <a:pt x="2729226" y="1813950"/>
                </a:lnTo>
                <a:lnTo>
                  <a:pt x="2732400" y="1809512"/>
                </a:lnTo>
                <a:lnTo>
                  <a:pt x="2735574" y="1805075"/>
                </a:lnTo>
                <a:lnTo>
                  <a:pt x="2739066" y="1800955"/>
                </a:lnTo>
                <a:lnTo>
                  <a:pt x="2742875" y="1796834"/>
                </a:lnTo>
                <a:lnTo>
                  <a:pt x="2747001" y="1792397"/>
                </a:lnTo>
                <a:lnTo>
                  <a:pt x="2755888" y="1784157"/>
                </a:lnTo>
                <a:lnTo>
                  <a:pt x="2766362" y="1776550"/>
                </a:lnTo>
                <a:lnTo>
                  <a:pt x="2777789" y="1768626"/>
                </a:lnTo>
                <a:lnTo>
                  <a:pt x="2789850" y="1760702"/>
                </a:lnTo>
                <a:lnTo>
                  <a:pt x="2803181" y="1753413"/>
                </a:lnTo>
                <a:lnTo>
                  <a:pt x="2817464" y="1746440"/>
                </a:lnTo>
                <a:lnTo>
                  <a:pt x="2832382" y="1739467"/>
                </a:lnTo>
                <a:lnTo>
                  <a:pt x="2848569" y="1733128"/>
                </a:lnTo>
                <a:lnTo>
                  <a:pt x="2865709" y="1726789"/>
                </a:lnTo>
                <a:lnTo>
                  <a:pt x="2883483" y="1720450"/>
                </a:lnTo>
                <a:lnTo>
                  <a:pt x="2901575" y="1715062"/>
                </a:lnTo>
                <a:lnTo>
                  <a:pt x="2920937" y="1709357"/>
                </a:lnTo>
                <a:lnTo>
                  <a:pt x="2940933" y="1704286"/>
                </a:lnTo>
                <a:lnTo>
                  <a:pt x="2961564" y="1699532"/>
                </a:lnTo>
                <a:lnTo>
                  <a:pt x="2983147" y="1695411"/>
                </a:lnTo>
                <a:lnTo>
                  <a:pt x="3004731" y="1691291"/>
                </a:lnTo>
                <a:lnTo>
                  <a:pt x="3027584" y="1687805"/>
                </a:lnTo>
                <a:lnTo>
                  <a:pt x="3050436" y="1684318"/>
                </a:lnTo>
                <a:lnTo>
                  <a:pt x="3074241" y="1681466"/>
                </a:lnTo>
                <a:lnTo>
                  <a:pt x="3098681" y="1679247"/>
                </a:lnTo>
                <a:lnTo>
                  <a:pt x="3123121" y="1677028"/>
                </a:lnTo>
                <a:lnTo>
                  <a:pt x="3148196" y="1675444"/>
                </a:lnTo>
                <a:lnTo>
                  <a:pt x="3173905" y="1674493"/>
                </a:lnTo>
                <a:lnTo>
                  <a:pt x="3199615" y="1673542"/>
                </a:lnTo>
                <a:lnTo>
                  <a:pt x="3225959" y="1673225"/>
                </a:lnTo>
                <a:close/>
                <a:moveTo>
                  <a:pt x="3454389" y="0"/>
                </a:moveTo>
                <a:lnTo>
                  <a:pt x="3461374" y="0"/>
                </a:lnTo>
                <a:lnTo>
                  <a:pt x="3468995" y="635"/>
                </a:lnTo>
                <a:lnTo>
                  <a:pt x="3475981" y="1587"/>
                </a:lnTo>
                <a:lnTo>
                  <a:pt x="3482966" y="3174"/>
                </a:lnTo>
                <a:lnTo>
                  <a:pt x="3490270" y="5079"/>
                </a:lnTo>
                <a:lnTo>
                  <a:pt x="3497255" y="7300"/>
                </a:lnTo>
                <a:lnTo>
                  <a:pt x="3503923" y="9839"/>
                </a:lnTo>
                <a:lnTo>
                  <a:pt x="3510591" y="13013"/>
                </a:lnTo>
                <a:lnTo>
                  <a:pt x="3517259" y="16505"/>
                </a:lnTo>
                <a:lnTo>
                  <a:pt x="3523610" y="20314"/>
                </a:lnTo>
                <a:lnTo>
                  <a:pt x="3529643" y="24757"/>
                </a:lnTo>
                <a:lnTo>
                  <a:pt x="3535676" y="29518"/>
                </a:lnTo>
                <a:lnTo>
                  <a:pt x="3541074" y="34596"/>
                </a:lnTo>
                <a:lnTo>
                  <a:pt x="3546472" y="39992"/>
                </a:lnTo>
                <a:lnTo>
                  <a:pt x="3551235" y="45705"/>
                </a:lnTo>
                <a:lnTo>
                  <a:pt x="3555998" y="51418"/>
                </a:lnTo>
                <a:lnTo>
                  <a:pt x="3560443" y="57766"/>
                </a:lnTo>
                <a:lnTo>
                  <a:pt x="3564254" y="64113"/>
                </a:lnTo>
                <a:lnTo>
                  <a:pt x="3567746" y="70779"/>
                </a:lnTo>
                <a:lnTo>
                  <a:pt x="3570922" y="77444"/>
                </a:lnTo>
                <a:lnTo>
                  <a:pt x="3573462" y="84109"/>
                </a:lnTo>
                <a:lnTo>
                  <a:pt x="3575684" y="91410"/>
                </a:lnTo>
                <a:lnTo>
                  <a:pt x="3577590" y="98709"/>
                </a:lnTo>
                <a:lnTo>
                  <a:pt x="3579177" y="106009"/>
                </a:lnTo>
                <a:lnTo>
                  <a:pt x="3580448" y="113309"/>
                </a:lnTo>
                <a:lnTo>
                  <a:pt x="3580765" y="120927"/>
                </a:lnTo>
                <a:lnTo>
                  <a:pt x="3581400" y="128544"/>
                </a:lnTo>
                <a:lnTo>
                  <a:pt x="3580765" y="136162"/>
                </a:lnTo>
                <a:lnTo>
                  <a:pt x="3530913" y="1012801"/>
                </a:lnTo>
                <a:lnTo>
                  <a:pt x="3529960" y="1019149"/>
                </a:lnTo>
                <a:lnTo>
                  <a:pt x="3529326" y="1025814"/>
                </a:lnTo>
                <a:lnTo>
                  <a:pt x="3528055" y="1032162"/>
                </a:lnTo>
                <a:lnTo>
                  <a:pt x="3526785" y="1038510"/>
                </a:lnTo>
                <a:lnTo>
                  <a:pt x="3524880" y="1044541"/>
                </a:lnTo>
                <a:lnTo>
                  <a:pt x="3522975" y="1050254"/>
                </a:lnTo>
                <a:lnTo>
                  <a:pt x="3520434" y="1056284"/>
                </a:lnTo>
                <a:lnTo>
                  <a:pt x="3518212" y="1062315"/>
                </a:lnTo>
                <a:lnTo>
                  <a:pt x="3515354" y="1067710"/>
                </a:lnTo>
                <a:lnTo>
                  <a:pt x="3512179" y="1072789"/>
                </a:lnTo>
                <a:lnTo>
                  <a:pt x="3508686" y="1077867"/>
                </a:lnTo>
                <a:lnTo>
                  <a:pt x="3505193" y="1083263"/>
                </a:lnTo>
                <a:lnTo>
                  <a:pt x="3501700" y="1087706"/>
                </a:lnTo>
                <a:lnTo>
                  <a:pt x="3497572" y="1092467"/>
                </a:lnTo>
                <a:lnTo>
                  <a:pt x="3493445" y="1096910"/>
                </a:lnTo>
                <a:lnTo>
                  <a:pt x="3488999" y="1101354"/>
                </a:lnTo>
                <a:lnTo>
                  <a:pt x="3484554" y="1105163"/>
                </a:lnTo>
                <a:lnTo>
                  <a:pt x="3479791" y="1108654"/>
                </a:lnTo>
                <a:lnTo>
                  <a:pt x="3474710" y="1112463"/>
                </a:lnTo>
                <a:lnTo>
                  <a:pt x="3469630" y="1115319"/>
                </a:lnTo>
                <a:lnTo>
                  <a:pt x="3464550" y="1118493"/>
                </a:lnTo>
                <a:lnTo>
                  <a:pt x="3459152" y="1121350"/>
                </a:lnTo>
                <a:lnTo>
                  <a:pt x="3453436" y="1123889"/>
                </a:lnTo>
                <a:lnTo>
                  <a:pt x="3448038" y="1126111"/>
                </a:lnTo>
                <a:lnTo>
                  <a:pt x="3442005" y="1128015"/>
                </a:lnTo>
                <a:lnTo>
                  <a:pt x="3435972" y="1129602"/>
                </a:lnTo>
                <a:lnTo>
                  <a:pt x="3430256" y="1130871"/>
                </a:lnTo>
                <a:lnTo>
                  <a:pt x="3423906" y="1132141"/>
                </a:lnTo>
                <a:lnTo>
                  <a:pt x="3417873" y="1132776"/>
                </a:lnTo>
                <a:lnTo>
                  <a:pt x="3411522" y="1133093"/>
                </a:lnTo>
                <a:lnTo>
                  <a:pt x="3405490" y="1133093"/>
                </a:lnTo>
                <a:lnTo>
                  <a:pt x="3398504" y="1132776"/>
                </a:lnTo>
                <a:lnTo>
                  <a:pt x="3392471" y="1132458"/>
                </a:lnTo>
                <a:lnTo>
                  <a:pt x="3386120" y="1131189"/>
                </a:lnTo>
                <a:lnTo>
                  <a:pt x="3379770" y="1129919"/>
                </a:lnTo>
                <a:lnTo>
                  <a:pt x="3373736" y="1128332"/>
                </a:lnTo>
                <a:lnTo>
                  <a:pt x="3368021" y="1126745"/>
                </a:lnTo>
                <a:lnTo>
                  <a:pt x="3361988" y="1124524"/>
                </a:lnTo>
                <a:lnTo>
                  <a:pt x="3356590" y="1122302"/>
                </a:lnTo>
                <a:lnTo>
                  <a:pt x="3350874" y="1119763"/>
                </a:lnTo>
                <a:lnTo>
                  <a:pt x="3345476" y="1116589"/>
                </a:lnTo>
                <a:lnTo>
                  <a:pt x="3340396" y="1113415"/>
                </a:lnTo>
                <a:lnTo>
                  <a:pt x="3334998" y="1109924"/>
                </a:lnTo>
                <a:lnTo>
                  <a:pt x="3330553" y="1106432"/>
                </a:lnTo>
                <a:lnTo>
                  <a:pt x="3325790" y="1102306"/>
                </a:lnTo>
                <a:lnTo>
                  <a:pt x="3321344" y="1098497"/>
                </a:lnTo>
                <a:lnTo>
                  <a:pt x="3316899" y="1094054"/>
                </a:lnTo>
                <a:lnTo>
                  <a:pt x="3312771" y="1089293"/>
                </a:lnTo>
                <a:lnTo>
                  <a:pt x="3308961" y="1084849"/>
                </a:lnTo>
                <a:lnTo>
                  <a:pt x="3305150" y="1080089"/>
                </a:lnTo>
                <a:lnTo>
                  <a:pt x="3301975" y="1074693"/>
                </a:lnTo>
                <a:lnTo>
                  <a:pt x="3298482" y="1069615"/>
                </a:lnTo>
                <a:lnTo>
                  <a:pt x="3295625" y="1064219"/>
                </a:lnTo>
                <a:lnTo>
                  <a:pt x="3293084" y="1058823"/>
                </a:lnTo>
                <a:lnTo>
                  <a:pt x="3290544" y="1053110"/>
                </a:lnTo>
                <a:lnTo>
                  <a:pt x="3288639" y="1047397"/>
                </a:lnTo>
                <a:lnTo>
                  <a:pt x="3286734" y="1041367"/>
                </a:lnTo>
                <a:lnTo>
                  <a:pt x="3285146" y="1035019"/>
                </a:lnTo>
                <a:lnTo>
                  <a:pt x="3283558" y="1028988"/>
                </a:lnTo>
                <a:lnTo>
                  <a:pt x="3282606" y="1022640"/>
                </a:lnTo>
                <a:lnTo>
                  <a:pt x="3281971" y="1015975"/>
                </a:lnTo>
                <a:lnTo>
                  <a:pt x="3281654" y="1009627"/>
                </a:lnTo>
                <a:lnTo>
                  <a:pt x="3281018" y="1003597"/>
                </a:lnTo>
                <a:lnTo>
                  <a:pt x="3281654" y="996614"/>
                </a:lnTo>
                <a:lnTo>
                  <a:pt x="3306103" y="573529"/>
                </a:lnTo>
                <a:lnTo>
                  <a:pt x="3299118" y="568768"/>
                </a:lnTo>
                <a:lnTo>
                  <a:pt x="2057582" y="2162081"/>
                </a:lnTo>
                <a:lnTo>
                  <a:pt x="2052502" y="2168112"/>
                </a:lnTo>
                <a:lnTo>
                  <a:pt x="2047422" y="2173825"/>
                </a:lnTo>
                <a:lnTo>
                  <a:pt x="2042024" y="2178903"/>
                </a:lnTo>
                <a:lnTo>
                  <a:pt x="2036626" y="2183981"/>
                </a:lnTo>
                <a:lnTo>
                  <a:pt x="2030592" y="2188742"/>
                </a:lnTo>
                <a:lnTo>
                  <a:pt x="2024877" y="2193186"/>
                </a:lnTo>
                <a:lnTo>
                  <a:pt x="2018844" y="2197629"/>
                </a:lnTo>
                <a:lnTo>
                  <a:pt x="2012493" y="2201121"/>
                </a:lnTo>
                <a:lnTo>
                  <a:pt x="2006143" y="2204612"/>
                </a:lnTo>
                <a:lnTo>
                  <a:pt x="1999475" y="2207786"/>
                </a:lnTo>
                <a:lnTo>
                  <a:pt x="1992807" y="2210642"/>
                </a:lnTo>
                <a:lnTo>
                  <a:pt x="1986139" y="2213182"/>
                </a:lnTo>
                <a:lnTo>
                  <a:pt x="1979470" y="2215403"/>
                </a:lnTo>
                <a:lnTo>
                  <a:pt x="1972485" y="2217308"/>
                </a:lnTo>
                <a:lnTo>
                  <a:pt x="1965499" y="2218577"/>
                </a:lnTo>
                <a:lnTo>
                  <a:pt x="1958514" y="2219529"/>
                </a:lnTo>
                <a:lnTo>
                  <a:pt x="1951528" y="2220482"/>
                </a:lnTo>
                <a:lnTo>
                  <a:pt x="1944225" y="2221116"/>
                </a:lnTo>
                <a:lnTo>
                  <a:pt x="1937239" y="2221116"/>
                </a:lnTo>
                <a:lnTo>
                  <a:pt x="1929619" y="2221116"/>
                </a:lnTo>
                <a:lnTo>
                  <a:pt x="1922633" y="2220482"/>
                </a:lnTo>
                <a:lnTo>
                  <a:pt x="1915647" y="2219529"/>
                </a:lnTo>
                <a:lnTo>
                  <a:pt x="1908344" y="2218577"/>
                </a:lnTo>
                <a:lnTo>
                  <a:pt x="1901358" y="2216990"/>
                </a:lnTo>
                <a:lnTo>
                  <a:pt x="1894690" y="2214769"/>
                </a:lnTo>
                <a:lnTo>
                  <a:pt x="1887387" y="2212547"/>
                </a:lnTo>
                <a:lnTo>
                  <a:pt x="1880402" y="2210008"/>
                </a:lnTo>
                <a:lnTo>
                  <a:pt x="1873734" y="2207151"/>
                </a:lnTo>
                <a:lnTo>
                  <a:pt x="1867066" y="2203977"/>
                </a:lnTo>
                <a:lnTo>
                  <a:pt x="1860715" y="2199851"/>
                </a:lnTo>
                <a:lnTo>
                  <a:pt x="1854047" y="2196042"/>
                </a:lnTo>
                <a:lnTo>
                  <a:pt x="1847696" y="2191599"/>
                </a:lnTo>
                <a:lnTo>
                  <a:pt x="1229469" y="1731062"/>
                </a:lnTo>
                <a:lnTo>
                  <a:pt x="271487" y="2768937"/>
                </a:lnTo>
                <a:lnTo>
                  <a:pt x="266406" y="2774967"/>
                </a:lnTo>
                <a:lnTo>
                  <a:pt x="260691" y="2780680"/>
                </a:lnTo>
                <a:lnTo>
                  <a:pt x="254975" y="2785759"/>
                </a:lnTo>
                <a:lnTo>
                  <a:pt x="248942" y="2791154"/>
                </a:lnTo>
                <a:lnTo>
                  <a:pt x="242592" y="2795915"/>
                </a:lnTo>
                <a:lnTo>
                  <a:pt x="236241" y="2800041"/>
                </a:lnTo>
                <a:lnTo>
                  <a:pt x="230208" y="2804167"/>
                </a:lnTo>
                <a:lnTo>
                  <a:pt x="223223" y="2807659"/>
                </a:lnTo>
                <a:lnTo>
                  <a:pt x="216554" y="2810833"/>
                </a:lnTo>
                <a:lnTo>
                  <a:pt x="209886" y="2814007"/>
                </a:lnTo>
                <a:lnTo>
                  <a:pt x="202901" y="2816228"/>
                </a:lnTo>
                <a:lnTo>
                  <a:pt x="195915" y="2818767"/>
                </a:lnTo>
                <a:lnTo>
                  <a:pt x="188612" y="2820354"/>
                </a:lnTo>
                <a:lnTo>
                  <a:pt x="181309" y="2821941"/>
                </a:lnTo>
                <a:lnTo>
                  <a:pt x="174006" y="2822894"/>
                </a:lnTo>
                <a:lnTo>
                  <a:pt x="166703" y="2823846"/>
                </a:lnTo>
                <a:lnTo>
                  <a:pt x="159082" y="2824163"/>
                </a:lnTo>
                <a:lnTo>
                  <a:pt x="152096" y="2824163"/>
                </a:lnTo>
                <a:lnTo>
                  <a:pt x="144476" y="2823846"/>
                </a:lnTo>
                <a:lnTo>
                  <a:pt x="136855" y="2823528"/>
                </a:lnTo>
                <a:lnTo>
                  <a:pt x="129552" y="2822259"/>
                </a:lnTo>
                <a:lnTo>
                  <a:pt x="122249" y="2820672"/>
                </a:lnTo>
                <a:lnTo>
                  <a:pt x="114945" y="2819085"/>
                </a:lnTo>
                <a:lnTo>
                  <a:pt x="107642" y="2816546"/>
                </a:lnTo>
                <a:lnTo>
                  <a:pt x="100657" y="2814324"/>
                </a:lnTo>
                <a:lnTo>
                  <a:pt x="93671" y="2811467"/>
                </a:lnTo>
                <a:lnTo>
                  <a:pt x="87003" y="2807976"/>
                </a:lnTo>
                <a:lnTo>
                  <a:pt x="80335" y="2804485"/>
                </a:lnTo>
                <a:lnTo>
                  <a:pt x="73349" y="2800359"/>
                </a:lnTo>
                <a:lnTo>
                  <a:pt x="66681" y="2796233"/>
                </a:lnTo>
                <a:lnTo>
                  <a:pt x="60331" y="2791472"/>
                </a:lnTo>
                <a:lnTo>
                  <a:pt x="54298" y="2785759"/>
                </a:lnTo>
                <a:lnTo>
                  <a:pt x="48265" y="2780680"/>
                </a:lnTo>
                <a:lnTo>
                  <a:pt x="42867" y="2774967"/>
                </a:lnTo>
                <a:lnTo>
                  <a:pt x="37469" y="2768937"/>
                </a:lnTo>
                <a:lnTo>
                  <a:pt x="32388" y="2762906"/>
                </a:lnTo>
                <a:lnTo>
                  <a:pt x="28260" y="2756876"/>
                </a:lnTo>
                <a:lnTo>
                  <a:pt x="23815" y="2749893"/>
                </a:lnTo>
                <a:lnTo>
                  <a:pt x="19687" y="2743228"/>
                </a:lnTo>
                <a:lnTo>
                  <a:pt x="16194" y="2736563"/>
                </a:lnTo>
                <a:lnTo>
                  <a:pt x="13019" y="2729580"/>
                </a:lnTo>
                <a:lnTo>
                  <a:pt x="10479" y="2722280"/>
                </a:lnTo>
                <a:lnTo>
                  <a:pt x="7938" y="2715297"/>
                </a:lnTo>
                <a:lnTo>
                  <a:pt x="5716" y="2708315"/>
                </a:lnTo>
                <a:lnTo>
                  <a:pt x="3811" y="2700697"/>
                </a:lnTo>
                <a:lnTo>
                  <a:pt x="2540" y="2693080"/>
                </a:lnTo>
                <a:lnTo>
                  <a:pt x="1270" y="2685780"/>
                </a:lnTo>
                <a:lnTo>
                  <a:pt x="635" y="2678162"/>
                </a:lnTo>
                <a:lnTo>
                  <a:pt x="0" y="2670228"/>
                </a:lnTo>
                <a:lnTo>
                  <a:pt x="0" y="2662927"/>
                </a:lnTo>
                <a:lnTo>
                  <a:pt x="0" y="2655310"/>
                </a:lnTo>
                <a:lnTo>
                  <a:pt x="953" y="2648010"/>
                </a:lnTo>
                <a:lnTo>
                  <a:pt x="1588" y="2640075"/>
                </a:lnTo>
                <a:lnTo>
                  <a:pt x="3176" y="2632458"/>
                </a:lnTo>
                <a:lnTo>
                  <a:pt x="4763" y="2625158"/>
                </a:lnTo>
                <a:lnTo>
                  <a:pt x="6668" y="2617858"/>
                </a:lnTo>
                <a:lnTo>
                  <a:pt x="9526" y="2610558"/>
                </a:lnTo>
                <a:lnTo>
                  <a:pt x="12384" y="2603258"/>
                </a:lnTo>
                <a:lnTo>
                  <a:pt x="15559" y="2596275"/>
                </a:lnTo>
                <a:lnTo>
                  <a:pt x="19052" y="2588975"/>
                </a:lnTo>
                <a:lnTo>
                  <a:pt x="22545" y="2582310"/>
                </a:lnTo>
                <a:lnTo>
                  <a:pt x="26990" y="2575644"/>
                </a:lnTo>
                <a:lnTo>
                  <a:pt x="31753" y="2569297"/>
                </a:lnTo>
                <a:lnTo>
                  <a:pt x="36516" y="2562631"/>
                </a:lnTo>
                <a:lnTo>
                  <a:pt x="1086264" y="1414621"/>
                </a:lnTo>
                <a:lnTo>
                  <a:pt x="1091027" y="1408908"/>
                </a:lnTo>
                <a:lnTo>
                  <a:pt x="1096742" y="1403829"/>
                </a:lnTo>
                <a:lnTo>
                  <a:pt x="1101823" y="1398751"/>
                </a:lnTo>
                <a:lnTo>
                  <a:pt x="1107221" y="1393990"/>
                </a:lnTo>
                <a:lnTo>
                  <a:pt x="1113254" y="1389229"/>
                </a:lnTo>
                <a:lnTo>
                  <a:pt x="1119287" y="1385103"/>
                </a:lnTo>
                <a:lnTo>
                  <a:pt x="1125002" y="1381295"/>
                </a:lnTo>
                <a:lnTo>
                  <a:pt x="1131353" y="1377803"/>
                </a:lnTo>
                <a:lnTo>
                  <a:pt x="1137703" y="1374629"/>
                </a:lnTo>
                <a:lnTo>
                  <a:pt x="1144054" y="1371455"/>
                </a:lnTo>
                <a:lnTo>
                  <a:pt x="1150722" y="1368599"/>
                </a:lnTo>
                <a:lnTo>
                  <a:pt x="1157390" y="1366694"/>
                </a:lnTo>
                <a:lnTo>
                  <a:pt x="1164058" y="1364790"/>
                </a:lnTo>
                <a:lnTo>
                  <a:pt x="1170726" y="1362568"/>
                </a:lnTo>
                <a:lnTo>
                  <a:pt x="1177394" y="1361616"/>
                </a:lnTo>
                <a:lnTo>
                  <a:pt x="1184698" y="1360347"/>
                </a:lnTo>
                <a:lnTo>
                  <a:pt x="1191683" y="1360029"/>
                </a:lnTo>
                <a:lnTo>
                  <a:pt x="1198351" y="1359712"/>
                </a:lnTo>
                <a:lnTo>
                  <a:pt x="1205654" y="1359077"/>
                </a:lnTo>
                <a:lnTo>
                  <a:pt x="1212640" y="1359712"/>
                </a:lnTo>
                <a:lnTo>
                  <a:pt x="1219626" y="1360347"/>
                </a:lnTo>
                <a:lnTo>
                  <a:pt x="1226294" y="1361299"/>
                </a:lnTo>
                <a:lnTo>
                  <a:pt x="1233597" y="1362251"/>
                </a:lnTo>
                <a:lnTo>
                  <a:pt x="1240582" y="1363838"/>
                </a:lnTo>
                <a:lnTo>
                  <a:pt x="1247251" y="1365742"/>
                </a:lnTo>
                <a:lnTo>
                  <a:pt x="1253919" y="1368281"/>
                </a:lnTo>
                <a:lnTo>
                  <a:pt x="1260904" y="1371138"/>
                </a:lnTo>
                <a:lnTo>
                  <a:pt x="1267572" y="1373677"/>
                </a:lnTo>
                <a:lnTo>
                  <a:pt x="1274240" y="1376851"/>
                </a:lnTo>
                <a:lnTo>
                  <a:pt x="1280591" y="1380977"/>
                </a:lnTo>
                <a:lnTo>
                  <a:pt x="1286942" y="1384786"/>
                </a:lnTo>
                <a:lnTo>
                  <a:pt x="1292975" y="1389229"/>
                </a:lnTo>
                <a:lnTo>
                  <a:pt x="1907709" y="1846910"/>
                </a:lnTo>
                <a:lnTo>
                  <a:pt x="3043507" y="389124"/>
                </a:lnTo>
                <a:lnTo>
                  <a:pt x="3023186" y="374841"/>
                </a:lnTo>
                <a:lnTo>
                  <a:pt x="2660568" y="470377"/>
                </a:lnTo>
                <a:lnTo>
                  <a:pt x="2654853" y="471646"/>
                </a:lnTo>
                <a:lnTo>
                  <a:pt x="2648502" y="472598"/>
                </a:lnTo>
                <a:lnTo>
                  <a:pt x="2642152" y="473551"/>
                </a:lnTo>
                <a:lnTo>
                  <a:pt x="2635801" y="473868"/>
                </a:lnTo>
                <a:lnTo>
                  <a:pt x="2629450" y="474185"/>
                </a:lnTo>
                <a:lnTo>
                  <a:pt x="2623418" y="473868"/>
                </a:lnTo>
                <a:lnTo>
                  <a:pt x="2617384" y="473551"/>
                </a:lnTo>
                <a:lnTo>
                  <a:pt x="2611352" y="472598"/>
                </a:lnTo>
                <a:lnTo>
                  <a:pt x="2605318" y="471964"/>
                </a:lnTo>
                <a:lnTo>
                  <a:pt x="2599603" y="470377"/>
                </a:lnTo>
                <a:lnTo>
                  <a:pt x="2593570" y="468790"/>
                </a:lnTo>
                <a:lnTo>
                  <a:pt x="2587537" y="466885"/>
                </a:lnTo>
                <a:lnTo>
                  <a:pt x="2582139" y="464346"/>
                </a:lnTo>
                <a:lnTo>
                  <a:pt x="2576741" y="462124"/>
                </a:lnTo>
                <a:lnTo>
                  <a:pt x="2571660" y="459268"/>
                </a:lnTo>
                <a:lnTo>
                  <a:pt x="2565945" y="456094"/>
                </a:lnTo>
                <a:lnTo>
                  <a:pt x="2560864" y="452920"/>
                </a:lnTo>
                <a:lnTo>
                  <a:pt x="2556102" y="449429"/>
                </a:lnTo>
                <a:lnTo>
                  <a:pt x="2551339" y="445937"/>
                </a:lnTo>
                <a:lnTo>
                  <a:pt x="2546576" y="441811"/>
                </a:lnTo>
                <a:lnTo>
                  <a:pt x="2542448" y="437685"/>
                </a:lnTo>
                <a:lnTo>
                  <a:pt x="2538002" y="433242"/>
                </a:lnTo>
                <a:lnTo>
                  <a:pt x="2533875" y="428481"/>
                </a:lnTo>
                <a:lnTo>
                  <a:pt x="2530064" y="423402"/>
                </a:lnTo>
                <a:lnTo>
                  <a:pt x="2526572" y="418324"/>
                </a:lnTo>
                <a:lnTo>
                  <a:pt x="2523396" y="413246"/>
                </a:lnTo>
                <a:lnTo>
                  <a:pt x="2520221" y="407533"/>
                </a:lnTo>
                <a:lnTo>
                  <a:pt x="2517363" y="402137"/>
                </a:lnTo>
                <a:lnTo>
                  <a:pt x="2514823" y="396107"/>
                </a:lnTo>
                <a:lnTo>
                  <a:pt x="2512283" y="390394"/>
                </a:lnTo>
                <a:lnTo>
                  <a:pt x="2510378" y="384046"/>
                </a:lnTo>
                <a:lnTo>
                  <a:pt x="2508472" y="377698"/>
                </a:lnTo>
                <a:lnTo>
                  <a:pt x="2507202" y="371350"/>
                </a:lnTo>
                <a:lnTo>
                  <a:pt x="2505932" y="364685"/>
                </a:lnTo>
                <a:lnTo>
                  <a:pt x="2505297" y="358337"/>
                </a:lnTo>
                <a:lnTo>
                  <a:pt x="2504980" y="351989"/>
                </a:lnTo>
                <a:lnTo>
                  <a:pt x="2504344" y="345641"/>
                </a:lnTo>
                <a:lnTo>
                  <a:pt x="2504344" y="339293"/>
                </a:lnTo>
                <a:lnTo>
                  <a:pt x="2505297" y="332946"/>
                </a:lnTo>
                <a:lnTo>
                  <a:pt x="2505615" y="326915"/>
                </a:lnTo>
                <a:lnTo>
                  <a:pt x="2506885" y="320567"/>
                </a:lnTo>
                <a:lnTo>
                  <a:pt x="2508155" y="314537"/>
                </a:lnTo>
                <a:lnTo>
                  <a:pt x="2509425" y="308506"/>
                </a:lnTo>
                <a:lnTo>
                  <a:pt x="2511648" y="302793"/>
                </a:lnTo>
                <a:lnTo>
                  <a:pt x="2513870" y="296763"/>
                </a:lnTo>
                <a:lnTo>
                  <a:pt x="2516410" y="291367"/>
                </a:lnTo>
                <a:lnTo>
                  <a:pt x="2518633" y="285654"/>
                </a:lnTo>
                <a:lnTo>
                  <a:pt x="2521808" y="280576"/>
                </a:lnTo>
                <a:lnTo>
                  <a:pt x="2524984" y="275180"/>
                </a:lnTo>
                <a:lnTo>
                  <a:pt x="2528159" y="270102"/>
                </a:lnTo>
                <a:lnTo>
                  <a:pt x="2531970" y="265341"/>
                </a:lnTo>
                <a:lnTo>
                  <a:pt x="2535462" y="260580"/>
                </a:lnTo>
                <a:lnTo>
                  <a:pt x="2539908" y="256136"/>
                </a:lnTo>
                <a:lnTo>
                  <a:pt x="2544353" y="251693"/>
                </a:lnTo>
                <a:lnTo>
                  <a:pt x="2548481" y="247567"/>
                </a:lnTo>
                <a:lnTo>
                  <a:pt x="2553244" y="243441"/>
                </a:lnTo>
                <a:lnTo>
                  <a:pt x="2558642" y="239949"/>
                </a:lnTo>
                <a:lnTo>
                  <a:pt x="2563722" y="236458"/>
                </a:lnTo>
                <a:lnTo>
                  <a:pt x="2568803" y="233284"/>
                </a:lnTo>
                <a:lnTo>
                  <a:pt x="2574201" y="230428"/>
                </a:lnTo>
                <a:lnTo>
                  <a:pt x="2579916" y="227889"/>
                </a:lnTo>
                <a:lnTo>
                  <a:pt x="2585632" y="225349"/>
                </a:lnTo>
                <a:lnTo>
                  <a:pt x="2591982" y="223445"/>
                </a:lnTo>
                <a:lnTo>
                  <a:pt x="2598015" y="221541"/>
                </a:lnTo>
                <a:lnTo>
                  <a:pt x="3425176" y="4126"/>
                </a:lnTo>
                <a:lnTo>
                  <a:pt x="3432162" y="2222"/>
                </a:lnTo>
                <a:lnTo>
                  <a:pt x="3439782" y="952"/>
                </a:lnTo>
                <a:lnTo>
                  <a:pt x="3446768" y="318"/>
                </a:lnTo>
                <a:lnTo>
                  <a:pt x="3454389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chemeClr val="bg1"/>
              </a:solidFill>
              <a:ea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 advTm="0">
        <p14:switch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1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1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  <p:bldP spid="106" grpId="0"/>
      <p:bldP spid="107" grpId="0"/>
      <p:bldP spid="108" grpId="0"/>
      <p:bldP spid="109" grpId="0"/>
      <p:bldP spid="110" grpId="0"/>
      <p:bldP spid="101" grpId="0" animBg="1"/>
      <p:bldP spid="102" grpId="0" animBg="1"/>
      <p:bldP spid="103" grpId="0" animBg="1"/>
      <p:bldP spid="104" grpId="0" animBg="1"/>
      <p:bldP spid="105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淘宝网Chenying0907出品 7"/>
          <p:cNvGrpSpPr/>
          <p:nvPr/>
        </p:nvGrpSpPr>
        <p:grpSpPr>
          <a:xfrm>
            <a:off x="552971" y="324163"/>
            <a:ext cx="604358" cy="216024"/>
            <a:chOff x="264939" y="188640"/>
            <a:chExt cx="604358" cy="216024"/>
          </a:xfrm>
        </p:grpSpPr>
        <p:sp>
          <p:nvSpPr>
            <p:cNvPr id="9" name="燕尾形 8"/>
            <p:cNvSpPr/>
            <p:nvPr/>
          </p:nvSpPr>
          <p:spPr>
            <a:xfrm>
              <a:off x="264939" y="188640"/>
              <a:ext cx="216024" cy="216024"/>
            </a:xfrm>
            <a:prstGeom prst="chevron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燕尾形 9"/>
            <p:cNvSpPr/>
            <p:nvPr/>
          </p:nvSpPr>
          <p:spPr>
            <a:xfrm>
              <a:off x="454914" y="188640"/>
              <a:ext cx="216024" cy="216024"/>
            </a:xfrm>
            <a:prstGeom prst="chevron">
              <a:avLst/>
            </a:prstGeom>
            <a:solidFill>
              <a:srgbClr val="7030A0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燕尾形 10"/>
            <p:cNvSpPr/>
            <p:nvPr/>
          </p:nvSpPr>
          <p:spPr>
            <a:xfrm>
              <a:off x="653273" y="188640"/>
              <a:ext cx="216024" cy="216024"/>
            </a:xfrm>
            <a:prstGeom prst="chevron">
              <a:avLst/>
            </a:prstGeom>
            <a:solidFill>
              <a:srgbClr val="7030A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2" name="淘宝网Chenying0907出品 9"/>
          <p:cNvSpPr txBox="1"/>
          <p:nvPr/>
        </p:nvSpPr>
        <p:spPr>
          <a:xfrm>
            <a:off x="1345059" y="243662"/>
            <a:ext cx="2232248" cy="37702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sz="2000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点击输入标题内容</a:t>
            </a:r>
            <a:endParaRPr lang="zh-CN" altLang="en-US" sz="2400" b="1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3" name="淘宝网Chenying0907出品 12"/>
          <p:cNvCxnSpPr/>
          <p:nvPr/>
        </p:nvCxnSpPr>
        <p:spPr>
          <a:xfrm>
            <a:off x="1417067" y="620688"/>
            <a:ext cx="964907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淘宝网Chenying0907出品标注 13"/>
          <p:cNvSpPr/>
          <p:nvPr/>
        </p:nvSpPr>
        <p:spPr>
          <a:xfrm>
            <a:off x="10911596" y="260648"/>
            <a:ext cx="442575" cy="296525"/>
          </a:xfrm>
          <a:prstGeom prst="wedgeRectCallou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latin typeface="Impact MT Std" pitchFamily="34" charset="0"/>
            </a:endParaRPr>
          </a:p>
        </p:txBody>
      </p:sp>
      <p:sp>
        <p:nvSpPr>
          <p:cNvPr id="15" name="淘宝网Chenying0907出品 3"/>
          <p:cNvSpPr>
            <a:spLocks noChangeArrowheads="1"/>
          </p:cNvSpPr>
          <p:nvPr/>
        </p:nvSpPr>
        <p:spPr bwMode="auto">
          <a:xfrm>
            <a:off x="10911595" y="260648"/>
            <a:ext cx="442575" cy="3154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3" tIns="34287" rIns="68573" bIns="34287">
            <a:spAutoFit/>
          </a:bodyPr>
          <a:lstStyle/>
          <a:p>
            <a:pPr algn="ctr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600" b="1" dirty="0">
                <a:solidFill>
                  <a:schemeClr val="bg1"/>
                </a:solidFill>
                <a:latin typeface="Impact MT Std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30</a:t>
            </a:r>
            <a:endParaRPr lang="zh-CN" altLang="en-US" sz="1600" b="1" dirty="0">
              <a:solidFill>
                <a:schemeClr val="bg1"/>
              </a:solidFill>
              <a:latin typeface="Impact MT Std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aphicFrame>
        <p:nvGraphicFramePr>
          <p:cNvPr id="16" name="图表 15"/>
          <p:cNvGraphicFramePr/>
          <p:nvPr/>
        </p:nvGraphicFramePr>
        <p:xfrm>
          <a:off x="498073" y="1628800"/>
          <a:ext cx="4126277" cy="235358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7" name="图表 16"/>
          <p:cNvGraphicFramePr/>
          <p:nvPr/>
        </p:nvGraphicFramePr>
        <p:xfrm>
          <a:off x="2854599" y="1649985"/>
          <a:ext cx="4126277" cy="235358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8" name="图表 17"/>
          <p:cNvGraphicFramePr/>
          <p:nvPr/>
        </p:nvGraphicFramePr>
        <p:xfrm>
          <a:off x="5211125" y="1649985"/>
          <a:ext cx="4126277" cy="235358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9" name="图表 18"/>
          <p:cNvGraphicFramePr/>
          <p:nvPr/>
        </p:nvGraphicFramePr>
        <p:xfrm>
          <a:off x="7659865" y="1661846"/>
          <a:ext cx="4126277" cy="235358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20" name="淘宝网Chenying0907出品 179"/>
          <p:cNvSpPr txBox="1"/>
          <p:nvPr/>
        </p:nvSpPr>
        <p:spPr>
          <a:xfrm>
            <a:off x="1864858" y="2546250"/>
            <a:ext cx="12583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rgbClr val="01ACBE"/>
                </a:solidFill>
                <a:latin typeface="Impact MT Std" pitchFamily="34" charset="0"/>
              </a:rPr>
              <a:t>30</a:t>
            </a:r>
            <a:r>
              <a:rPr lang="en-US" altLang="zh-CN" sz="2000" dirty="0">
                <a:solidFill>
                  <a:srgbClr val="01ACBE"/>
                </a:solidFill>
                <a:latin typeface="Impact MT Std" pitchFamily="34" charset="0"/>
              </a:rPr>
              <a:t>%</a:t>
            </a:r>
            <a:endParaRPr lang="zh-CN" altLang="en-US" sz="2000" dirty="0">
              <a:solidFill>
                <a:srgbClr val="01ACBE"/>
              </a:solidFill>
              <a:latin typeface="Impact MT Std" pitchFamily="34" charset="0"/>
            </a:endParaRPr>
          </a:p>
        </p:txBody>
      </p:sp>
      <p:sp>
        <p:nvSpPr>
          <p:cNvPr id="21" name="淘宝网Chenying0907出品 180"/>
          <p:cNvSpPr txBox="1"/>
          <p:nvPr/>
        </p:nvSpPr>
        <p:spPr>
          <a:xfrm>
            <a:off x="4209601" y="2546250"/>
            <a:ext cx="12583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rgbClr val="FFB850"/>
                </a:solidFill>
                <a:latin typeface="Impact MT Std" pitchFamily="34" charset="0"/>
              </a:rPr>
              <a:t>50</a:t>
            </a:r>
            <a:r>
              <a:rPr lang="en-US" altLang="zh-CN" sz="2000" dirty="0">
                <a:solidFill>
                  <a:srgbClr val="FFB850"/>
                </a:solidFill>
                <a:latin typeface="Impact MT Std" pitchFamily="34" charset="0"/>
              </a:rPr>
              <a:t>%</a:t>
            </a:r>
            <a:endParaRPr lang="zh-CN" altLang="en-US" sz="2000" dirty="0">
              <a:solidFill>
                <a:srgbClr val="FFB850"/>
              </a:solidFill>
              <a:latin typeface="Impact MT Std" pitchFamily="34" charset="0"/>
            </a:endParaRPr>
          </a:p>
        </p:txBody>
      </p:sp>
      <p:sp>
        <p:nvSpPr>
          <p:cNvPr id="22" name="淘宝网Chenying0907出品 181"/>
          <p:cNvSpPr txBox="1"/>
          <p:nvPr/>
        </p:nvSpPr>
        <p:spPr>
          <a:xfrm>
            <a:off x="6554344" y="2546250"/>
            <a:ext cx="12583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rgbClr val="F8353D"/>
                </a:solidFill>
                <a:latin typeface="Impact MT Std" pitchFamily="34" charset="0"/>
              </a:rPr>
              <a:t>80</a:t>
            </a:r>
            <a:r>
              <a:rPr lang="en-US" altLang="zh-CN" sz="2000" dirty="0">
                <a:solidFill>
                  <a:srgbClr val="F8353D"/>
                </a:solidFill>
                <a:latin typeface="Impact MT Std" pitchFamily="34" charset="0"/>
              </a:rPr>
              <a:t>%</a:t>
            </a:r>
            <a:endParaRPr lang="zh-CN" altLang="en-US" sz="2000" dirty="0">
              <a:solidFill>
                <a:srgbClr val="F8353D"/>
              </a:solidFill>
              <a:latin typeface="Impact MT Std" pitchFamily="34" charset="0"/>
            </a:endParaRPr>
          </a:p>
        </p:txBody>
      </p:sp>
      <p:sp>
        <p:nvSpPr>
          <p:cNvPr id="23" name="淘宝网Chenying0907出品 182"/>
          <p:cNvSpPr txBox="1"/>
          <p:nvPr/>
        </p:nvSpPr>
        <p:spPr>
          <a:xfrm>
            <a:off x="8958001" y="2546250"/>
            <a:ext cx="12583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rgbClr val="663A77"/>
                </a:solidFill>
                <a:latin typeface="Impact MT Std" pitchFamily="34" charset="0"/>
              </a:rPr>
              <a:t>100</a:t>
            </a:r>
            <a:r>
              <a:rPr lang="en-US" altLang="zh-CN" sz="2000" dirty="0">
                <a:solidFill>
                  <a:srgbClr val="663A77"/>
                </a:solidFill>
                <a:latin typeface="Impact MT Std" pitchFamily="34" charset="0"/>
              </a:rPr>
              <a:t>%</a:t>
            </a:r>
            <a:endParaRPr lang="zh-CN" altLang="en-US" sz="2000" dirty="0">
              <a:solidFill>
                <a:srgbClr val="663A77"/>
              </a:solidFill>
              <a:latin typeface="Impact MT Std" pitchFamily="34" charset="0"/>
            </a:endParaRPr>
          </a:p>
        </p:txBody>
      </p:sp>
      <p:sp>
        <p:nvSpPr>
          <p:cNvPr id="24" name="淘宝网Chenying0907出品 183"/>
          <p:cNvSpPr txBox="1"/>
          <p:nvPr/>
        </p:nvSpPr>
        <p:spPr>
          <a:xfrm>
            <a:off x="1864858" y="3863091"/>
            <a:ext cx="1258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prstClr val="black">
                    <a:lumMod val="50000"/>
                    <a:lumOff val="50000"/>
                  </a:prstClr>
                </a:solidFill>
                <a:latin typeface="Impact MT Std" pitchFamily="34" charset="0"/>
              </a:rPr>
              <a:t>2007</a:t>
            </a:r>
            <a:endParaRPr lang="zh-CN" altLang="en-US" sz="1200" dirty="0">
              <a:solidFill>
                <a:prstClr val="black">
                  <a:lumMod val="50000"/>
                  <a:lumOff val="50000"/>
                </a:prstClr>
              </a:solidFill>
              <a:latin typeface="Impact MT Std" pitchFamily="34" charset="0"/>
            </a:endParaRPr>
          </a:p>
        </p:txBody>
      </p:sp>
      <p:sp>
        <p:nvSpPr>
          <p:cNvPr id="25" name="淘宝网Chenying0907出品 184"/>
          <p:cNvSpPr txBox="1"/>
          <p:nvPr/>
        </p:nvSpPr>
        <p:spPr>
          <a:xfrm>
            <a:off x="4209601" y="3863091"/>
            <a:ext cx="1258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prstClr val="black">
                    <a:lumMod val="50000"/>
                    <a:lumOff val="50000"/>
                  </a:prstClr>
                </a:solidFill>
                <a:latin typeface="Impact MT Std" pitchFamily="34" charset="0"/>
              </a:rPr>
              <a:t>2010</a:t>
            </a:r>
            <a:endParaRPr lang="zh-CN" altLang="en-US" sz="1200" dirty="0">
              <a:solidFill>
                <a:prstClr val="black">
                  <a:lumMod val="50000"/>
                  <a:lumOff val="50000"/>
                </a:prstClr>
              </a:solidFill>
              <a:latin typeface="Impact MT Std" pitchFamily="34" charset="0"/>
            </a:endParaRPr>
          </a:p>
        </p:txBody>
      </p:sp>
      <p:sp>
        <p:nvSpPr>
          <p:cNvPr id="26" name="淘宝网Chenying0907出品 185"/>
          <p:cNvSpPr txBox="1"/>
          <p:nvPr/>
        </p:nvSpPr>
        <p:spPr>
          <a:xfrm>
            <a:off x="6554344" y="3863091"/>
            <a:ext cx="1258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prstClr val="black">
                    <a:lumMod val="50000"/>
                    <a:lumOff val="50000"/>
                  </a:prstClr>
                </a:solidFill>
                <a:latin typeface="Impact MT Std" pitchFamily="34" charset="0"/>
              </a:rPr>
              <a:t>2012</a:t>
            </a:r>
            <a:endParaRPr lang="zh-CN" altLang="en-US" sz="1200" dirty="0">
              <a:solidFill>
                <a:prstClr val="black">
                  <a:lumMod val="50000"/>
                  <a:lumOff val="50000"/>
                </a:prstClr>
              </a:solidFill>
              <a:latin typeface="Impact MT Std" pitchFamily="34" charset="0"/>
            </a:endParaRPr>
          </a:p>
        </p:txBody>
      </p:sp>
      <p:sp>
        <p:nvSpPr>
          <p:cNvPr id="27" name="淘宝网Chenying0907出品 186"/>
          <p:cNvSpPr txBox="1"/>
          <p:nvPr/>
        </p:nvSpPr>
        <p:spPr>
          <a:xfrm>
            <a:off x="8958001" y="3863091"/>
            <a:ext cx="1258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prstClr val="black">
                    <a:lumMod val="50000"/>
                    <a:lumOff val="50000"/>
                  </a:prstClr>
                </a:solidFill>
                <a:latin typeface="Impact MT Std" pitchFamily="34" charset="0"/>
              </a:rPr>
              <a:t>2014</a:t>
            </a:r>
            <a:endParaRPr lang="zh-CN" altLang="en-US" sz="1200" dirty="0">
              <a:solidFill>
                <a:prstClr val="black">
                  <a:lumMod val="50000"/>
                  <a:lumOff val="50000"/>
                </a:prstClr>
              </a:solidFill>
              <a:latin typeface="Impact MT Std" pitchFamily="34" charset="0"/>
            </a:endParaRPr>
          </a:p>
        </p:txBody>
      </p:sp>
      <p:grpSp>
        <p:nvGrpSpPr>
          <p:cNvPr id="30" name="淘宝网Chenying0907出品 29"/>
          <p:cNvGrpSpPr/>
          <p:nvPr/>
        </p:nvGrpSpPr>
        <p:grpSpPr>
          <a:xfrm>
            <a:off x="2500948" y="4526793"/>
            <a:ext cx="7222056" cy="369332"/>
            <a:chOff x="2094548" y="5327134"/>
            <a:chExt cx="7222056" cy="369332"/>
          </a:xfrm>
        </p:grpSpPr>
        <p:grpSp>
          <p:nvGrpSpPr>
            <p:cNvPr id="31" name="淘宝网Chenying0907出品 30"/>
            <p:cNvGrpSpPr/>
            <p:nvPr/>
          </p:nvGrpSpPr>
          <p:grpSpPr>
            <a:xfrm>
              <a:off x="7631748" y="5327134"/>
              <a:ext cx="1684856" cy="369332"/>
              <a:chOff x="2080894" y="4828841"/>
              <a:chExt cx="1684856" cy="369332"/>
            </a:xfrm>
          </p:grpSpPr>
          <p:sp>
            <p:nvSpPr>
              <p:cNvPr id="41" name="圆角淘宝网Chenying0907出品 40"/>
              <p:cNvSpPr/>
              <p:nvPr/>
            </p:nvSpPr>
            <p:spPr>
              <a:xfrm>
                <a:off x="2080894" y="4880791"/>
                <a:ext cx="265433" cy="265433"/>
              </a:xfrm>
              <a:prstGeom prst="roundRect">
                <a:avLst/>
              </a:prstGeom>
              <a:solidFill>
                <a:srgbClr val="663A77"/>
              </a:solidFill>
              <a:ln w="19050">
                <a:gradFill flip="none" rotWithShape="1">
                  <a:gsLst>
                    <a:gs pos="0">
                      <a:schemeClr val="bg1">
                        <a:lumMod val="7500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innerShdw blurRad="50800" dist="381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2" name="淘宝网Chenying0907出品 32"/>
              <p:cNvSpPr txBox="1"/>
              <p:nvPr/>
            </p:nvSpPr>
            <p:spPr>
              <a:xfrm>
                <a:off x="2378279" y="4828841"/>
                <a:ext cx="13874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b="1" dirty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添加标题</a:t>
                </a:r>
              </a:p>
            </p:txBody>
          </p:sp>
        </p:grpSp>
        <p:grpSp>
          <p:nvGrpSpPr>
            <p:cNvPr id="32" name="淘宝网Chenying0907出品 31"/>
            <p:cNvGrpSpPr/>
            <p:nvPr/>
          </p:nvGrpSpPr>
          <p:grpSpPr>
            <a:xfrm>
              <a:off x="5786015" y="5327134"/>
              <a:ext cx="1684856" cy="369332"/>
              <a:chOff x="2080894" y="4828841"/>
              <a:chExt cx="1684856" cy="369332"/>
            </a:xfrm>
          </p:grpSpPr>
          <p:sp>
            <p:nvSpPr>
              <p:cNvPr id="39" name="圆角淘宝网Chenying0907出品 38"/>
              <p:cNvSpPr/>
              <p:nvPr/>
            </p:nvSpPr>
            <p:spPr>
              <a:xfrm>
                <a:off x="2080894" y="4880791"/>
                <a:ext cx="265433" cy="265433"/>
              </a:xfrm>
              <a:prstGeom prst="roundRect">
                <a:avLst/>
              </a:prstGeom>
              <a:solidFill>
                <a:srgbClr val="F8353D"/>
              </a:solidFill>
              <a:ln w="19050">
                <a:gradFill flip="none" rotWithShape="1">
                  <a:gsLst>
                    <a:gs pos="0">
                      <a:schemeClr val="bg1">
                        <a:lumMod val="7500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innerShdw blurRad="50800" dist="381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淘宝网Chenying0907出品 30"/>
              <p:cNvSpPr txBox="1"/>
              <p:nvPr/>
            </p:nvSpPr>
            <p:spPr>
              <a:xfrm>
                <a:off x="2378279" y="4828841"/>
                <a:ext cx="13874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b="1" dirty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添加标题</a:t>
                </a:r>
              </a:p>
            </p:txBody>
          </p:sp>
        </p:grpSp>
        <p:grpSp>
          <p:nvGrpSpPr>
            <p:cNvPr id="33" name="淘宝网Chenying0907出品 32"/>
            <p:cNvGrpSpPr/>
            <p:nvPr/>
          </p:nvGrpSpPr>
          <p:grpSpPr>
            <a:xfrm>
              <a:off x="3940281" y="5327134"/>
              <a:ext cx="1652904" cy="369332"/>
              <a:chOff x="2080894" y="4828841"/>
              <a:chExt cx="1652904" cy="369332"/>
            </a:xfrm>
          </p:grpSpPr>
          <p:sp>
            <p:nvSpPr>
              <p:cNvPr id="37" name="圆角淘宝网Chenying0907出品 36"/>
              <p:cNvSpPr/>
              <p:nvPr/>
            </p:nvSpPr>
            <p:spPr>
              <a:xfrm>
                <a:off x="2080894" y="4880791"/>
                <a:ext cx="265433" cy="265433"/>
              </a:xfrm>
              <a:prstGeom prst="roundRect">
                <a:avLst/>
              </a:prstGeom>
              <a:solidFill>
                <a:srgbClr val="FFB850"/>
              </a:solidFill>
              <a:ln w="19050">
                <a:gradFill flip="none" rotWithShape="1">
                  <a:gsLst>
                    <a:gs pos="0">
                      <a:schemeClr val="bg1">
                        <a:lumMod val="7500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innerShdw blurRad="50800" dist="381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8" name="淘宝网Chenying0907出品 28"/>
              <p:cNvSpPr txBox="1"/>
              <p:nvPr/>
            </p:nvSpPr>
            <p:spPr>
              <a:xfrm>
                <a:off x="2346327" y="4828841"/>
                <a:ext cx="13874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b="1" dirty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添加标题</a:t>
                </a:r>
              </a:p>
            </p:txBody>
          </p:sp>
        </p:grpSp>
        <p:grpSp>
          <p:nvGrpSpPr>
            <p:cNvPr id="34" name="淘宝网Chenying0907出品 33"/>
            <p:cNvGrpSpPr/>
            <p:nvPr/>
          </p:nvGrpSpPr>
          <p:grpSpPr>
            <a:xfrm>
              <a:off x="2094548" y="5327134"/>
              <a:ext cx="1652904" cy="369332"/>
              <a:chOff x="2080894" y="4828841"/>
              <a:chExt cx="1652904" cy="369332"/>
            </a:xfrm>
          </p:grpSpPr>
          <p:sp>
            <p:nvSpPr>
              <p:cNvPr id="35" name="圆角淘宝网Chenying0907出品 34"/>
              <p:cNvSpPr/>
              <p:nvPr/>
            </p:nvSpPr>
            <p:spPr>
              <a:xfrm>
                <a:off x="2080894" y="4880791"/>
                <a:ext cx="265433" cy="265433"/>
              </a:xfrm>
              <a:prstGeom prst="roundRect">
                <a:avLst/>
              </a:prstGeom>
              <a:solidFill>
                <a:srgbClr val="01ACBE"/>
              </a:solidFill>
              <a:ln w="19050">
                <a:gradFill flip="none" rotWithShape="1">
                  <a:gsLst>
                    <a:gs pos="0">
                      <a:schemeClr val="bg1">
                        <a:lumMod val="7500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innerShdw blurRad="50800" dist="381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淘宝网Chenying0907出品 26"/>
              <p:cNvSpPr txBox="1"/>
              <p:nvPr/>
            </p:nvSpPr>
            <p:spPr>
              <a:xfrm>
                <a:off x="2346327" y="4828841"/>
                <a:ext cx="13874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b="1" dirty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添加标题</a:t>
                </a:r>
              </a:p>
            </p:txBody>
          </p:sp>
        </p:grpSp>
      </p:grpSp>
      <p:cxnSp>
        <p:nvCxnSpPr>
          <p:cNvPr id="43" name="淘宝网Chenying0907出品 42"/>
          <p:cNvCxnSpPr/>
          <p:nvPr/>
        </p:nvCxnSpPr>
        <p:spPr>
          <a:xfrm>
            <a:off x="1762869" y="5157192"/>
            <a:ext cx="8771621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淘宝网Chenying0907出品 115"/>
          <p:cNvSpPr txBox="1"/>
          <p:nvPr/>
        </p:nvSpPr>
        <p:spPr>
          <a:xfrm>
            <a:off x="1874403" y="5243190"/>
            <a:ext cx="844319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您的内容打在这里，或者通过复制您的文本后，在此框中选择粘贴，尽可能简介扼要，主题明确您的内容打在这里，或者通过复制您的文本后，在此框中选择粘贴，尽可能简介扼要，主题明确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/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 advTm="0">
        <p14:switch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000"/>
                            </p:stCondLst>
                            <p:childTnLst>
                              <p:par>
                                <p:cTn id="8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 animBg="1"/>
      <p:bldP spid="15" grpId="0"/>
      <p:bldGraphic spid="16" grpId="0">
        <p:bldAsOne/>
      </p:bldGraphic>
      <p:bldGraphic spid="17" grpId="0">
        <p:bldAsOne/>
      </p:bldGraphic>
      <p:bldGraphic spid="18" grpId="0">
        <p:bldAsOne/>
      </p:bldGraphic>
      <p:bldGraphic spid="19" grpId="0">
        <p:bldAsOne/>
      </p:bldGraphic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4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552971" y="324163"/>
            <a:ext cx="604358" cy="216024"/>
            <a:chOff x="264939" y="188640"/>
            <a:chExt cx="604358" cy="216024"/>
          </a:xfrm>
        </p:grpSpPr>
        <p:sp>
          <p:nvSpPr>
            <p:cNvPr id="9" name="燕尾形 8"/>
            <p:cNvSpPr/>
            <p:nvPr/>
          </p:nvSpPr>
          <p:spPr>
            <a:xfrm>
              <a:off x="264939" y="188640"/>
              <a:ext cx="216024" cy="216024"/>
            </a:xfrm>
            <a:prstGeom prst="chevron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燕尾形 9"/>
            <p:cNvSpPr/>
            <p:nvPr/>
          </p:nvSpPr>
          <p:spPr>
            <a:xfrm>
              <a:off x="454914" y="188640"/>
              <a:ext cx="216024" cy="216024"/>
            </a:xfrm>
            <a:prstGeom prst="chevron">
              <a:avLst/>
            </a:prstGeom>
            <a:solidFill>
              <a:srgbClr val="7030A0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燕尾形 10"/>
            <p:cNvSpPr/>
            <p:nvPr/>
          </p:nvSpPr>
          <p:spPr>
            <a:xfrm>
              <a:off x="653273" y="188640"/>
              <a:ext cx="216024" cy="216024"/>
            </a:xfrm>
            <a:prstGeom prst="chevron">
              <a:avLst/>
            </a:prstGeom>
            <a:solidFill>
              <a:srgbClr val="7030A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2" name="文本框 9"/>
          <p:cNvSpPr txBox="1"/>
          <p:nvPr/>
        </p:nvSpPr>
        <p:spPr>
          <a:xfrm>
            <a:off x="1345059" y="243662"/>
            <a:ext cx="2232248" cy="37702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sz="2000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点击输入标题内容</a:t>
            </a:r>
            <a:endParaRPr lang="zh-CN" altLang="en-US" sz="2400" b="1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1417067" y="620688"/>
            <a:ext cx="964907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标注 13"/>
          <p:cNvSpPr/>
          <p:nvPr/>
        </p:nvSpPr>
        <p:spPr>
          <a:xfrm>
            <a:off x="10911596" y="260648"/>
            <a:ext cx="442575" cy="296525"/>
          </a:xfrm>
          <a:prstGeom prst="wedgeRectCallou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latin typeface="Impact MT Std" pitchFamily="34" charset="0"/>
            </a:endParaRPr>
          </a:p>
        </p:txBody>
      </p:sp>
      <p:sp>
        <p:nvSpPr>
          <p:cNvPr id="15" name="矩形 3"/>
          <p:cNvSpPr>
            <a:spLocks noChangeArrowheads="1"/>
          </p:cNvSpPr>
          <p:nvPr/>
        </p:nvSpPr>
        <p:spPr bwMode="auto">
          <a:xfrm>
            <a:off x="10911595" y="260648"/>
            <a:ext cx="442575" cy="3154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3" tIns="34287" rIns="68573" bIns="34287">
            <a:spAutoFit/>
          </a:bodyPr>
          <a:lstStyle/>
          <a:p>
            <a:pPr algn="ctr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600" b="1" dirty="0">
                <a:solidFill>
                  <a:schemeClr val="bg1"/>
                </a:solidFill>
                <a:latin typeface="Impact MT Std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31</a:t>
            </a:r>
            <a:endParaRPr lang="zh-CN" altLang="en-US" sz="1600" b="1" dirty="0">
              <a:solidFill>
                <a:schemeClr val="bg1"/>
              </a:solidFill>
              <a:latin typeface="Impact MT Std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16" name="直接连接符 15"/>
          <p:cNvCxnSpPr/>
          <p:nvPr/>
        </p:nvCxnSpPr>
        <p:spPr>
          <a:xfrm>
            <a:off x="8260394" y="2459162"/>
            <a:ext cx="1699261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8260394" y="4650291"/>
            <a:ext cx="1699261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>
            <a:off x="8260395" y="3560654"/>
            <a:ext cx="91439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 flipH="1">
            <a:off x="2263140" y="2459162"/>
            <a:ext cx="1699261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 flipH="1">
            <a:off x="2263140" y="4650291"/>
            <a:ext cx="1699261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 flipH="1">
            <a:off x="3048001" y="3560654"/>
            <a:ext cx="914399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Freeform 5"/>
          <p:cNvSpPr/>
          <p:nvPr/>
        </p:nvSpPr>
        <p:spPr bwMode="auto">
          <a:xfrm rot="5400000">
            <a:off x="1399769" y="1867035"/>
            <a:ext cx="1225382" cy="1086048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/>
          <a:lstStyle/>
          <a:p>
            <a:endParaRPr lang="zh-CN" altLang="en-US" sz="2400" b="1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Freeform 5"/>
          <p:cNvSpPr/>
          <p:nvPr/>
        </p:nvSpPr>
        <p:spPr bwMode="auto">
          <a:xfrm rot="5400000">
            <a:off x="2219630" y="3017630"/>
            <a:ext cx="1225382" cy="1086048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/>
          <a:lstStyle/>
          <a:p>
            <a:endParaRPr lang="zh-CN" altLang="en-US" sz="2400" b="1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Freeform 5"/>
          <p:cNvSpPr/>
          <p:nvPr/>
        </p:nvSpPr>
        <p:spPr bwMode="auto">
          <a:xfrm rot="5400000">
            <a:off x="1399769" y="4107267"/>
            <a:ext cx="1225382" cy="1086048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/>
          <a:lstStyle/>
          <a:p>
            <a:endParaRPr lang="zh-CN" altLang="en-US" sz="2400" b="1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Freeform 5"/>
          <p:cNvSpPr/>
          <p:nvPr/>
        </p:nvSpPr>
        <p:spPr bwMode="auto">
          <a:xfrm rot="5400000">
            <a:off x="9585899" y="1867035"/>
            <a:ext cx="1225382" cy="1086048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/>
          <a:lstStyle/>
          <a:p>
            <a:endParaRPr lang="zh-CN" altLang="en-US" sz="2400" b="1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Freeform 5"/>
          <p:cNvSpPr/>
          <p:nvPr/>
        </p:nvSpPr>
        <p:spPr bwMode="auto">
          <a:xfrm rot="5400000">
            <a:off x="8766038" y="3017630"/>
            <a:ext cx="1225382" cy="1086048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/>
          <a:lstStyle/>
          <a:p>
            <a:endParaRPr lang="zh-CN" altLang="en-US" sz="2400" b="1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Freeform 5"/>
          <p:cNvSpPr/>
          <p:nvPr/>
        </p:nvSpPr>
        <p:spPr bwMode="auto">
          <a:xfrm rot="5400000">
            <a:off x="9585899" y="4107267"/>
            <a:ext cx="1225382" cy="1086048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/>
          <a:lstStyle/>
          <a:p>
            <a:endParaRPr lang="zh-CN" altLang="en-US" sz="2400" b="1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3895940" y="1901190"/>
            <a:ext cx="4400122" cy="3657600"/>
            <a:chOff x="3895940" y="1901190"/>
            <a:chExt cx="4400122" cy="3657600"/>
          </a:xfrm>
        </p:grpSpPr>
        <p:pic>
          <p:nvPicPr>
            <p:cNvPr id="29" name="Picture 6" descr="iMac-mock-up-diferents-views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5940" y="1901190"/>
              <a:ext cx="4400122" cy="3657600"/>
            </a:xfrm>
            <a:prstGeom prst="rect">
              <a:avLst/>
            </a:prstGeom>
          </p:spPr>
        </p:pic>
        <p:pic>
          <p:nvPicPr>
            <p:cNvPr id="30" name="图片 29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65600" y="2216252"/>
              <a:ext cx="3860800" cy="2204516"/>
            </a:xfrm>
            <a:prstGeom prst="rect">
              <a:avLst/>
            </a:prstGeom>
          </p:spPr>
        </p:pic>
      </p:grpSp>
      <p:sp>
        <p:nvSpPr>
          <p:cNvPr id="31" name="Freeform 5"/>
          <p:cNvSpPr/>
          <p:nvPr/>
        </p:nvSpPr>
        <p:spPr bwMode="auto">
          <a:xfrm rot="5400000">
            <a:off x="906070" y="3288260"/>
            <a:ext cx="938438" cy="831732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/>
          <a:lstStyle/>
          <a:p>
            <a:endParaRPr lang="zh-CN" altLang="en-US" sz="2400" b="1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Freeform 5"/>
          <p:cNvSpPr/>
          <p:nvPr/>
        </p:nvSpPr>
        <p:spPr bwMode="auto">
          <a:xfrm rot="5400000">
            <a:off x="2763641" y="1833313"/>
            <a:ext cx="938438" cy="831732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/>
          <a:lstStyle/>
          <a:p>
            <a:endParaRPr lang="zh-CN" altLang="en-US" sz="2400" b="1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Freeform 5"/>
          <p:cNvSpPr/>
          <p:nvPr/>
        </p:nvSpPr>
        <p:spPr bwMode="auto">
          <a:xfrm rot="5400000">
            <a:off x="8521590" y="1833313"/>
            <a:ext cx="938438" cy="831732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/>
          <a:lstStyle/>
          <a:p>
            <a:endParaRPr lang="zh-CN" altLang="en-US" sz="2400" b="1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Freeform 5"/>
          <p:cNvSpPr/>
          <p:nvPr/>
        </p:nvSpPr>
        <p:spPr bwMode="auto">
          <a:xfrm rot="5400000">
            <a:off x="10272395" y="3109875"/>
            <a:ext cx="938438" cy="831732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/>
          <a:lstStyle/>
          <a:p>
            <a:endParaRPr lang="zh-CN" altLang="en-US" sz="2400" b="1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5" name="Group 8"/>
          <p:cNvGrpSpPr>
            <a:grpSpLocks noChangeAspect="1"/>
          </p:cNvGrpSpPr>
          <p:nvPr/>
        </p:nvGrpSpPr>
        <p:grpSpPr bwMode="auto">
          <a:xfrm>
            <a:off x="1209798" y="3526520"/>
            <a:ext cx="330982" cy="362665"/>
            <a:chOff x="3437" y="2282"/>
            <a:chExt cx="679" cy="744"/>
          </a:xfrm>
          <a:solidFill>
            <a:schemeClr val="bg1"/>
          </a:solidFill>
        </p:grpSpPr>
        <p:sp>
          <p:nvSpPr>
            <p:cNvPr id="36" name="Freeform 9"/>
            <p:cNvSpPr/>
            <p:nvPr/>
          </p:nvSpPr>
          <p:spPr bwMode="auto">
            <a:xfrm>
              <a:off x="3595" y="2282"/>
              <a:ext cx="364" cy="379"/>
            </a:xfrm>
            <a:custGeom>
              <a:avLst/>
              <a:gdLst>
                <a:gd name="T0" fmla="*/ 50 w 152"/>
                <a:gd name="T1" fmla="*/ 147 h 159"/>
                <a:gd name="T2" fmla="*/ 39 w 152"/>
                <a:gd name="T3" fmla="*/ 147 h 159"/>
                <a:gd name="T4" fmla="*/ 76 w 152"/>
                <a:gd name="T5" fmla="*/ 159 h 159"/>
                <a:gd name="T6" fmla="*/ 114 w 152"/>
                <a:gd name="T7" fmla="*/ 147 h 159"/>
                <a:gd name="T8" fmla="*/ 103 w 152"/>
                <a:gd name="T9" fmla="*/ 147 h 159"/>
                <a:gd name="T10" fmla="*/ 152 w 152"/>
                <a:gd name="T11" fmla="*/ 76 h 159"/>
                <a:gd name="T12" fmla="*/ 76 w 152"/>
                <a:gd name="T13" fmla="*/ 0 h 159"/>
                <a:gd name="T14" fmla="*/ 0 w 152"/>
                <a:gd name="T15" fmla="*/ 76 h 159"/>
                <a:gd name="T16" fmla="*/ 50 w 152"/>
                <a:gd name="T17" fmla="*/ 147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2" h="159">
                  <a:moveTo>
                    <a:pt x="50" y="147"/>
                  </a:moveTo>
                  <a:cubicBezTo>
                    <a:pt x="39" y="147"/>
                    <a:pt x="39" y="147"/>
                    <a:pt x="39" y="147"/>
                  </a:cubicBezTo>
                  <a:cubicBezTo>
                    <a:pt x="39" y="152"/>
                    <a:pt x="53" y="159"/>
                    <a:pt x="76" y="159"/>
                  </a:cubicBezTo>
                  <a:cubicBezTo>
                    <a:pt x="99" y="159"/>
                    <a:pt x="113" y="152"/>
                    <a:pt x="114" y="147"/>
                  </a:cubicBezTo>
                  <a:cubicBezTo>
                    <a:pt x="103" y="147"/>
                    <a:pt x="103" y="147"/>
                    <a:pt x="103" y="147"/>
                  </a:cubicBezTo>
                  <a:cubicBezTo>
                    <a:pt x="131" y="136"/>
                    <a:pt x="152" y="108"/>
                    <a:pt x="152" y="76"/>
                  </a:cubicBezTo>
                  <a:cubicBezTo>
                    <a:pt x="152" y="34"/>
                    <a:pt x="118" y="0"/>
                    <a:pt x="76" y="0"/>
                  </a:cubicBezTo>
                  <a:cubicBezTo>
                    <a:pt x="34" y="0"/>
                    <a:pt x="0" y="34"/>
                    <a:pt x="0" y="76"/>
                  </a:cubicBezTo>
                  <a:cubicBezTo>
                    <a:pt x="0" y="108"/>
                    <a:pt x="21" y="136"/>
                    <a:pt x="50" y="1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 b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7" name="Freeform 10"/>
            <p:cNvSpPr/>
            <p:nvPr/>
          </p:nvSpPr>
          <p:spPr bwMode="auto">
            <a:xfrm>
              <a:off x="3437" y="2633"/>
              <a:ext cx="679" cy="393"/>
            </a:xfrm>
            <a:custGeom>
              <a:avLst/>
              <a:gdLst>
                <a:gd name="T0" fmla="*/ 222 w 284"/>
                <a:gd name="T1" fmla="*/ 0 h 165"/>
                <a:gd name="T2" fmla="*/ 188 w 284"/>
                <a:gd name="T3" fmla="*/ 0 h 165"/>
                <a:gd name="T4" fmla="*/ 154 w 284"/>
                <a:gd name="T5" fmla="*/ 19 h 165"/>
                <a:gd name="T6" fmla="*/ 154 w 284"/>
                <a:gd name="T7" fmla="*/ 134 h 165"/>
                <a:gd name="T8" fmla="*/ 143 w 284"/>
                <a:gd name="T9" fmla="*/ 146 h 165"/>
                <a:gd name="T10" fmla="*/ 131 w 284"/>
                <a:gd name="T11" fmla="*/ 134 h 165"/>
                <a:gd name="T12" fmla="*/ 131 w 284"/>
                <a:gd name="T13" fmla="*/ 19 h 165"/>
                <a:gd name="T14" fmla="*/ 97 w 284"/>
                <a:gd name="T15" fmla="*/ 0 h 165"/>
                <a:gd name="T16" fmla="*/ 63 w 284"/>
                <a:gd name="T17" fmla="*/ 0 h 165"/>
                <a:gd name="T18" fmla="*/ 0 w 284"/>
                <a:gd name="T19" fmla="*/ 86 h 165"/>
                <a:gd name="T20" fmla="*/ 0 w 284"/>
                <a:gd name="T21" fmla="*/ 165 h 165"/>
                <a:gd name="T22" fmla="*/ 284 w 284"/>
                <a:gd name="T23" fmla="*/ 165 h 165"/>
                <a:gd name="T24" fmla="*/ 284 w 284"/>
                <a:gd name="T25" fmla="*/ 86 h 165"/>
                <a:gd name="T26" fmla="*/ 222 w 284"/>
                <a:gd name="T27" fmla="*/ 0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84" h="165">
                  <a:moveTo>
                    <a:pt x="222" y="0"/>
                  </a:moveTo>
                  <a:cubicBezTo>
                    <a:pt x="188" y="0"/>
                    <a:pt x="188" y="0"/>
                    <a:pt x="188" y="0"/>
                  </a:cubicBezTo>
                  <a:cubicBezTo>
                    <a:pt x="188" y="10"/>
                    <a:pt x="172" y="17"/>
                    <a:pt x="154" y="19"/>
                  </a:cubicBezTo>
                  <a:cubicBezTo>
                    <a:pt x="154" y="134"/>
                    <a:pt x="154" y="134"/>
                    <a:pt x="154" y="134"/>
                  </a:cubicBezTo>
                  <a:cubicBezTo>
                    <a:pt x="154" y="140"/>
                    <a:pt x="149" y="146"/>
                    <a:pt x="143" y="146"/>
                  </a:cubicBezTo>
                  <a:cubicBezTo>
                    <a:pt x="136" y="146"/>
                    <a:pt x="131" y="140"/>
                    <a:pt x="131" y="134"/>
                  </a:cubicBezTo>
                  <a:cubicBezTo>
                    <a:pt x="131" y="19"/>
                    <a:pt x="131" y="19"/>
                    <a:pt x="131" y="19"/>
                  </a:cubicBezTo>
                  <a:cubicBezTo>
                    <a:pt x="113" y="17"/>
                    <a:pt x="97" y="11"/>
                    <a:pt x="97" y="0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28" y="0"/>
                    <a:pt x="0" y="39"/>
                    <a:pt x="0" y="86"/>
                  </a:cubicBezTo>
                  <a:cubicBezTo>
                    <a:pt x="0" y="165"/>
                    <a:pt x="0" y="165"/>
                    <a:pt x="0" y="165"/>
                  </a:cubicBezTo>
                  <a:cubicBezTo>
                    <a:pt x="284" y="165"/>
                    <a:pt x="284" y="165"/>
                    <a:pt x="284" y="165"/>
                  </a:cubicBezTo>
                  <a:cubicBezTo>
                    <a:pt x="284" y="86"/>
                    <a:pt x="284" y="86"/>
                    <a:pt x="284" y="86"/>
                  </a:cubicBezTo>
                  <a:cubicBezTo>
                    <a:pt x="284" y="39"/>
                    <a:pt x="256" y="0"/>
                    <a:pt x="22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 b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8" name="Group 13"/>
          <p:cNvGrpSpPr>
            <a:grpSpLocks noChangeAspect="1"/>
          </p:cNvGrpSpPr>
          <p:nvPr/>
        </p:nvGrpSpPr>
        <p:grpSpPr bwMode="auto">
          <a:xfrm>
            <a:off x="8835705" y="2065564"/>
            <a:ext cx="362945" cy="367230"/>
            <a:chOff x="2426" y="2781"/>
            <a:chExt cx="593" cy="600"/>
          </a:xfrm>
          <a:solidFill>
            <a:schemeClr val="bg1"/>
          </a:solidFill>
        </p:grpSpPr>
        <p:sp>
          <p:nvSpPr>
            <p:cNvPr id="39" name="Freeform 14"/>
            <p:cNvSpPr/>
            <p:nvPr/>
          </p:nvSpPr>
          <p:spPr bwMode="auto">
            <a:xfrm>
              <a:off x="2442" y="2805"/>
              <a:ext cx="577" cy="576"/>
            </a:xfrm>
            <a:custGeom>
              <a:avLst/>
              <a:gdLst>
                <a:gd name="T0" fmla="*/ 0 w 241"/>
                <a:gd name="T1" fmla="*/ 115 h 241"/>
                <a:gd name="T2" fmla="*/ 0 w 241"/>
                <a:gd name="T3" fmla="*/ 121 h 241"/>
                <a:gd name="T4" fmla="*/ 121 w 241"/>
                <a:gd name="T5" fmla="*/ 241 h 241"/>
                <a:gd name="T6" fmla="*/ 241 w 241"/>
                <a:gd name="T7" fmla="*/ 121 h 241"/>
                <a:gd name="T8" fmla="*/ 121 w 241"/>
                <a:gd name="T9" fmla="*/ 0 h 241"/>
                <a:gd name="T10" fmla="*/ 121 w 241"/>
                <a:gd name="T11" fmla="*/ 115 h 241"/>
                <a:gd name="T12" fmla="*/ 0 w 241"/>
                <a:gd name="T13" fmla="*/ 115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1" h="241">
                  <a:moveTo>
                    <a:pt x="0" y="115"/>
                  </a:moveTo>
                  <a:cubicBezTo>
                    <a:pt x="0" y="117"/>
                    <a:pt x="0" y="119"/>
                    <a:pt x="0" y="121"/>
                  </a:cubicBezTo>
                  <a:cubicBezTo>
                    <a:pt x="0" y="187"/>
                    <a:pt x="54" y="241"/>
                    <a:pt x="121" y="241"/>
                  </a:cubicBezTo>
                  <a:cubicBezTo>
                    <a:pt x="187" y="241"/>
                    <a:pt x="241" y="187"/>
                    <a:pt x="241" y="121"/>
                  </a:cubicBezTo>
                  <a:cubicBezTo>
                    <a:pt x="241" y="54"/>
                    <a:pt x="187" y="0"/>
                    <a:pt x="121" y="0"/>
                  </a:cubicBezTo>
                  <a:cubicBezTo>
                    <a:pt x="121" y="115"/>
                    <a:pt x="121" y="115"/>
                    <a:pt x="121" y="115"/>
                  </a:cubicBezTo>
                  <a:lnTo>
                    <a:pt x="0" y="1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 b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0" name="Freeform 15"/>
            <p:cNvSpPr>
              <a:spLocks noEditPoints="1"/>
            </p:cNvSpPr>
            <p:nvPr/>
          </p:nvSpPr>
          <p:spPr bwMode="auto">
            <a:xfrm>
              <a:off x="2426" y="2781"/>
              <a:ext cx="275" cy="273"/>
            </a:xfrm>
            <a:custGeom>
              <a:avLst/>
              <a:gdLst>
                <a:gd name="T0" fmla="*/ 0 w 115"/>
                <a:gd name="T1" fmla="*/ 114 h 114"/>
                <a:gd name="T2" fmla="*/ 115 w 115"/>
                <a:gd name="T3" fmla="*/ 114 h 114"/>
                <a:gd name="T4" fmla="*/ 115 w 115"/>
                <a:gd name="T5" fmla="*/ 0 h 114"/>
                <a:gd name="T6" fmla="*/ 0 w 115"/>
                <a:gd name="T7" fmla="*/ 114 h 114"/>
                <a:gd name="T8" fmla="*/ 15 w 115"/>
                <a:gd name="T9" fmla="*/ 104 h 114"/>
                <a:gd name="T10" fmla="*/ 104 w 115"/>
                <a:gd name="T11" fmla="*/ 14 h 114"/>
                <a:gd name="T12" fmla="*/ 104 w 115"/>
                <a:gd name="T13" fmla="*/ 104 h 114"/>
                <a:gd name="T14" fmla="*/ 15 w 115"/>
                <a:gd name="T15" fmla="*/ 10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5" h="114">
                  <a:moveTo>
                    <a:pt x="0" y="114"/>
                  </a:moveTo>
                  <a:cubicBezTo>
                    <a:pt x="115" y="114"/>
                    <a:pt x="115" y="114"/>
                    <a:pt x="115" y="114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51" y="0"/>
                    <a:pt x="0" y="51"/>
                    <a:pt x="0" y="114"/>
                  </a:cubicBezTo>
                  <a:close/>
                  <a:moveTo>
                    <a:pt x="15" y="104"/>
                  </a:moveTo>
                  <a:cubicBezTo>
                    <a:pt x="15" y="54"/>
                    <a:pt x="55" y="14"/>
                    <a:pt x="104" y="14"/>
                  </a:cubicBezTo>
                  <a:cubicBezTo>
                    <a:pt x="104" y="104"/>
                    <a:pt x="104" y="104"/>
                    <a:pt x="104" y="104"/>
                  </a:cubicBezTo>
                  <a:lnTo>
                    <a:pt x="15" y="10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 b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1" name="Group 18"/>
          <p:cNvGrpSpPr>
            <a:grpSpLocks noChangeAspect="1"/>
          </p:cNvGrpSpPr>
          <p:nvPr/>
        </p:nvGrpSpPr>
        <p:grpSpPr bwMode="auto">
          <a:xfrm>
            <a:off x="3044348" y="2046972"/>
            <a:ext cx="377023" cy="351316"/>
            <a:chOff x="3802" y="2858"/>
            <a:chExt cx="616" cy="574"/>
          </a:xfrm>
          <a:solidFill>
            <a:schemeClr val="bg1"/>
          </a:solidFill>
        </p:grpSpPr>
        <p:sp>
          <p:nvSpPr>
            <p:cNvPr id="42" name="Rectangle 19"/>
            <p:cNvSpPr>
              <a:spLocks noChangeArrowheads="1"/>
            </p:cNvSpPr>
            <p:nvPr/>
          </p:nvSpPr>
          <p:spPr bwMode="auto">
            <a:xfrm>
              <a:off x="3802" y="3205"/>
              <a:ext cx="129" cy="22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 b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3" name="Rectangle 20"/>
            <p:cNvSpPr>
              <a:spLocks noChangeArrowheads="1"/>
            </p:cNvSpPr>
            <p:nvPr/>
          </p:nvSpPr>
          <p:spPr bwMode="auto">
            <a:xfrm>
              <a:off x="3964" y="3174"/>
              <a:ext cx="129" cy="25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 b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4" name="Rectangle 21"/>
            <p:cNvSpPr>
              <a:spLocks noChangeArrowheads="1"/>
            </p:cNvSpPr>
            <p:nvPr/>
          </p:nvSpPr>
          <p:spPr bwMode="auto">
            <a:xfrm>
              <a:off x="4129" y="3131"/>
              <a:ext cx="129" cy="30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 b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5" name="Rectangle 22"/>
            <p:cNvSpPr>
              <a:spLocks noChangeArrowheads="1"/>
            </p:cNvSpPr>
            <p:nvPr/>
          </p:nvSpPr>
          <p:spPr bwMode="auto">
            <a:xfrm>
              <a:off x="4289" y="3078"/>
              <a:ext cx="129" cy="35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 b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6" name="Freeform 23"/>
            <p:cNvSpPr/>
            <p:nvPr/>
          </p:nvSpPr>
          <p:spPr bwMode="auto">
            <a:xfrm>
              <a:off x="3888" y="2858"/>
              <a:ext cx="370" cy="270"/>
            </a:xfrm>
            <a:custGeom>
              <a:avLst/>
              <a:gdLst>
                <a:gd name="T0" fmla="*/ 94 w 155"/>
                <a:gd name="T1" fmla="*/ 21 h 113"/>
                <a:gd name="T2" fmla="*/ 0 w 155"/>
                <a:gd name="T3" fmla="*/ 72 h 113"/>
                <a:gd name="T4" fmla="*/ 114 w 155"/>
                <a:gd name="T5" fmla="*/ 63 h 113"/>
                <a:gd name="T6" fmla="*/ 122 w 155"/>
                <a:gd name="T7" fmla="*/ 82 h 113"/>
                <a:gd name="T8" fmla="*/ 155 w 155"/>
                <a:gd name="T9" fmla="*/ 0 h 113"/>
                <a:gd name="T10" fmla="*/ 85 w 155"/>
                <a:gd name="T11" fmla="*/ 2 h 113"/>
                <a:gd name="T12" fmla="*/ 94 w 155"/>
                <a:gd name="T13" fmla="*/ 21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5" h="113">
                  <a:moveTo>
                    <a:pt x="94" y="21"/>
                  </a:moveTo>
                  <a:cubicBezTo>
                    <a:pt x="85" y="33"/>
                    <a:pt x="53" y="68"/>
                    <a:pt x="0" y="72"/>
                  </a:cubicBezTo>
                  <a:cubicBezTo>
                    <a:pt x="0" y="72"/>
                    <a:pt x="31" y="113"/>
                    <a:pt x="114" y="63"/>
                  </a:cubicBezTo>
                  <a:cubicBezTo>
                    <a:pt x="122" y="82"/>
                    <a:pt x="122" y="82"/>
                    <a:pt x="122" y="82"/>
                  </a:cubicBezTo>
                  <a:cubicBezTo>
                    <a:pt x="155" y="0"/>
                    <a:pt x="155" y="0"/>
                    <a:pt x="155" y="0"/>
                  </a:cubicBezTo>
                  <a:cubicBezTo>
                    <a:pt x="85" y="2"/>
                    <a:pt x="85" y="2"/>
                    <a:pt x="85" y="2"/>
                  </a:cubicBezTo>
                  <a:lnTo>
                    <a:pt x="94" y="2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 b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7" name="Freeform 108"/>
          <p:cNvSpPr>
            <a:spLocks noEditPoints="1"/>
          </p:cNvSpPr>
          <p:nvPr/>
        </p:nvSpPr>
        <p:spPr bwMode="auto">
          <a:xfrm>
            <a:off x="10518989" y="3337228"/>
            <a:ext cx="445251" cy="446853"/>
          </a:xfrm>
          <a:custGeom>
            <a:avLst/>
            <a:gdLst>
              <a:gd name="T0" fmla="*/ 97 w 115"/>
              <a:gd name="T1" fmla="*/ 48 h 115"/>
              <a:gd name="T2" fmla="*/ 91 w 115"/>
              <a:gd name="T3" fmla="*/ 41 h 115"/>
              <a:gd name="T4" fmla="*/ 102 w 115"/>
              <a:gd name="T5" fmla="*/ 26 h 115"/>
              <a:gd name="T6" fmla="*/ 94 w 115"/>
              <a:gd name="T7" fmla="*/ 13 h 115"/>
              <a:gd name="T8" fmla="*/ 79 w 115"/>
              <a:gd name="T9" fmla="*/ 23 h 115"/>
              <a:gd name="T10" fmla="*/ 70 w 115"/>
              <a:gd name="T11" fmla="*/ 22 h 115"/>
              <a:gd name="T12" fmla="*/ 67 w 115"/>
              <a:gd name="T13" fmla="*/ 3 h 115"/>
              <a:gd name="T14" fmla="*/ 52 w 115"/>
              <a:gd name="T15" fmla="*/ 0 h 115"/>
              <a:gd name="T16" fmla="*/ 48 w 115"/>
              <a:gd name="T17" fmla="*/ 18 h 115"/>
              <a:gd name="T18" fmla="*/ 41 w 115"/>
              <a:gd name="T19" fmla="*/ 24 h 115"/>
              <a:gd name="T20" fmla="*/ 26 w 115"/>
              <a:gd name="T21" fmla="*/ 13 h 115"/>
              <a:gd name="T22" fmla="*/ 13 w 115"/>
              <a:gd name="T23" fmla="*/ 21 h 115"/>
              <a:gd name="T24" fmla="*/ 23 w 115"/>
              <a:gd name="T25" fmla="*/ 36 h 115"/>
              <a:gd name="T26" fmla="*/ 22 w 115"/>
              <a:gd name="T27" fmla="*/ 45 h 115"/>
              <a:gd name="T28" fmla="*/ 4 w 115"/>
              <a:gd name="T29" fmla="*/ 48 h 115"/>
              <a:gd name="T30" fmla="*/ 0 w 115"/>
              <a:gd name="T31" fmla="*/ 63 h 115"/>
              <a:gd name="T32" fmla="*/ 18 w 115"/>
              <a:gd name="T33" fmla="*/ 66 h 115"/>
              <a:gd name="T34" fmla="*/ 24 w 115"/>
              <a:gd name="T35" fmla="*/ 73 h 115"/>
              <a:gd name="T36" fmla="*/ 13 w 115"/>
              <a:gd name="T37" fmla="*/ 89 h 115"/>
              <a:gd name="T38" fmla="*/ 21 w 115"/>
              <a:gd name="T39" fmla="*/ 102 h 115"/>
              <a:gd name="T40" fmla="*/ 36 w 115"/>
              <a:gd name="T41" fmla="*/ 92 h 115"/>
              <a:gd name="T42" fmla="*/ 45 w 115"/>
              <a:gd name="T43" fmla="*/ 92 h 115"/>
              <a:gd name="T44" fmla="*/ 48 w 115"/>
              <a:gd name="T45" fmla="*/ 111 h 115"/>
              <a:gd name="T46" fmla="*/ 63 w 115"/>
              <a:gd name="T47" fmla="*/ 115 h 115"/>
              <a:gd name="T48" fmla="*/ 67 w 115"/>
              <a:gd name="T49" fmla="*/ 97 h 115"/>
              <a:gd name="T50" fmla="*/ 74 w 115"/>
              <a:gd name="T51" fmla="*/ 91 h 115"/>
              <a:gd name="T52" fmla="*/ 89 w 115"/>
              <a:gd name="T53" fmla="*/ 102 h 115"/>
              <a:gd name="T54" fmla="*/ 102 w 115"/>
              <a:gd name="T55" fmla="*/ 94 h 115"/>
              <a:gd name="T56" fmla="*/ 92 w 115"/>
              <a:gd name="T57" fmla="*/ 79 h 115"/>
              <a:gd name="T58" fmla="*/ 93 w 115"/>
              <a:gd name="T59" fmla="*/ 70 h 115"/>
              <a:gd name="T60" fmla="*/ 112 w 115"/>
              <a:gd name="T61" fmla="*/ 66 h 115"/>
              <a:gd name="T62" fmla="*/ 115 w 115"/>
              <a:gd name="T63" fmla="*/ 52 h 115"/>
              <a:gd name="T64" fmla="*/ 58 w 115"/>
              <a:gd name="T65" fmla="*/ 79 h 115"/>
              <a:gd name="T66" fmla="*/ 58 w 115"/>
              <a:gd name="T67" fmla="*/ 36 h 115"/>
              <a:gd name="T68" fmla="*/ 58 w 115"/>
              <a:gd name="T69" fmla="*/ 79 h 115"/>
              <a:gd name="T70" fmla="*/ 49 w 115"/>
              <a:gd name="T71" fmla="*/ 57 h 115"/>
              <a:gd name="T72" fmla="*/ 67 w 115"/>
              <a:gd name="T73" fmla="*/ 57 h 1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15" h="115">
                <a:moveTo>
                  <a:pt x="112" y="48"/>
                </a:moveTo>
                <a:cubicBezTo>
                  <a:pt x="97" y="48"/>
                  <a:pt x="97" y="48"/>
                  <a:pt x="97" y="48"/>
                </a:cubicBezTo>
                <a:cubicBezTo>
                  <a:pt x="95" y="48"/>
                  <a:pt x="93" y="47"/>
                  <a:pt x="93" y="45"/>
                </a:cubicBezTo>
                <a:cubicBezTo>
                  <a:pt x="91" y="41"/>
                  <a:pt x="91" y="41"/>
                  <a:pt x="91" y="41"/>
                </a:cubicBezTo>
                <a:cubicBezTo>
                  <a:pt x="90" y="40"/>
                  <a:pt x="91" y="37"/>
                  <a:pt x="92" y="36"/>
                </a:cubicBezTo>
                <a:cubicBezTo>
                  <a:pt x="102" y="26"/>
                  <a:pt x="102" y="26"/>
                  <a:pt x="102" y="26"/>
                </a:cubicBezTo>
                <a:cubicBezTo>
                  <a:pt x="104" y="24"/>
                  <a:pt x="104" y="22"/>
                  <a:pt x="102" y="21"/>
                </a:cubicBezTo>
                <a:cubicBezTo>
                  <a:pt x="94" y="13"/>
                  <a:pt x="94" y="13"/>
                  <a:pt x="94" y="13"/>
                </a:cubicBezTo>
                <a:cubicBezTo>
                  <a:pt x="93" y="11"/>
                  <a:pt x="91" y="11"/>
                  <a:pt x="89" y="13"/>
                </a:cubicBezTo>
                <a:cubicBezTo>
                  <a:pt x="79" y="23"/>
                  <a:pt x="79" y="23"/>
                  <a:pt x="79" y="23"/>
                </a:cubicBezTo>
                <a:cubicBezTo>
                  <a:pt x="78" y="24"/>
                  <a:pt x="75" y="25"/>
                  <a:pt x="74" y="24"/>
                </a:cubicBezTo>
                <a:cubicBezTo>
                  <a:pt x="70" y="22"/>
                  <a:pt x="70" y="22"/>
                  <a:pt x="70" y="22"/>
                </a:cubicBezTo>
                <a:cubicBezTo>
                  <a:pt x="68" y="22"/>
                  <a:pt x="67" y="20"/>
                  <a:pt x="67" y="18"/>
                </a:cubicBezTo>
                <a:cubicBezTo>
                  <a:pt x="67" y="3"/>
                  <a:pt x="67" y="3"/>
                  <a:pt x="67" y="3"/>
                </a:cubicBezTo>
                <a:cubicBezTo>
                  <a:pt x="67" y="1"/>
                  <a:pt x="65" y="0"/>
                  <a:pt x="63" y="0"/>
                </a:cubicBezTo>
                <a:cubicBezTo>
                  <a:pt x="52" y="0"/>
                  <a:pt x="52" y="0"/>
                  <a:pt x="52" y="0"/>
                </a:cubicBezTo>
                <a:cubicBezTo>
                  <a:pt x="50" y="0"/>
                  <a:pt x="48" y="1"/>
                  <a:pt x="48" y="3"/>
                </a:cubicBezTo>
                <a:cubicBezTo>
                  <a:pt x="48" y="18"/>
                  <a:pt x="48" y="18"/>
                  <a:pt x="48" y="18"/>
                </a:cubicBezTo>
                <a:cubicBezTo>
                  <a:pt x="48" y="20"/>
                  <a:pt x="47" y="22"/>
                  <a:pt x="45" y="22"/>
                </a:cubicBezTo>
                <a:cubicBezTo>
                  <a:pt x="41" y="24"/>
                  <a:pt x="41" y="24"/>
                  <a:pt x="41" y="24"/>
                </a:cubicBezTo>
                <a:cubicBezTo>
                  <a:pt x="40" y="25"/>
                  <a:pt x="37" y="24"/>
                  <a:pt x="36" y="23"/>
                </a:cubicBezTo>
                <a:cubicBezTo>
                  <a:pt x="26" y="13"/>
                  <a:pt x="26" y="13"/>
                  <a:pt x="26" y="13"/>
                </a:cubicBezTo>
                <a:cubicBezTo>
                  <a:pt x="25" y="11"/>
                  <a:pt x="22" y="11"/>
                  <a:pt x="21" y="13"/>
                </a:cubicBezTo>
                <a:cubicBezTo>
                  <a:pt x="13" y="21"/>
                  <a:pt x="13" y="21"/>
                  <a:pt x="13" y="21"/>
                </a:cubicBezTo>
                <a:cubicBezTo>
                  <a:pt x="12" y="22"/>
                  <a:pt x="12" y="24"/>
                  <a:pt x="13" y="26"/>
                </a:cubicBezTo>
                <a:cubicBezTo>
                  <a:pt x="23" y="36"/>
                  <a:pt x="23" y="36"/>
                  <a:pt x="23" y="36"/>
                </a:cubicBezTo>
                <a:cubicBezTo>
                  <a:pt x="24" y="37"/>
                  <a:pt x="25" y="40"/>
                  <a:pt x="24" y="41"/>
                </a:cubicBezTo>
                <a:cubicBezTo>
                  <a:pt x="22" y="45"/>
                  <a:pt x="22" y="45"/>
                  <a:pt x="22" y="45"/>
                </a:cubicBezTo>
                <a:cubicBezTo>
                  <a:pt x="22" y="47"/>
                  <a:pt x="20" y="48"/>
                  <a:pt x="1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50"/>
                  <a:pt x="0" y="52"/>
                </a:cubicBezTo>
                <a:cubicBezTo>
                  <a:pt x="0" y="63"/>
                  <a:pt x="0" y="63"/>
                  <a:pt x="0" y="63"/>
                </a:cubicBezTo>
                <a:cubicBezTo>
                  <a:pt x="0" y="65"/>
                  <a:pt x="2" y="66"/>
                  <a:pt x="4" y="66"/>
                </a:cubicBezTo>
                <a:cubicBezTo>
                  <a:pt x="18" y="66"/>
                  <a:pt x="18" y="66"/>
                  <a:pt x="18" y="66"/>
                </a:cubicBezTo>
                <a:cubicBezTo>
                  <a:pt x="20" y="66"/>
                  <a:pt x="22" y="68"/>
                  <a:pt x="22" y="70"/>
                </a:cubicBezTo>
                <a:cubicBezTo>
                  <a:pt x="24" y="73"/>
                  <a:pt x="24" y="73"/>
                  <a:pt x="24" y="73"/>
                </a:cubicBezTo>
                <a:cubicBezTo>
                  <a:pt x="25" y="75"/>
                  <a:pt x="24" y="78"/>
                  <a:pt x="23" y="79"/>
                </a:cubicBezTo>
                <a:cubicBezTo>
                  <a:pt x="13" y="89"/>
                  <a:pt x="13" y="89"/>
                  <a:pt x="13" y="89"/>
                </a:cubicBezTo>
                <a:cubicBezTo>
                  <a:pt x="12" y="90"/>
                  <a:pt x="12" y="93"/>
                  <a:pt x="13" y="94"/>
                </a:cubicBezTo>
                <a:cubicBezTo>
                  <a:pt x="21" y="102"/>
                  <a:pt x="21" y="102"/>
                  <a:pt x="21" y="102"/>
                </a:cubicBezTo>
                <a:cubicBezTo>
                  <a:pt x="22" y="103"/>
                  <a:pt x="25" y="103"/>
                  <a:pt x="26" y="102"/>
                </a:cubicBezTo>
                <a:cubicBezTo>
                  <a:pt x="36" y="92"/>
                  <a:pt x="36" y="92"/>
                  <a:pt x="36" y="92"/>
                </a:cubicBezTo>
                <a:cubicBezTo>
                  <a:pt x="37" y="90"/>
                  <a:pt x="40" y="90"/>
                  <a:pt x="41" y="91"/>
                </a:cubicBezTo>
                <a:cubicBezTo>
                  <a:pt x="45" y="92"/>
                  <a:pt x="45" y="92"/>
                  <a:pt x="45" y="92"/>
                </a:cubicBezTo>
                <a:cubicBezTo>
                  <a:pt x="47" y="93"/>
                  <a:pt x="48" y="95"/>
                  <a:pt x="48" y="97"/>
                </a:cubicBezTo>
                <a:cubicBezTo>
                  <a:pt x="48" y="111"/>
                  <a:pt x="48" y="111"/>
                  <a:pt x="48" y="111"/>
                </a:cubicBezTo>
                <a:cubicBezTo>
                  <a:pt x="48" y="113"/>
                  <a:pt x="50" y="115"/>
                  <a:pt x="52" y="115"/>
                </a:cubicBezTo>
                <a:cubicBezTo>
                  <a:pt x="63" y="115"/>
                  <a:pt x="63" y="115"/>
                  <a:pt x="63" y="115"/>
                </a:cubicBezTo>
                <a:cubicBezTo>
                  <a:pt x="65" y="115"/>
                  <a:pt x="67" y="113"/>
                  <a:pt x="67" y="111"/>
                </a:cubicBezTo>
                <a:cubicBezTo>
                  <a:pt x="67" y="97"/>
                  <a:pt x="67" y="97"/>
                  <a:pt x="67" y="97"/>
                </a:cubicBezTo>
                <a:cubicBezTo>
                  <a:pt x="67" y="95"/>
                  <a:pt x="68" y="93"/>
                  <a:pt x="70" y="92"/>
                </a:cubicBezTo>
                <a:cubicBezTo>
                  <a:pt x="74" y="91"/>
                  <a:pt x="74" y="91"/>
                  <a:pt x="74" y="91"/>
                </a:cubicBezTo>
                <a:cubicBezTo>
                  <a:pt x="75" y="90"/>
                  <a:pt x="78" y="90"/>
                  <a:pt x="79" y="92"/>
                </a:cubicBezTo>
                <a:cubicBezTo>
                  <a:pt x="89" y="102"/>
                  <a:pt x="89" y="102"/>
                  <a:pt x="89" y="102"/>
                </a:cubicBezTo>
                <a:cubicBezTo>
                  <a:pt x="91" y="103"/>
                  <a:pt x="93" y="103"/>
                  <a:pt x="94" y="102"/>
                </a:cubicBezTo>
                <a:cubicBezTo>
                  <a:pt x="102" y="94"/>
                  <a:pt x="102" y="94"/>
                  <a:pt x="102" y="94"/>
                </a:cubicBezTo>
                <a:cubicBezTo>
                  <a:pt x="104" y="93"/>
                  <a:pt x="104" y="90"/>
                  <a:pt x="102" y="89"/>
                </a:cubicBezTo>
                <a:cubicBezTo>
                  <a:pt x="92" y="79"/>
                  <a:pt x="92" y="79"/>
                  <a:pt x="92" y="79"/>
                </a:cubicBezTo>
                <a:cubicBezTo>
                  <a:pt x="91" y="78"/>
                  <a:pt x="90" y="75"/>
                  <a:pt x="91" y="73"/>
                </a:cubicBezTo>
                <a:cubicBezTo>
                  <a:pt x="93" y="70"/>
                  <a:pt x="93" y="70"/>
                  <a:pt x="93" y="70"/>
                </a:cubicBezTo>
                <a:cubicBezTo>
                  <a:pt x="93" y="68"/>
                  <a:pt x="95" y="66"/>
                  <a:pt x="97" y="66"/>
                </a:cubicBezTo>
                <a:cubicBezTo>
                  <a:pt x="112" y="66"/>
                  <a:pt x="112" y="66"/>
                  <a:pt x="112" y="66"/>
                </a:cubicBezTo>
                <a:cubicBezTo>
                  <a:pt x="113" y="66"/>
                  <a:pt x="115" y="65"/>
                  <a:pt x="115" y="63"/>
                </a:cubicBezTo>
                <a:cubicBezTo>
                  <a:pt x="115" y="52"/>
                  <a:pt x="115" y="52"/>
                  <a:pt x="115" y="52"/>
                </a:cubicBezTo>
                <a:cubicBezTo>
                  <a:pt x="115" y="50"/>
                  <a:pt x="113" y="48"/>
                  <a:pt x="112" y="48"/>
                </a:cubicBezTo>
                <a:close/>
                <a:moveTo>
                  <a:pt x="58" y="79"/>
                </a:moveTo>
                <a:cubicBezTo>
                  <a:pt x="46" y="79"/>
                  <a:pt x="36" y="69"/>
                  <a:pt x="36" y="57"/>
                </a:cubicBezTo>
                <a:cubicBezTo>
                  <a:pt x="36" y="46"/>
                  <a:pt x="46" y="36"/>
                  <a:pt x="58" y="36"/>
                </a:cubicBezTo>
                <a:cubicBezTo>
                  <a:pt x="69" y="36"/>
                  <a:pt x="79" y="46"/>
                  <a:pt x="79" y="57"/>
                </a:cubicBezTo>
                <a:cubicBezTo>
                  <a:pt x="79" y="69"/>
                  <a:pt x="69" y="79"/>
                  <a:pt x="58" y="79"/>
                </a:cubicBezTo>
                <a:close/>
                <a:moveTo>
                  <a:pt x="58" y="48"/>
                </a:moveTo>
                <a:cubicBezTo>
                  <a:pt x="53" y="48"/>
                  <a:pt x="49" y="52"/>
                  <a:pt x="49" y="57"/>
                </a:cubicBezTo>
                <a:cubicBezTo>
                  <a:pt x="49" y="62"/>
                  <a:pt x="53" y="66"/>
                  <a:pt x="58" y="66"/>
                </a:cubicBezTo>
                <a:cubicBezTo>
                  <a:pt x="63" y="66"/>
                  <a:pt x="67" y="62"/>
                  <a:pt x="67" y="57"/>
                </a:cubicBezTo>
                <a:cubicBezTo>
                  <a:pt x="67" y="52"/>
                  <a:pt x="63" y="48"/>
                  <a:pt x="58" y="4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2400" b="1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文本框 94"/>
          <p:cNvSpPr txBox="1"/>
          <p:nvPr/>
        </p:nvSpPr>
        <p:spPr>
          <a:xfrm>
            <a:off x="1557860" y="2060848"/>
            <a:ext cx="9129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</a:t>
            </a:r>
            <a:endParaRPr lang="en-US" altLang="zh-CN" sz="20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0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</a:p>
        </p:txBody>
      </p:sp>
      <p:sp>
        <p:nvSpPr>
          <p:cNvPr id="49" name="文本框 95"/>
          <p:cNvSpPr txBox="1"/>
          <p:nvPr/>
        </p:nvSpPr>
        <p:spPr>
          <a:xfrm>
            <a:off x="1557860" y="4352164"/>
            <a:ext cx="9129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会议</a:t>
            </a:r>
            <a:endParaRPr lang="en-US" altLang="zh-CN" sz="20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0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记录</a:t>
            </a:r>
          </a:p>
        </p:txBody>
      </p:sp>
      <p:sp>
        <p:nvSpPr>
          <p:cNvPr id="50" name="文本框 96"/>
          <p:cNvSpPr txBox="1"/>
          <p:nvPr/>
        </p:nvSpPr>
        <p:spPr>
          <a:xfrm>
            <a:off x="2370971" y="3212976"/>
            <a:ext cx="9129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人力</a:t>
            </a:r>
            <a:endParaRPr lang="en-US" altLang="zh-CN" sz="20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0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资源</a:t>
            </a:r>
          </a:p>
        </p:txBody>
      </p:sp>
      <p:sp>
        <p:nvSpPr>
          <p:cNvPr id="51" name="文本框 97"/>
          <p:cNvSpPr txBox="1"/>
          <p:nvPr/>
        </p:nvSpPr>
        <p:spPr>
          <a:xfrm>
            <a:off x="8922232" y="3212976"/>
            <a:ext cx="9129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电脑</a:t>
            </a:r>
            <a:endParaRPr lang="en-US" altLang="zh-CN" sz="20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0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安全</a:t>
            </a:r>
          </a:p>
        </p:txBody>
      </p:sp>
      <p:sp>
        <p:nvSpPr>
          <p:cNvPr id="52" name="文本框 98"/>
          <p:cNvSpPr txBox="1"/>
          <p:nvPr/>
        </p:nvSpPr>
        <p:spPr>
          <a:xfrm>
            <a:off x="9742093" y="4352164"/>
            <a:ext cx="9129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策划</a:t>
            </a:r>
            <a:endParaRPr lang="en-US" altLang="zh-CN" sz="20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0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执行</a:t>
            </a:r>
          </a:p>
        </p:txBody>
      </p:sp>
      <p:sp>
        <p:nvSpPr>
          <p:cNvPr id="53" name="文本框 99"/>
          <p:cNvSpPr txBox="1"/>
          <p:nvPr/>
        </p:nvSpPr>
        <p:spPr>
          <a:xfrm>
            <a:off x="9756607" y="2060848"/>
            <a:ext cx="9129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统计</a:t>
            </a:r>
            <a:endParaRPr lang="en-US" altLang="zh-CN" sz="20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0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分析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 advTm="0">
        <p14:switch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2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53" presetClass="entr" presetSubtype="16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53" presetClass="entr" presetSubtype="16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53" presetClass="entr" presetSubtype="16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53" presetClass="entr" presetSubtype="16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53" presetClass="entr" presetSubtype="16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53" presetClass="entr" presetSubtype="16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53" presetClass="entr" presetSubtype="16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53" presetClass="entr" presetSubtype="16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2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2" presetClass="entr" presetSubtype="8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53" presetClass="entr" presetSubtype="16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53" presetClass="entr" presetSubtype="16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53" presetClass="entr" presetSubtype="16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53" presetClass="entr" presetSubtype="16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 animBg="1"/>
      <p:bldP spid="15" grpId="0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31" grpId="0" animBg="1"/>
      <p:bldP spid="32" grpId="0" animBg="1"/>
      <p:bldP spid="33" grpId="0" animBg="1"/>
      <p:bldP spid="34" grpId="0" animBg="1"/>
      <p:bldP spid="47" grpId="0" animBg="1"/>
      <p:bldP spid="48" grpId="0"/>
      <p:bldP spid="49" grpId="0"/>
      <p:bldP spid="50" grpId="0"/>
      <p:bldP spid="51" grpId="0"/>
      <p:bldP spid="52" grpId="0"/>
      <p:bldP spid="53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552971" y="324163"/>
            <a:ext cx="604358" cy="216024"/>
            <a:chOff x="264939" y="188640"/>
            <a:chExt cx="604358" cy="216024"/>
          </a:xfrm>
        </p:grpSpPr>
        <p:sp>
          <p:nvSpPr>
            <p:cNvPr id="9" name="燕尾形 8"/>
            <p:cNvSpPr/>
            <p:nvPr/>
          </p:nvSpPr>
          <p:spPr>
            <a:xfrm>
              <a:off x="264939" y="188640"/>
              <a:ext cx="216024" cy="216024"/>
            </a:xfrm>
            <a:prstGeom prst="chevron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燕尾形 9"/>
            <p:cNvSpPr/>
            <p:nvPr/>
          </p:nvSpPr>
          <p:spPr>
            <a:xfrm>
              <a:off x="454914" y="188640"/>
              <a:ext cx="216024" cy="216024"/>
            </a:xfrm>
            <a:prstGeom prst="chevron">
              <a:avLst/>
            </a:prstGeom>
            <a:solidFill>
              <a:srgbClr val="7030A0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燕尾形 10"/>
            <p:cNvSpPr/>
            <p:nvPr/>
          </p:nvSpPr>
          <p:spPr>
            <a:xfrm>
              <a:off x="653273" y="188640"/>
              <a:ext cx="216024" cy="216024"/>
            </a:xfrm>
            <a:prstGeom prst="chevron">
              <a:avLst/>
            </a:prstGeom>
            <a:solidFill>
              <a:srgbClr val="7030A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2" name="文本框 9"/>
          <p:cNvSpPr txBox="1"/>
          <p:nvPr/>
        </p:nvSpPr>
        <p:spPr>
          <a:xfrm>
            <a:off x="1345059" y="243662"/>
            <a:ext cx="2232248" cy="37702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sz="2000" b="1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点击输入标题内容</a:t>
            </a:r>
            <a:endParaRPr lang="zh-CN" altLang="en-US" sz="2400" b="1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1417067" y="620688"/>
            <a:ext cx="964907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标注 13"/>
          <p:cNvSpPr/>
          <p:nvPr/>
        </p:nvSpPr>
        <p:spPr>
          <a:xfrm>
            <a:off x="10922123" y="260648"/>
            <a:ext cx="442575" cy="296525"/>
          </a:xfrm>
          <a:prstGeom prst="wedgeRectCallou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latin typeface="Impact MT Std" pitchFamily="34" charset="0"/>
            </a:endParaRPr>
          </a:p>
        </p:txBody>
      </p:sp>
      <p:sp>
        <p:nvSpPr>
          <p:cNvPr id="15" name="矩形 3"/>
          <p:cNvSpPr>
            <a:spLocks noChangeArrowheads="1"/>
          </p:cNvSpPr>
          <p:nvPr/>
        </p:nvSpPr>
        <p:spPr bwMode="auto">
          <a:xfrm>
            <a:off x="10911595" y="260648"/>
            <a:ext cx="442575" cy="3154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3" tIns="34287" rIns="68573" bIns="34287">
            <a:spAutoFit/>
          </a:bodyPr>
          <a:lstStyle/>
          <a:p>
            <a:pPr algn="ctr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600" b="1" dirty="0">
                <a:solidFill>
                  <a:schemeClr val="bg1"/>
                </a:solidFill>
                <a:latin typeface="Impact MT Std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32</a:t>
            </a:r>
            <a:endParaRPr lang="zh-CN" altLang="en-US" sz="1600" b="1" dirty="0">
              <a:solidFill>
                <a:schemeClr val="bg1"/>
              </a:solidFill>
              <a:latin typeface="Impact MT Std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326" name="组合 325"/>
          <p:cNvGrpSpPr/>
          <p:nvPr/>
        </p:nvGrpSpPr>
        <p:grpSpPr>
          <a:xfrm>
            <a:off x="2828445" y="4365786"/>
            <a:ext cx="6444701" cy="2163365"/>
            <a:chOff x="1685647" y="3197027"/>
            <a:chExt cx="8577897" cy="3167382"/>
          </a:xfrm>
        </p:grpSpPr>
        <p:sp>
          <p:nvSpPr>
            <p:cNvPr id="327" name="梯形 1037"/>
            <p:cNvSpPr/>
            <p:nvPr/>
          </p:nvSpPr>
          <p:spPr>
            <a:xfrm>
              <a:off x="1685647" y="4670719"/>
              <a:ext cx="8577897" cy="1693690"/>
            </a:xfrm>
            <a:custGeom>
              <a:avLst/>
              <a:gdLst>
                <a:gd name="connsiteX0" fmla="*/ 0 w 8663676"/>
                <a:gd name="connsiteY0" fmla="*/ 1863059 h 1863059"/>
                <a:gd name="connsiteX1" fmla="*/ 966909 w 8663676"/>
                <a:gd name="connsiteY1" fmla="*/ 0 h 1863059"/>
                <a:gd name="connsiteX2" fmla="*/ 7696767 w 8663676"/>
                <a:gd name="connsiteY2" fmla="*/ 0 h 1863059"/>
                <a:gd name="connsiteX3" fmla="*/ 8663676 w 8663676"/>
                <a:gd name="connsiteY3" fmla="*/ 1863059 h 1863059"/>
                <a:gd name="connsiteX4" fmla="*/ 0 w 8663676"/>
                <a:gd name="connsiteY4" fmla="*/ 1863059 h 1863059"/>
                <a:gd name="connsiteX0-1" fmla="*/ 0 w 8663676"/>
                <a:gd name="connsiteY0-2" fmla="*/ 1863059 h 1863059"/>
                <a:gd name="connsiteX1-3" fmla="*/ 966909 w 8663676"/>
                <a:gd name="connsiteY1-4" fmla="*/ 0 h 1863059"/>
                <a:gd name="connsiteX2-5" fmla="*/ 7696767 w 8663676"/>
                <a:gd name="connsiteY2-6" fmla="*/ 0 h 1863059"/>
                <a:gd name="connsiteX3-7" fmla="*/ 8663676 w 8663676"/>
                <a:gd name="connsiteY3-8" fmla="*/ 1863059 h 1863059"/>
                <a:gd name="connsiteX4-9" fmla="*/ 0 w 8663676"/>
                <a:gd name="connsiteY4-10" fmla="*/ 1863059 h 1863059"/>
                <a:gd name="connsiteX0-11" fmla="*/ 0 w 8663676"/>
                <a:gd name="connsiteY0-12" fmla="*/ 1863059 h 1863059"/>
                <a:gd name="connsiteX1-13" fmla="*/ 966909 w 8663676"/>
                <a:gd name="connsiteY1-14" fmla="*/ 0 h 1863059"/>
                <a:gd name="connsiteX2-15" fmla="*/ 7696767 w 8663676"/>
                <a:gd name="connsiteY2-16" fmla="*/ 0 h 1863059"/>
                <a:gd name="connsiteX3-17" fmla="*/ 8663676 w 8663676"/>
                <a:gd name="connsiteY3-18" fmla="*/ 1863059 h 1863059"/>
                <a:gd name="connsiteX4-19" fmla="*/ 0 w 8663676"/>
                <a:gd name="connsiteY4-20" fmla="*/ 1863059 h 1863059"/>
                <a:gd name="connsiteX0-21" fmla="*/ 0 w 8663676"/>
                <a:gd name="connsiteY0-22" fmla="*/ 1863059 h 1863059"/>
                <a:gd name="connsiteX1-23" fmla="*/ 966909 w 8663676"/>
                <a:gd name="connsiteY1-24" fmla="*/ 0 h 1863059"/>
                <a:gd name="connsiteX2-25" fmla="*/ 7696767 w 8663676"/>
                <a:gd name="connsiteY2-26" fmla="*/ 0 h 1863059"/>
                <a:gd name="connsiteX3-27" fmla="*/ 8663676 w 8663676"/>
                <a:gd name="connsiteY3-28" fmla="*/ 1863059 h 1863059"/>
                <a:gd name="connsiteX4-29" fmla="*/ 0 w 8663676"/>
                <a:gd name="connsiteY4-30" fmla="*/ 1863059 h 1863059"/>
                <a:gd name="connsiteX0-31" fmla="*/ 0 w 8663676"/>
                <a:gd name="connsiteY0-32" fmla="*/ 1863059 h 1863059"/>
                <a:gd name="connsiteX1-33" fmla="*/ 966909 w 8663676"/>
                <a:gd name="connsiteY1-34" fmla="*/ 0 h 1863059"/>
                <a:gd name="connsiteX2-35" fmla="*/ 7696767 w 8663676"/>
                <a:gd name="connsiteY2-36" fmla="*/ 0 h 1863059"/>
                <a:gd name="connsiteX3-37" fmla="*/ 8663676 w 8663676"/>
                <a:gd name="connsiteY3-38" fmla="*/ 1863059 h 1863059"/>
                <a:gd name="connsiteX4-39" fmla="*/ 0 w 8663676"/>
                <a:gd name="connsiteY4-40" fmla="*/ 1863059 h 186305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8663676" h="1863059">
                  <a:moveTo>
                    <a:pt x="0" y="1863059"/>
                  </a:moveTo>
                  <a:lnTo>
                    <a:pt x="966909" y="0"/>
                  </a:lnTo>
                  <a:lnTo>
                    <a:pt x="7696767" y="0"/>
                  </a:lnTo>
                  <a:lnTo>
                    <a:pt x="8663676" y="1863059"/>
                  </a:lnTo>
                  <a:cubicBezTo>
                    <a:pt x="5631800" y="1614997"/>
                    <a:pt x="3200936" y="1608399"/>
                    <a:pt x="0" y="1863059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1">
                    <a:alpha val="27000"/>
                  </a:schemeClr>
                </a:gs>
                <a:gs pos="100000">
                  <a:srgbClr val="B2B2B2">
                    <a:alpha val="41000"/>
                  </a:srgbClr>
                </a:gs>
                <a:gs pos="58000">
                  <a:srgbClr val="777777">
                    <a:alpha val="29000"/>
                  </a:srgb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  <a:effectLst>
              <a:softEdge rad="2794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28" name="Group 26"/>
            <p:cNvGrpSpPr>
              <a:grpSpLocks noChangeAspect="1"/>
            </p:cNvGrpSpPr>
            <p:nvPr/>
          </p:nvGrpSpPr>
          <p:grpSpPr bwMode="auto">
            <a:xfrm>
              <a:off x="2133872" y="3197027"/>
              <a:ext cx="7924257" cy="2195757"/>
              <a:chOff x="-40" y="982"/>
              <a:chExt cx="7747" cy="2356"/>
            </a:xfrm>
          </p:grpSpPr>
          <p:sp>
            <p:nvSpPr>
              <p:cNvPr id="329" name="Freeform 27"/>
              <p:cNvSpPr/>
              <p:nvPr/>
            </p:nvSpPr>
            <p:spPr bwMode="auto">
              <a:xfrm>
                <a:off x="-7" y="2540"/>
                <a:ext cx="7692" cy="798"/>
              </a:xfrm>
              <a:custGeom>
                <a:avLst/>
                <a:gdLst>
                  <a:gd name="T0" fmla="*/ 3249 w 3253"/>
                  <a:gd name="T1" fmla="*/ 290 h 337"/>
                  <a:gd name="T2" fmla="*/ 3230 w 3253"/>
                  <a:gd name="T3" fmla="*/ 253 h 337"/>
                  <a:gd name="T4" fmla="*/ 3236 w 3253"/>
                  <a:gd name="T5" fmla="*/ 150 h 337"/>
                  <a:gd name="T6" fmla="*/ 3229 w 3253"/>
                  <a:gd name="T7" fmla="*/ 131 h 337"/>
                  <a:gd name="T8" fmla="*/ 3222 w 3253"/>
                  <a:gd name="T9" fmla="*/ 109 h 337"/>
                  <a:gd name="T10" fmla="*/ 2814 w 3253"/>
                  <a:gd name="T11" fmla="*/ 62 h 337"/>
                  <a:gd name="T12" fmla="*/ 1816 w 3253"/>
                  <a:gd name="T13" fmla="*/ 67 h 337"/>
                  <a:gd name="T14" fmla="*/ 1634 w 3253"/>
                  <a:gd name="T15" fmla="*/ 118 h 337"/>
                  <a:gd name="T16" fmla="*/ 1080 w 3253"/>
                  <a:gd name="T17" fmla="*/ 46 h 337"/>
                  <a:gd name="T18" fmla="*/ 414 w 3253"/>
                  <a:gd name="T19" fmla="*/ 80 h 337"/>
                  <a:gd name="T20" fmla="*/ 72 w 3253"/>
                  <a:gd name="T21" fmla="*/ 92 h 337"/>
                  <a:gd name="T22" fmla="*/ 26 w 3253"/>
                  <a:gd name="T23" fmla="*/ 101 h 337"/>
                  <a:gd name="T24" fmla="*/ 11 w 3253"/>
                  <a:gd name="T25" fmla="*/ 127 h 337"/>
                  <a:gd name="T26" fmla="*/ 6 w 3253"/>
                  <a:gd name="T27" fmla="*/ 206 h 337"/>
                  <a:gd name="T28" fmla="*/ 9 w 3253"/>
                  <a:gd name="T29" fmla="*/ 209 h 337"/>
                  <a:gd name="T30" fmla="*/ 9 w 3253"/>
                  <a:gd name="T31" fmla="*/ 314 h 337"/>
                  <a:gd name="T32" fmla="*/ 27 w 3253"/>
                  <a:gd name="T33" fmla="*/ 328 h 337"/>
                  <a:gd name="T34" fmla="*/ 56 w 3253"/>
                  <a:gd name="T35" fmla="*/ 327 h 337"/>
                  <a:gd name="T36" fmla="*/ 222 w 3253"/>
                  <a:gd name="T37" fmla="*/ 328 h 337"/>
                  <a:gd name="T38" fmla="*/ 353 w 3253"/>
                  <a:gd name="T39" fmla="*/ 329 h 337"/>
                  <a:gd name="T40" fmla="*/ 481 w 3253"/>
                  <a:gd name="T41" fmla="*/ 332 h 337"/>
                  <a:gd name="T42" fmla="*/ 511 w 3253"/>
                  <a:gd name="T43" fmla="*/ 330 h 337"/>
                  <a:gd name="T44" fmla="*/ 568 w 3253"/>
                  <a:gd name="T45" fmla="*/ 326 h 337"/>
                  <a:gd name="T46" fmla="*/ 652 w 3253"/>
                  <a:gd name="T47" fmla="*/ 328 h 337"/>
                  <a:gd name="T48" fmla="*/ 717 w 3253"/>
                  <a:gd name="T49" fmla="*/ 328 h 337"/>
                  <a:gd name="T50" fmla="*/ 762 w 3253"/>
                  <a:gd name="T51" fmla="*/ 331 h 337"/>
                  <a:gd name="T52" fmla="*/ 806 w 3253"/>
                  <a:gd name="T53" fmla="*/ 331 h 337"/>
                  <a:gd name="T54" fmla="*/ 1589 w 3253"/>
                  <a:gd name="T55" fmla="*/ 337 h 337"/>
                  <a:gd name="T56" fmla="*/ 1607 w 3253"/>
                  <a:gd name="T57" fmla="*/ 317 h 337"/>
                  <a:gd name="T58" fmla="*/ 1617 w 3253"/>
                  <a:gd name="T59" fmla="*/ 159 h 337"/>
                  <a:gd name="T60" fmla="*/ 1623 w 3253"/>
                  <a:gd name="T61" fmla="*/ 148 h 337"/>
                  <a:gd name="T62" fmla="*/ 1628 w 3253"/>
                  <a:gd name="T63" fmla="*/ 141 h 337"/>
                  <a:gd name="T64" fmla="*/ 1636 w 3253"/>
                  <a:gd name="T65" fmla="*/ 128 h 337"/>
                  <a:gd name="T66" fmla="*/ 1649 w 3253"/>
                  <a:gd name="T67" fmla="*/ 162 h 337"/>
                  <a:gd name="T68" fmla="*/ 1648 w 3253"/>
                  <a:gd name="T69" fmla="*/ 207 h 337"/>
                  <a:gd name="T70" fmla="*/ 1639 w 3253"/>
                  <a:gd name="T71" fmla="*/ 273 h 337"/>
                  <a:gd name="T72" fmla="*/ 1649 w 3253"/>
                  <a:gd name="T73" fmla="*/ 276 h 337"/>
                  <a:gd name="T74" fmla="*/ 1654 w 3253"/>
                  <a:gd name="T75" fmla="*/ 276 h 337"/>
                  <a:gd name="T76" fmla="*/ 1654 w 3253"/>
                  <a:gd name="T77" fmla="*/ 289 h 337"/>
                  <a:gd name="T78" fmla="*/ 1665 w 3253"/>
                  <a:gd name="T79" fmla="*/ 291 h 337"/>
                  <a:gd name="T80" fmla="*/ 1664 w 3253"/>
                  <a:gd name="T81" fmla="*/ 316 h 337"/>
                  <a:gd name="T82" fmla="*/ 1690 w 3253"/>
                  <a:gd name="T83" fmla="*/ 324 h 337"/>
                  <a:gd name="T84" fmla="*/ 3200 w 3253"/>
                  <a:gd name="T85" fmla="*/ 325 h 337"/>
                  <a:gd name="T86" fmla="*/ 3249 w 3253"/>
                  <a:gd name="T87" fmla="*/ 290 h 3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3253" h="337">
                    <a:moveTo>
                      <a:pt x="3249" y="290"/>
                    </a:moveTo>
                    <a:cubicBezTo>
                      <a:pt x="3246" y="277"/>
                      <a:pt x="3230" y="253"/>
                      <a:pt x="3230" y="253"/>
                    </a:cubicBezTo>
                    <a:cubicBezTo>
                      <a:pt x="3236" y="150"/>
                      <a:pt x="3236" y="150"/>
                      <a:pt x="3236" y="150"/>
                    </a:cubicBezTo>
                    <a:cubicBezTo>
                      <a:pt x="3236" y="150"/>
                      <a:pt x="3238" y="141"/>
                      <a:pt x="3229" y="131"/>
                    </a:cubicBezTo>
                    <a:cubicBezTo>
                      <a:pt x="3221" y="116"/>
                      <a:pt x="3222" y="109"/>
                      <a:pt x="3222" y="109"/>
                    </a:cubicBezTo>
                    <a:cubicBezTo>
                      <a:pt x="3222" y="109"/>
                      <a:pt x="2992" y="77"/>
                      <a:pt x="2814" y="62"/>
                    </a:cubicBezTo>
                    <a:cubicBezTo>
                      <a:pt x="2625" y="46"/>
                      <a:pt x="2150" y="0"/>
                      <a:pt x="1816" y="67"/>
                    </a:cubicBezTo>
                    <a:cubicBezTo>
                      <a:pt x="1816" y="67"/>
                      <a:pt x="1700" y="97"/>
                      <a:pt x="1634" y="118"/>
                    </a:cubicBezTo>
                    <a:cubicBezTo>
                      <a:pt x="1387" y="41"/>
                      <a:pt x="1145" y="48"/>
                      <a:pt x="1080" y="46"/>
                    </a:cubicBezTo>
                    <a:cubicBezTo>
                      <a:pt x="961" y="47"/>
                      <a:pt x="467" y="77"/>
                      <a:pt x="414" y="80"/>
                    </a:cubicBezTo>
                    <a:cubicBezTo>
                      <a:pt x="361" y="82"/>
                      <a:pt x="108" y="95"/>
                      <a:pt x="72" y="92"/>
                    </a:cubicBezTo>
                    <a:cubicBezTo>
                      <a:pt x="33" y="93"/>
                      <a:pt x="26" y="101"/>
                      <a:pt x="26" y="101"/>
                    </a:cubicBezTo>
                    <a:cubicBezTo>
                      <a:pt x="8" y="122"/>
                      <a:pt x="11" y="121"/>
                      <a:pt x="11" y="127"/>
                    </a:cubicBezTo>
                    <a:cubicBezTo>
                      <a:pt x="1" y="178"/>
                      <a:pt x="6" y="206"/>
                      <a:pt x="6" y="206"/>
                    </a:cubicBezTo>
                    <a:cubicBezTo>
                      <a:pt x="6" y="206"/>
                      <a:pt x="6" y="206"/>
                      <a:pt x="9" y="209"/>
                    </a:cubicBezTo>
                    <a:cubicBezTo>
                      <a:pt x="0" y="249"/>
                      <a:pt x="6" y="299"/>
                      <a:pt x="9" y="314"/>
                    </a:cubicBezTo>
                    <a:cubicBezTo>
                      <a:pt x="11" y="329"/>
                      <a:pt x="27" y="328"/>
                      <a:pt x="27" y="328"/>
                    </a:cubicBezTo>
                    <a:cubicBezTo>
                      <a:pt x="27" y="328"/>
                      <a:pt x="35" y="328"/>
                      <a:pt x="56" y="327"/>
                    </a:cubicBezTo>
                    <a:cubicBezTo>
                      <a:pt x="86" y="324"/>
                      <a:pt x="110" y="326"/>
                      <a:pt x="222" y="328"/>
                    </a:cubicBezTo>
                    <a:cubicBezTo>
                      <a:pt x="254" y="326"/>
                      <a:pt x="320" y="327"/>
                      <a:pt x="353" y="329"/>
                    </a:cubicBezTo>
                    <a:cubicBezTo>
                      <a:pt x="369" y="331"/>
                      <a:pt x="472" y="331"/>
                      <a:pt x="481" y="332"/>
                    </a:cubicBezTo>
                    <a:cubicBezTo>
                      <a:pt x="490" y="332"/>
                      <a:pt x="511" y="330"/>
                      <a:pt x="511" y="330"/>
                    </a:cubicBezTo>
                    <a:cubicBezTo>
                      <a:pt x="511" y="330"/>
                      <a:pt x="511" y="330"/>
                      <a:pt x="568" y="326"/>
                    </a:cubicBezTo>
                    <a:cubicBezTo>
                      <a:pt x="631" y="328"/>
                      <a:pt x="652" y="328"/>
                      <a:pt x="652" y="328"/>
                    </a:cubicBezTo>
                    <a:cubicBezTo>
                      <a:pt x="652" y="328"/>
                      <a:pt x="699" y="328"/>
                      <a:pt x="717" y="328"/>
                    </a:cubicBezTo>
                    <a:cubicBezTo>
                      <a:pt x="735" y="328"/>
                      <a:pt x="745" y="331"/>
                      <a:pt x="762" y="331"/>
                    </a:cubicBezTo>
                    <a:cubicBezTo>
                      <a:pt x="777" y="329"/>
                      <a:pt x="806" y="331"/>
                      <a:pt x="806" y="331"/>
                    </a:cubicBezTo>
                    <a:cubicBezTo>
                      <a:pt x="806" y="331"/>
                      <a:pt x="1306" y="336"/>
                      <a:pt x="1589" y="337"/>
                    </a:cubicBezTo>
                    <a:cubicBezTo>
                      <a:pt x="1611" y="336"/>
                      <a:pt x="1607" y="317"/>
                      <a:pt x="1607" y="317"/>
                    </a:cubicBezTo>
                    <a:cubicBezTo>
                      <a:pt x="1607" y="317"/>
                      <a:pt x="1617" y="163"/>
                      <a:pt x="1617" y="159"/>
                    </a:cubicBezTo>
                    <a:cubicBezTo>
                      <a:pt x="1617" y="155"/>
                      <a:pt x="1623" y="148"/>
                      <a:pt x="1623" y="148"/>
                    </a:cubicBezTo>
                    <a:cubicBezTo>
                      <a:pt x="1623" y="148"/>
                      <a:pt x="1628" y="145"/>
                      <a:pt x="1628" y="141"/>
                    </a:cubicBezTo>
                    <a:cubicBezTo>
                      <a:pt x="1629" y="139"/>
                      <a:pt x="1633" y="133"/>
                      <a:pt x="1636" y="128"/>
                    </a:cubicBezTo>
                    <a:cubicBezTo>
                      <a:pt x="1640" y="132"/>
                      <a:pt x="1649" y="146"/>
                      <a:pt x="1649" y="162"/>
                    </a:cubicBezTo>
                    <a:cubicBezTo>
                      <a:pt x="1649" y="182"/>
                      <a:pt x="1654" y="179"/>
                      <a:pt x="1648" y="207"/>
                    </a:cubicBezTo>
                    <a:cubicBezTo>
                      <a:pt x="1644" y="237"/>
                      <a:pt x="1639" y="273"/>
                      <a:pt x="1639" y="273"/>
                    </a:cubicBezTo>
                    <a:cubicBezTo>
                      <a:pt x="1649" y="276"/>
                      <a:pt x="1649" y="276"/>
                      <a:pt x="1649" y="276"/>
                    </a:cubicBezTo>
                    <a:cubicBezTo>
                      <a:pt x="1654" y="276"/>
                      <a:pt x="1654" y="276"/>
                      <a:pt x="1654" y="276"/>
                    </a:cubicBezTo>
                    <a:cubicBezTo>
                      <a:pt x="1654" y="289"/>
                      <a:pt x="1654" y="289"/>
                      <a:pt x="1654" y="289"/>
                    </a:cubicBezTo>
                    <a:cubicBezTo>
                      <a:pt x="1654" y="289"/>
                      <a:pt x="1657" y="292"/>
                      <a:pt x="1665" y="291"/>
                    </a:cubicBezTo>
                    <a:cubicBezTo>
                      <a:pt x="1664" y="316"/>
                      <a:pt x="1664" y="316"/>
                      <a:pt x="1664" y="316"/>
                    </a:cubicBezTo>
                    <a:cubicBezTo>
                      <a:pt x="1664" y="316"/>
                      <a:pt x="1677" y="323"/>
                      <a:pt x="1690" y="324"/>
                    </a:cubicBezTo>
                    <a:cubicBezTo>
                      <a:pt x="1702" y="324"/>
                      <a:pt x="3200" y="325"/>
                      <a:pt x="3200" y="325"/>
                    </a:cubicBezTo>
                    <a:cubicBezTo>
                      <a:pt x="3200" y="325"/>
                      <a:pt x="3253" y="333"/>
                      <a:pt x="3249" y="290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0" name="Freeform 28"/>
              <p:cNvSpPr/>
              <p:nvPr/>
            </p:nvSpPr>
            <p:spPr bwMode="auto">
              <a:xfrm>
                <a:off x="21" y="1756"/>
                <a:ext cx="3821" cy="1066"/>
              </a:xfrm>
              <a:custGeom>
                <a:avLst/>
                <a:gdLst>
                  <a:gd name="T0" fmla="*/ 1616 w 1616"/>
                  <a:gd name="T1" fmla="*/ 450 h 450"/>
                  <a:gd name="T2" fmla="*/ 1607 w 1616"/>
                  <a:gd name="T3" fmla="*/ 446 h 450"/>
                  <a:gd name="T4" fmla="*/ 1055 w 1616"/>
                  <a:gd name="T5" fmla="*/ 369 h 450"/>
                  <a:gd name="T6" fmla="*/ 388 w 1616"/>
                  <a:gd name="T7" fmla="*/ 402 h 450"/>
                  <a:gd name="T8" fmla="*/ 47 w 1616"/>
                  <a:gd name="T9" fmla="*/ 415 h 450"/>
                  <a:gd name="T10" fmla="*/ 0 w 1616"/>
                  <a:gd name="T11" fmla="*/ 424 h 450"/>
                  <a:gd name="T12" fmla="*/ 95 w 1616"/>
                  <a:gd name="T13" fmla="*/ 292 h 450"/>
                  <a:gd name="T14" fmla="*/ 277 w 1616"/>
                  <a:gd name="T15" fmla="*/ 0 h 450"/>
                  <a:gd name="T16" fmla="*/ 284 w 1616"/>
                  <a:gd name="T17" fmla="*/ 1 h 450"/>
                  <a:gd name="T18" fmla="*/ 45 w 1616"/>
                  <a:gd name="T19" fmla="*/ 386 h 450"/>
                  <a:gd name="T20" fmla="*/ 451 w 1616"/>
                  <a:gd name="T21" fmla="*/ 361 h 450"/>
                  <a:gd name="T22" fmla="*/ 1239 w 1616"/>
                  <a:gd name="T23" fmla="*/ 353 h 450"/>
                  <a:gd name="T24" fmla="*/ 1616 w 1616"/>
                  <a:gd name="T25" fmla="*/ 450 h 4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616" h="450">
                    <a:moveTo>
                      <a:pt x="1616" y="450"/>
                    </a:moveTo>
                    <a:cubicBezTo>
                      <a:pt x="1607" y="446"/>
                      <a:pt x="1607" y="446"/>
                      <a:pt x="1607" y="446"/>
                    </a:cubicBezTo>
                    <a:cubicBezTo>
                      <a:pt x="1360" y="370"/>
                      <a:pt x="1120" y="371"/>
                      <a:pt x="1055" y="369"/>
                    </a:cubicBezTo>
                    <a:cubicBezTo>
                      <a:pt x="936" y="370"/>
                      <a:pt x="441" y="400"/>
                      <a:pt x="388" y="402"/>
                    </a:cubicBezTo>
                    <a:cubicBezTo>
                      <a:pt x="335" y="405"/>
                      <a:pt x="82" y="417"/>
                      <a:pt x="47" y="415"/>
                    </a:cubicBezTo>
                    <a:cubicBezTo>
                      <a:pt x="8" y="416"/>
                      <a:pt x="0" y="424"/>
                      <a:pt x="0" y="424"/>
                    </a:cubicBezTo>
                    <a:cubicBezTo>
                      <a:pt x="0" y="424"/>
                      <a:pt x="62" y="348"/>
                      <a:pt x="95" y="292"/>
                    </a:cubicBezTo>
                    <a:cubicBezTo>
                      <a:pt x="277" y="0"/>
                      <a:pt x="277" y="0"/>
                      <a:pt x="277" y="0"/>
                    </a:cubicBezTo>
                    <a:cubicBezTo>
                      <a:pt x="284" y="1"/>
                      <a:pt x="284" y="1"/>
                      <a:pt x="284" y="1"/>
                    </a:cubicBezTo>
                    <a:cubicBezTo>
                      <a:pt x="45" y="386"/>
                      <a:pt x="45" y="386"/>
                      <a:pt x="45" y="386"/>
                    </a:cubicBezTo>
                    <a:cubicBezTo>
                      <a:pt x="45" y="386"/>
                      <a:pt x="358" y="367"/>
                      <a:pt x="451" y="361"/>
                    </a:cubicBezTo>
                    <a:cubicBezTo>
                      <a:pt x="547" y="355"/>
                      <a:pt x="1008" y="317"/>
                      <a:pt x="1239" y="353"/>
                    </a:cubicBezTo>
                    <a:cubicBezTo>
                      <a:pt x="1287" y="360"/>
                      <a:pt x="1473" y="385"/>
                      <a:pt x="1616" y="450"/>
                    </a:cubicBez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1" name="Freeform 29"/>
              <p:cNvSpPr/>
              <p:nvPr/>
            </p:nvSpPr>
            <p:spPr bwMode="auto">
              <a:xfrm>
                <a:off x="3845" y="1801"/>
                <a:ext cx="3679" cy="1021"/>
              </a:xfrm>
              <a:custGeom>
                <a:avLst/>
                <a:gdLst>
                  <a:gd name="T0" fmla="*/ 9 w 1556"/>
                  <a:gd name="T1" fmla="*/ 424 h 431"/>
                  <a:gd name="T2" fmla="*/ 39 w 1556"/>
                  <a:gd name="T3" fmla="*/ 402 h 431"/>
                  <a:gd name="T4" fmla="*/ 162 w 1556"/>
                  <a:gd name="T5" fmla="*/ 307 h 431"/>
                  <a:gd name="T6" fmla="*/ 481 w 1556"/>
                  <a:gd name="T7" fmla="*/ 164 h 431"/>
                  <a:gd name="T8" fmla="*/ 1212 w 1556"/>
                  <a:gd name="T9" fmla="*/ 0 h 431"/>
                  <a:gd name="T10" fmla="*/ 1214 w 1556"/>
                  <a:gd name="T11" fmla="*/ 2 h 431"/>
                  <a:gd name="T12" fmla="*/ 1340 w 1556"/>
                  <a:gd name="T13" fmla="*/ 140 h 431"/>
                  <a:gd name="T14" fmla="*/ 1556 w 1556"/>
                  <a:gd name="T15" fmla="*/ 388 h 431"/>
                  <a:gd name="T16" fmla="*/ 1549 w 1556"/>
                  <a:gd name="T17" fmla="*/ 390 h 431"/>
                  <a:gd name="T18" fmla="*/ 1129 w 1556"/>
                  <a:gd name="T19" fmla="*/ 332 h 431"/>
                  <a:gd name="T20" fmla="*/ 641 w 1556"/>
                  <a:gd name="T21" fmla="*/ 302 h 431"/>
                  <a:gd name="T22" fmla="*/ 145 w 1556"/>
                  <a:gd name="T23" fmla="*/ 376 h 431"/>
                  <a:gd name="T24" fmla="*/ 19 w 1556"/>
                  <a:gd name="T25" fmla="*/ 426 h 431"/>
                  <a:gd name="T26" fmla="*/ 2 w 1556"/>
                  <a:gd name="T27" fmla="*/ 431 h 431"/>
                  <a:gd name="T28" fmla="*/ 0 w 1556"/>
                  <a:gd name="T29" fmla="*/ 430 h 431"/>
                  <a:gd name="T30" fmla="*/ 10 w 1556"/>
                  <a:gd name="T31" fmla="*/ 423 h 4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556" h="431">
                    <a:moveTo>
                      <a:pt x="9" y="424"/>
                    </a:moveTo>
                    <a:cubicBezTo>
                      <a:pt x="9" y="424"/>
                      <a:pt x="12" y="422"/>
                      <a:pt x="39" y="402"/>
                    </a:cubicBezTo>
                    <a:cubicBezTo>
                      <a:pt x="98" y="346"/>
                      <a:pt x="162" y="307"/>
                      <a:pt x="162" y="307"/>
                    </a:cubicBezTo>
                    <a:cubicBezTo>
                      <a:pt x="310" y="218"/>
                      <a:pt x="434" y="179"/>
                      <a:pt x="481" y="164"/>
                    </a:cubicBezTo>
                    <a:cubicBezTo>
                      <a:pt x="914" y="30"/>
                      <a:pt x="1212" y="0"/>
                      <a:pt x="1212" y="0"/>
                    </a:cubicBezTo>
                    <a:cubicBezTo>
                      <a:pt x="1212" y="0"/>
                      <a:pt x="1212" y="0"/>
                      <a:pt x="1214" y="2"/>
                    </a:cubicBezTo>
                    <a:cubicBezTo>
                      <a:pt x="1214" y="2"/>
                      <a:pt x="1222" y="17"/>
                      <a:pt x="1340" y="140"/>
                    </a:cubicBezTo>
                    <a:cubicBezTo>
                      <a:pt x="1459" y="251"/>
                      <a:pt x="1552" y="378"/>
                      <a:pt x="1556" y="388"/>
                    </a:cubicBezTo>
                    <a:cubicBezTo>
                      <a:pt x="1556" y="392"/>
                      <a:pt x="1549" y="390"/>
                      <a:pt x="1549" y="390"/>
                    </a:cubicBezTo>
                    <a:cubicBezTo>
                      <a:pt x="1489" y="375"/>
                      <a:pt x="1129" y="332"/>
                      <a:pt x="1129" y="332"/>
                    </a:cubicBezTo>
                    <a:cubicBezTo>
                      <a:pt x="912" y="306"/>
                      <a:pt x="731" y="300"/>
                      <a:pt x="641" y="302"/>
                    </a:cubicBezTo>
                    <a:cubicBezTo>
                      <a:pt x="324" y="306"/>
                      <a:pt x="172" y="366"/>
                      <a:pt x="145" y="376"/>
                    </a:cubicBezTo>
                    <a:cubicBezTo>
                      <a:pt x="109" y="388"/>
                      <a:pt x="19" y="426"/>
                      <a:pt x="19" y="426"/>
                    </a:cubicBezTo>
                    <a:cubicBezTo>
                      <a:pt x="2" y="431"/>
                      <a:pt x="2" y="431"/>
                      <a:pt x="2" y="431"/>
                    </a:cubicBezTo>
                    <a:cubicBezTo>
                      <a:pt x="0" y="430"/>
                      <a:pt x="0" y="430"/>
                      <a:pt x="0" y="430"/>
                    </a:cubicBezTo>
                    <a:cubicBezTo>
                      <a:pt x="10" y="423"/>
                      <a:pt x="10" y="423"/>
                      <a:pt x="10" y="423"/>
                    </a:cubicBezTo>
                  </a:path>
                </a:pathLst>
              </a:custGeom>
              <a:solidFill>
                <a:srgbClr val="FBFBF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2" name="Freeform 30"/>
              <p:cNvSpPr/>
              <p:nvPr/>
            </p:nvSpPr>
            <p:spPr bwMode="auto">
              <a:xfrm>
                <a:off x="130" y="1761"/>
                <a:ext cx="3736" cy="1061"/>
              </a:xfrm>
              <a:custGeom>
                <a:avLst/>
                <a:gdLst>
                  <a:gd name="T0" fmla="*/ 0 w 1580"/>
                  <a:gd name="T1" fmla="*/ 384 h 448"/>
                  <a:gd name="T2" fmla="*/ 237 w 1580"/>
                  <a:gd name="T3" fmla="*/ 0 h 448"/>
                  <a:gd name="T4" fmla="*/ 1235 w 1580"/>
                  <a:gd name="T5" fmla="*/ 244 h 448"/>
                  <a:gd name="T6" fmla="*/ 1580 w 1580"/>
                  <a:gd name="T7" fmla="*/ 441 h 448"/>
                  <a:gd name="T8" fmla="*/ 1570 w 1580"/>
                  <a:gd name="T9" fmla="*/ 448 h 448"/>
                  <a:gd name="T10" fmla="*/ 1285 w 1580"/>
                  <a:gd name="T11" fmla="*/ 366 h 448"/>
                  <a:gd name="T12" fmla="*/ 580 w 1580"/>
                  <a:gd name="T13" fmla="*/ 347 h 448"/>
                  <a:gd name="T14" fmla="*/ 0 w 1580"/>
                  <a:gd name="T15" fmla="*/ 384 h 4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580" h="448">
                    <a:moveTo>
                      <a:pt x="0" y="384"/>
                    </a:moveTo>
                    <a:cubicBezTo>
                      <a:pt x="237" y="0"/>
                      <a:pt x="237" y="0"/>
                      <a:pt x="237" y="0"/>
                    </a:cubicBezTo>
                    <a:cubicBezTo>
                      <a:pt x="237" y="0"/>
                      <a:pt x="993" y="132"/>
                      <a:pt x="1235" y="244"/>
                    </a:cubicBezTo>
                    <a:cubicBezTo>
                      <a:pt x="1358" y="293"/>
                      <a:pt x="1489" y="351"/>
                      <a:pt x="1580" y="441"/>
                    </a:cubicBezTo>
                    <a:cubicBezTo>
                      <a:pt x="1570" y="448"/>
                      <a:pt x="1570" y="448"/>
                      <a:pt x="1570" y="448"/>
                    </a:cubicBezTo>
                    <a:cubicBezTo>
                      <a:pt x="1570" y="448"/>
                      <a:pt x="1445" y="392"/>
                      <a:pt x="1285" y="366"/>
                    </a:cubicBezTo>
                    <a:cubicBezTo>
                      <a:pt x="1208" y="353"/>
                      <a:pt x="1062" y="318"/>
                      <a:pt x="580" y="347"/>
                    </a:cubicBezTo>
                    <a:cubicBezTo>
                      <a:pt x="103" y="382"/>
                      <a:pt x="0" y="384"/>
                      <a:pt x="0" y="384"/>
                    </a:cubicBezTo>
                    <a:close/>
                  </a:path>
                </a:pathLst>
              </a:custGeom>
              <a:solidFill>
                <a:srgbClr val="FBFBF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3" name="Freeform 31"/>
              <p:cNvSpPr/>
              <p:nvPr/>
            </p:nvSpPr>
            <p:spPr bwMode="auto">
              <a:xfrm>
                <a:off x="-40" y="2630"/>
                <a:ext cx="3882" cy="689"/>
              </a:xfrm>
              <a:custGeom>
                <a:avLst/>
                <a:gdLst>
                  <a:gd name="T0" fmla="*/ 1633 w 1642"/>
                  <a:gd name="T1" fmla="*/ 77 h 291"/>
                  <a:gd name="T2" fmla="*/ 1081 w 1642"/>
                  <a:gd name="T3" fmla="*/ 0 h 291"/>
                  <a:gd name="T4" fmla="*/ 414 w 1642"/>
                  <a:gd name="T5" fmla="*/ 33 h 291"/>
                  <a:gd name="T6" fmla="*/ 73 w 1642"/>
                  <a:gd name="T7" fmla="*/ 46 h 291"/>
                  <a:gd name="T8" fmla="*/ 26 w 1642"/>
                  <a:gd name="T9" fmla="*/ 55 h 291"/>
                  <a:gd name="T10" fmla="*/ 11 w 1642"/>
                  <a:gd name="T11" fmla="*/ 80 h 291"/>
                  <a:gd name="T12" fmla="*/ 7 w 1642"/>
                  <a:gd name="T13" fmla="*/ 159 h 291"/>
                  <a:gd name="T14" fmla="*/ 9 w 1642"/>
                  <a:gd name="T15" fmla="*/ 163 h 291"/>
                  <a:gd name="T16" fmla="*/ 9 w 1642"/>
                  <a:gd name="T17" fmla="*/ 268 h 291"/>
                  <a:gd name="T18" fmla="*/ 28 w 1642"/>
                  <a:gd name="T19" fmla="*/ 281 h 291"/>
                  <a:gd name="T20" fmla="*/ 57 w 1642"/>
                  <a:gd name="T21" fmla="*/ 281 h 291"/>
                  <a:gd name="T22" fmla="*/ 223 w 1642"/>
                  <a:gd name="T23" fmla="*/ 281 h 291"/>
                  <a:gd name="T24" fmla="*/ 354 w 1642"/>
                  <a:gd name="T25" fmla="*/ 282 h 291"/>
                  <a:gd name="T26" fmla="*/ 482 w 1642"/>
                  <a:gd name="T27" fmla="*/ 285 h 291"/>
                  <a:gd name="T28" fmla="*/ 512 w 1642"/>
                  <a:gd name="T29" fmla="*/ 283 h 291"/>
                  <a:gd name="T30" fmla="*/ 568 w 1642"/>
                  <a:gd name="T31" fmla="*/ 280 h 291"/>
                  <a:gd name="T32" fmla="*/ 653 w 1642"/>
                  <a:gd name="T33" fmla="*/ 281 h 291"/>
                  <a:gd name="T34" fmla="*/ 718 w 1642"/>
                  <a:gd name="T35" fmla="*/ 281 h 291"/>
                  <a:gd name="T36" fmla="*/ 762 w 1642"/>
                  <a:gd name="T37" fmla="*/ 284 h 291"/>
                  <a:gd name="T38" fmla="*/ 806 w 1642"/>
                  <a:gd name="T39" fmla="*/ 285 h 291"/>
                  <a:gd name="T40" fmla="*/ 1590 w 1642"/>
                  <a:gd name="T41" fmla="*/ 291 h 291"/>
                  <a:gd name="T42" fmla="*/ 1608 w 1642"/>
                  <a:gd name="T43" fmla="*/ 271 h 291"/>
                  <a:gd name="T44" fmla="*/ 1618 w 1642"/>
                  <a:gd name="T45" fmla="*/ 113 h 291"/>
                  <a:gd name="T46" fmla="*/ 1624 w 1642"/>
                  <a:gd name="T47" fmla="*/ 102 h 291"/>
                  <a:gd name="T48" fmla="*/ 1629 w 1642"/>
                  <a:gd name="T49" fmla="*/ 95 h 291"/>
                  <a:gd name="T50" fmla="*/ 1642 w 1642"/>
                  <a:gd name="T51" fmla="*/ 81 h 291"/>
                  <a:gd name="T52" fmla="*/ 1633 w 1642"/>
                  <a:gd name="T53" fmla="*/ 77 h 2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642" h="291">
                    <a:moveTo>
                      <a:pt x="1633" y="77"/>
                    </a:moveTo>
                    <a:cubicBezTo>
                      <a:pt x="1386" y="1"/>
                      <a:pt x="1146" y="2"/>
                      <a:pt x="1081" y="0"/>
                    </a:cubicBezTo>
                    <a:cubicBezTo>
                      <a:pt x="962" y="1"/>
                      <a:pt x="467" y="31"/>
                      <a:pt x="414" y="33"/>
                    </a:cubicBezTo>
                    <a:cubicBezTo>
                      <a:pt x="361" y="36"/>
                      <a:pt x="108" y="48"/>
                      <a:pt x="73" y="46"/>
                    </a:cubicBezTo>
                    <a:cubicBezTo>
                      <a:pt x="34" y="47"/>
                      <a:pt x="26" y="55"/>
                      <a:pt x="26" y="55"/>
                    </a:cubicBezTo>
                    <a:cubicBezTo>
                      <a:pt x="9" y="75"/>
                      <a:pt x="12" y="75"/>
                      <a:pt x="11" y="80"/>
                    </a:cubicBezTo>
                    <a:cubicBezTo>
                      <a:pt x="2" y="132"/>
                      <a:pt x="7" y="159"/>
                      <a:pt x="7" y="159"/>
                    </a:cubicBezTo>
                    <a:cubicBezTo>
                      <a:pt x="7" y="159"/>
                      <a:pt x="7" y="159"/>
                      <a:pt x="9" y="163"/>
                    </a:cubicBezTo>
                    <a:cubicBezTo>
                      <a:pt x="0" y="203"/>
                      <a:pt x="7" y="253"/>
                      <a:pt x="9" y="268"/>
                    </a:cubicBezTo>
                    <a:cubicBezTo>
                      <a:pt x="12" y="282"/>
                      <a:pt x="28" y="281"/>
                      <a:pt x="28" y="281"/>
                    </a:cubicBezTo>
                    <a:cubicBezTo>
                      <a:pt x="28" y="281"/>
                      <a:pt x="36" y="282"/>
                      <a:pt x="57" y="281"/>
                    </a:cubicBezTo>
                    <a:cubicBezTo>
                      <a:pt x="87" y="278"/>
                      <a:pt x="110" y="280"/>
                      <a:pt x="223" y="281"/>
                    </a:cubicBezTo>
                    <a:cubicBezTo>
                      <a:pt x="255" y="280"/>
                      <a:pt x="320" y="281"/>
                      <a:pt x="354" y="282"/>
                    </a:cubicBezTo>
                    <a:cubicBezTo>
                      <a:pt x="370" y="285"/>
                      <a:pt x="472" y="285"/>
                      <a:pt x="482" y="285"/>
                    </a:cubicBezTo>
                    <a:cubicBezTo>
                      <a:pt x="491" y="286"/>
                      <a:pt x="512" y="283"/>
                      <a:pt x="512" y="283"/>
                    </a:cubicBezTo>
                    <a:cubicBezTo>
                      <a:pt x="512" y="283"/>
                      <a:pt x="512" y="283"/>
                      <a:pt x="568" y="280"/>
                    </a:cubicBezTo>
                    <a:cubicBezTo>
                      <a:pt x="631" y="282"/>
                      <a:pt x="653" y="281"/>
                      <a:pt x="653" y="281"/>
                    </a:cubicBezTo>
                    <a:cubicBezTo>
                      <a:pt x="653" y="281"/>
                      <a:pt x="699" y="281"/>
                      <a:pt x="718" y="281"/>
                    </a:cubicBezTo>
                    <a:cubicBezTo>
                      <a:pt x="736" y="281"/>
                      <a:pt x="746" y="284"/>
                      <a:pt x="762" y="284"/>
                    </a:cubicBezTo>
                    <a:cubicBezTo>
                      <a:pt x="777" y="283"/>
                      <a:pt x="806" y="285"/>
                      <a:pt x="806" y="285"/>
                    </a:cubicBezTo>
                    <a:cubicBezTo>
                      <a:pt x="806" y="285"/>
                      <a:pt x="1306" y="290"/>
                      <a:pt x="1590" y="291"/>
                    </a:cubicBezTo>
                    <a:cubicBezTo>
                      <a:pt x="1611" y="290"/>
                      <a:pt x="1608" y="271"/>
                      <a:pt x="1608" y="271"/>
                    </a:cubicBezTo>
                    <a:cubicBezTo>
                      <a:pt x="1608" y="271"/>
                      <a:pt x="1618" y="117"/>
                      <a:pt x="1618" y="113"/>
                    </a:cubicBezTo>
                    <a:cubicBezTo>
                      <a:pt x="1618" y="109"/>
                      <a:pt x="1624" y="102"/>
                      <a:pt x="1624" y="102"/>
                    </a:cubicBezTo>
                    <a:cubicBezTo>
                      <a:pt x="1624" y="102"/>
                      <a:pt x="1628" y="99"/>
                      <a:pt x="1629" y="95"/>
                    </a:cubicBezTo>
                    <a:cubicBezTo>
                      <a:pt x="1630" y="90"/>
                      <a:pt x="1642" y="81"/>
                      <a:pt x="1642" y="81"/>
                    </a:cubicBezTo>
                    <a:lnTo>
                      <a:pt x="1633" y="77"/>
                    </a:lnTo>
                    <a:close/>
                  </a:path>
                </a:pathLst>
              </a:custGeom>
              <a:solidFill>
                <a:srgbClr val="FBFBF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4" name="Freeform 32"/>
              <p:cNvSpPr/>
              <p:nvPr/>
            </p:nvSpPr>
            <p:spPr bwMode="auto">
              <a:xfrm>
                <a:off x="3890" y="1801"/>
                <a:ext cx="3757" cy="1009"/>
              </a:xfrm>
              <a:custGeom>
                <a:avLst/>
                <a:gdLst>
                  <a:gd name="T0" fmla="*/ 312 w 1589"/>
                  <a:gd name="T1" fmla="*/ 327 h 426"/>
                  <a:gd name="T2" fmla="*/ 925 w 1589"/>
                  <a:gd name="T3" fmla="*/ 313 h 426"/>
                  <a:gd name="T4" fmla="*/ 1535 w 1589"/>
                  <a:gd name="T5" fmla="*/ 391 h 426"/>
                  <a:gd name="T6" fmla="*/ 1415 w 1589"/>
                  <a:gd name="T7" fmla="*/ 237 h 426"/>
                  <a:gd name="T8" fmla="*/ 1193 w 1589"/>
                  <a:gd name="T9" fmla="*/ 0 h 426"/>
                  <a:gd name="T10" fmla="*/ 1557 w 1589"/>
                  <a:gd name="T11" fmla="*/ 375 h 426"/>
                  <a:gd name="T12" fmla="*/ 1585 w 1589"/>
                  <a:gd name="T13" fmla="*/ 416 h 426"/>
                  <a:gd name="T14" fmla="*/ 1179 w 1589"/>
                  <a:gd name="T15" fmla="*/ 370 h 426"/>
                  <a:gd name="T16" fmla="*/ 181 w 1589"/>
                  <a:gd name="T17" fmla="*/ 375 h 426"/>
                  <a:gd name="T18" fmla="*/ 0 w 1589"/>
                  <a:gd name="T19" fmla="*/ 426 h 426"/>
                  <a:gd name="T20" fmla="*/ 312 w 1589"/>
                  <a:gd name="T21" fmla="*/ 327 h 4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589" h="426">
                    <a:moveTo>
                      <a:pt x="312" y="327"/>
                    </a:moveTo>
                    <a:cubicBezTo>
                      <a:pt x="635" y="280"/>
                      <a:pt x="833" y="307"/>
                      <a:pt x="925" y="313"/>
                    </a:cubicBezTo>
                    <a:cubicBezTo>
                      <a:pt x="1255" y="341"/>
                      <a:pt x="1523" y="388"/>
                      <a:pt x="1535" y="391"/>
                    </a:cubicBezTo>
                    <a:cubicBezTo>
                      <a:pt x="1543" y="370"/>
                      <a:pt x="1415" y="237"/>
                      <a:pt x="1415" y="237"/>
                    </a:cubicBezTo>
                    <a:cubicBezTo>
                      <a:pt x="1415" y="237"/>
                      <a:pt x="1415" y="237"/>
                      <a:pt x="1193" y="0"/>
                    </a:cubicBezTo>
                    <a:cubicBezTo>
                      <a:pt x="1199" y="13"/>
                      <a:pt x="1526" y="341"/>
                      <a:pt x="1557" y="375"/>
                    </a:cubicBezTo>
                    <a:cubicBezTo>
                      <a:pt x="1589" y="409"/>
                      <a:pt x="1585" y="416"/>
                      <a:pt x="1585" y="416"/>
                    </a:cubicBezTo>
                    <a:cubicBezTo>
                      <a:pt x="1558" y="413"/>
                      <a:pt x="1346" y="384"/>
                      <a:pt x="1179" y="370"/>
                    </a:cubicBezTo>
                    <a:cubicBezTo>
                      <a:pt x="991" y="354"/>
                      <a:pt x="516" y="308"/>
                      <a:pt x="181" y="375"/>
                    </a:cubicBezTo>
                    <a:cubicBezTo>
                      <a:pt x="181" y="375"/>
                      <a:pt x="65" y="405"/>
                      <a:pt x="0" y="426"/>
                    </a:cubicBezTo>
                    <a:cubicBezTo>
                      <a:pt x="0" y="426"/>
                      <a:pt x="169" y="346"/>
                      <a:pt x="312" y="327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5" name="Freeform 33"/>
              <p:cNvSpPr/>
              <p:nvPr/>
            </p:nvSpPr>
            <p:spPr bwMode="auto">
              <a:xfrm>
                <a:off x="3879" y="2526"/>
                <a:ext cx="3828" cy="788"/>
              </a:xfrm>
              <a:custGeom>
                <a:avLst/>
                <a:gdLst>
                  <a:gd name="T0" fmla="*/ 0 w 1619"/>
                  <a:gd name="T1" fmla="*/ 118 h 333"/>
                  <a:gd name="T2" fmla="*/ 1 w 1619"/>
                  <a:gd name="T3" fmla="*/ 126 h 333"/>
                  <a:gd name="T4" fmla="*/ 14 w 1619"/>
                  <a:gd name="T5" fmla="*/ 162 h 333"/>
                  <a:gd name="T6" fmla="*/ 13 w 1619"/>
                  <a:gd name="T7" fmla="*/ 207 h 333"/>
                  <a:gd name="T8" fmla="*/ 5 w 1619"/>
                  <a:gd name="T9" fmla="*/ 273 h 333"/>
                  <a:gd name="T10" fmla="*/ 15 w 1619"/>
                  <a:gd name="T11" fmla="*/ 276 h 333"/>
                  <a:gd name="T12" fmla="*/ 20 w 1619"/>
                  <a:gd name="T13" fmla="*/ 276 h 333"/>
                  <a:gd name="T14" fmla="*/ 19 w 1619"/>
                  <a:gd name="T15" fmla="*/ 289 h 333"/>
                  <a:gd name="T16" fmla="*/ 30 w 1619"/>
                  <a:gd name="T17" fmla="*/ 291 h 333"/>
                  <a:gd name="T18" fmla="*/ 29 w 1619"/>
                  <a:gd name="T19" fmla="*/ 316 h 333"/>
                  <a:gd name="T20" fmla="*/ 55 w 1619"/>
                  <a:gd name="T21" fmla="*/ 324 h 333"/>
                  <a:gd name="T22" fmla="*/ 1566 w 1619"/>
                  <a:gd name="T23" fmla="*/ 325 h 333"/>
                  <a:gd name="T24" fmla="*/ 1614 w 1619"/>
                  <a:gd name="T25" fmla="*/ 290 h 333"/>
                  <a:gd name="T26" fmla="*/ 1596 w 1619"/>
                  <a:gd name="T27" fmla="*/ 253 h 333"/>
                  <a:gd name="T28" fmla="*/ 1602 w 1619"/>
                  <a:gd name="T29" fmla="*/ 150 h 333"/>
                  <a:gd name="T30" fmla="*/ 1595 w 1619"/>
                  <a:gd name="T31" fmla="*/ 131 h 333"/>
                  <a:gd name="T32" fmla="*/ 1587 w 1619"/>
                  <a:gd name="T33" fmla="*/ 109 h 333"/>
                  <a:gd name="T34" fmla="*/ 1179 w 1619"/>
                  <a:gd name="T35" fmla="*/ 62 h 333"/>
                  <a:gd name="T36" fmla="*/ 181 w 1619"/>
                  <a:gd name="T37" fmla="*/ 67 h 333"/>
                  <a:gd name="T38" fmla="*/ 0 w 1619"/>
                  <a:gd name="T39" fmla="*/ 118 h 3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619" h="333">
                    <a:moveTo>
                      <a:pt x="0" y="118"/>
                    </a:moveTo>
                    <a:cubicBezTo>
                      <a:pt x="1" y="126"/>
                      <a:pt x="1" y="126"/>
                      <a:pt x="1" y="126"/>
                    </a:cubicBezTo>
                    <a:cubicBezTo>
                      <a:pt x="1" y="126"/>
                      <a:pt x="14" y="142"/>
                      <a:pt x="14" y="162"/>
                    </a:cubicBezTo>
                    <a:cubicBezTo>
                      <a:pt x="14" y="183"/>
                      <a:pt x="20" y="179"/>
                      <a:pt x="13" y="207"/>
                    </a:cubicBezTo>
                    <a:cubicBezTo>
                      <a:pt x="9" y="237"/>
                      <a:pt x="5" y="273"/>
                      <a:pt x="5" y="273"/>
                    </a:cubicBezTo>
                    <a:cubicBezTo>
                      <a:pt x="15" y="276"/>
                      <a:pt x="15" y="276"/>
                      <a:pt x="15" y="276"/>
                    </a:cubicBezTo>
                    <a:cubicBezTo>
                      <a:pt x="20" y="276"/>
                      <a:pt x="20" y="276"/>
                      <a:pt x="20" y="276"/>
                    </a:cubicBezTo>
                    <a:cubicBezTo>
                      <a:pt x="19" y="289"/>
                      <a:pt x="19" y="289"/>
                      <a:pt x="19" y="289"/>
                    </a:cubicBezTo>
                    <a:cubicBezTo>
                      <a:pt x="19" y="289"/>
                      <a:pt x="22" y="292"/>
                      <a:pt x="30" y="291"/>
                    </a:cubicBezTo>
                    <a:cubicBezTo>
                      <a:pt x="29" y="316"/>
                      <a:pt x="29" y="316"/>
                      <a:pt x="29" y="316"/>
                    </a:cubicBezTo>
                    <a:cubicBezTo>
                      <a:pt x="29" y="316"/>
                      <a:pt x="43" y="323"/>
                      <a:pt x="55" y="324"/>
                    </a:cubicBezTo>
                    <a:cubicBezTo>
                      <a:pt x="68" y="324"/>
                      <a:pt x="1566" y="325"/>
                      <a:pt x="1566" y="325"/>
                    </a:cubicBezTo>
                    <a:cubicBezTo>
                      <a:pt x="1566" y="325"/>
                      <a:pt x="1619" y="333"/>
                      <a:pt x="1614" y="290"/>
                    </a:cubicBezTo>
                    <a:cubicBezTo>
                      <a:pt x="1612" y="277"/>
                      <a:pt x="1596" y="253"/>
                      <a:pt x="1596" y="253"/>
                    </a:cubicBezTo>
                    <a:cubicBezTo>
                      <a:pt x="1602" y="150"/>
                      <a:pt x="1602" y="150"/>
                      <a:pt x="1602" y="150"/>
                    </a:cubicBezTo>
                    <a:cubicBezTo>
                      <a:pt x="1602" y="150"/>
                      <a:pt x="1603" y="141"/>
                      <a:pt x="1595" y="131"/>
                    </a:cubicBezTo>
                    <a:cubicBezTo>
                      <a:pt x="1587" y="116"/>
                      <a:pt x="1587" y="109"/>
                      <a:pt x="1587" y="109"/>
                    </a:cubicBezTo>
                    <a:cubicBezTo>
                      <a:pt x="1587" y="109"/>
                      <a:pt x="1357" y="77"/>
                      <a:pt x="1179" y="62"/>
                    </a:cubicBezTo>
                    <a:cubicBezTo>
                      <a:pt x="991" y="46"/>
                      <a:pt x="516" y="0"/>
                      <a:pt x="181" y="67"/>
                    </a:cubicBezTo>
                    <a:cubicBezTo>
                      <a:pt x="181" y="67"/>
                      <a:pt x="65" y="97"/>
                      <a:pt x="0" y="118"/>
                    </a:cubicBezTo>
                    <a:close/>
                  </a:path>
                </a:pathLst>
              </a:custGeom>
              <a:solidFill>
                <a:srgbClr val="FBFBF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6" name="Freeform 34"/>
              <p:cNvSpPr/>
              <p:nvPr/>
            </p:nvSpPr>
            <p:spPr bwMode="auto">
              <a:xfrm>
                <a:off x="317" y="2647"/>
                <a:ext cx="3457" cy="161"/>
              </a:xfrm>
              <a:custGeom>
                <a:avLst/>
                <a:gdLst>
                  <a:gd name="T0" fmla="*/ 1462 w 1462"/>
                  <a:gd name="T1" fmla="*/ 68 h 68"/>
                  <a:gd name="T2" fmla="*/ 980 w 1462"/>
                  <a:gd name="T3" fmla="*/ 1 h 68"/>
                  <a:gd name="T4" fmla="*/ 594 w 1462"/>
                  <a:gd name="T5" fmla="*/ 10 h 68"/>
                  <a:gd name="T6" fmla="*/ 58 w 1462"/>
                  <a:gd name="T7" fmla="*/ 38 h 68"/>
                  <a:gd name="T8" fmla="*/ 0 w 1462"/>
                  <a:gd name="T9" fmla="*/ 40 h 68"/>
                  <a:gd name="T10" fmla="*/ 263 w 1462"/>
                  <a:gd name="T11" fmla="*/ 34 h 68"/>
                  <a:gd name="T12" fmla="*/ 820 w 1462"/>
                  <a:gd name="T13" fmla="*/ 10 h 68"/>
                  <a:gd name="T14" fmla="*/ 1330 w 1462"/>
                  <a:gd name="T15" fmla="*/ 41 h 68"/>
                  <a:gd name="T16" fmla="*/ 1462 w 1462"/>
                  <a:gd name="T17" fmla="*/ 68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62" h="68">
                    <a:moveTo>
                      <a:pt x="1462" y="68"/>
                    </a:moveTo>
                    <a:cubicBezTo>
                      <a:pt x="1462" y="68"/>
                      <a:pt x="1277" y="8"/>
                      <a:pt x="980" y="1"/>
                    </a:cubicBezTo>
                    <a:cubicBezTo>
                      <a:pt x="940" y="0"/>
                      <a:pt x="774" y="0"/>
                      <a:pt x="594" y="10"/>
                    </a:cubicBezTo>
                    <a:cubicBezTo>
                      <a:pt x="413" y="21"/>
                      <a:pt x="58" y="38"/>
                      <a:pt x="58" y="38"/>
                    </a:cubicBezTo>
                    <a:cubicBezTo>
                      <a:pt x="0" y="40"/>
                      <a:pt x="0" y="40"/>
                      <a:pt x="0" y="40"/>
                    </a:cubicBezTo>
                    <a:cubicBezTo>
                      <a:pt x="263" y="34"/>
                      <a:pt x="263" y="34"/>
                      <a:pt x="263" y="34"/>
                    </a:cubicBezTo>
                    <a:cubicBezTo>
                      <a:pt x="263" y="34"/>
                      <a:pt x="729" y="10"/>
                      <a:pt x="820" y="10"/>
                    </a:cubicBezTo>
                    <a:cubicBezTo>
                      <a:pt x="912" y="9"/>
                      <a:pt x="1031" y="5"/>
                      <a:pt x="1330" y="41"/>
                    </a:cubicBezTo>
                    <a:cubicBezTo>
                      <a:pt x="1358" y="45"/>
                      <a:pt x="1451" y="62"/>
                      <a:pt x="1462" y="68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7" name="Freeform 35"/>
              <p:cNvSpPr/>
              <p:nvPr/>
            </p:nvSpPr>
            <p:spPr bwMode="auto">
              <a:xfrm>
                <a:off x="698" y="2666"/>
                <a:ext cx="3031" cy="139"/>
              </a:xfrm>
              <a:custGeom>
                <a:avLst/>
                <a:gdLst>
                  <a:gd name="T0" fmla="*/ 1282 w 1282"/>
                  <a:gd name="T1" fmla="*/ 59 h 59"/>
                  <a:gd name="T2" fmla="*/ 750 w 1282"/>
                  <a:gd name="T3" fmla="*/ 9 h 59"/>
                  <a:gd name="T4" fmla="*/ 315 w 1282"/>
                  <a:gd name="T5" fmla="*/ 21 h 59"/>
                  <a:gd name="T6" fmla="*/ 0 w 1282"/>
                  <a:gd name="T7" fmla="*/ 33 h 59"/>
                  <a:gd name="T8" fmla="*/ 441 w 1282"/>
                  <a:gd name="T9" fmla="*/ 18 h 59"/>
                  <a:gd name="T10" fmla="*/ 998 w 1282"/>
                  <a:gd name="T11" fmla="*/ 23 h 59"/>
                  <a:gd name="T12" fmla="*/ 1282 w 1282"/>
                  <a:gd name="T13" fmla="*/ 5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82" h="59">
                    <a:moveTo>
                      <a:pt x="1282" y="59"/>
                    </a:moveTo>
                    <a:cubicBezTo>
                      <a:pt x="1282" y="59"/>
                      <a:pt x="1105" y="17"/>
                      <a:pt x="750" y="9"/>
                    </a:cubicBezTo>
                    <a:cubicBezTo>
                      <a:pt x="716" y="8"/>
                      <a:pt x="495" y="12"/>
                      <a:pt x="315" y="21"/>
                    </a:cubicBezTo>
                    <a:cubicBezTo>
                      <a:pt x="107" y="30"/>
                      <a:pt x="0" y="33"/>
                      <a:pt x="0" y="33"/>
                    </a:cubicBezTo>
                    <a:cubicBezTo>
                      <a:pt x="441" y="18"/>
                      <a:pt x="441" y="18"/>
                      <a:pt x="441" y="18"/>
                    </a:cubicBezTo>
                    <a:cubicBezTo>
                      <a:pt x="441" y="18"/>
                      <a:pt x="761" y="0"/>
                      <a:pt x="998" y="23"/>
                    </a:cubicBezTo>
                    <a:cubicBezTo>
                      <a:pt x="1149" y="39"/>
                      <a:pt x="1241" y="51"/>
                      <a:pt x="1282" y="59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8" name="Freeform 36"/>
              <p:cNvSpPr/>
              <p:nvPr/>
            </p:nvSpPr>
            <p:spPr bwMode="auto">
              <a:xfrm>
                <a:off x="854" y="2694"/>
                <a:ext cx="2594" cy="88"/>
              </a:xfrm>
              <a:custGeom>
                <a:avLst/>
                <a:gdLst>
                  <a:gd name="T0" fmla="*/ 1097 w 1097"/>
                  <a:gd name="T1" fmla="*/ 37 h 37"/>
                  <a:gd name="T2" fmla="*/ 524 w 1097"/>
                  <a:gd name="T3" fmla="*/ 14 h 37"/>
                  <a:gd name="T4" fmla="*/ 0 w 1097"/>
                  <a:gd name="T5" fmla="*/ 30 h 37"/>
                  <a:gd name="T6" fmla="*/ 504 w 1097"/>
                  <a:gd name="T7" fmla="*/ 17 h 37"/>
                  <a:gd name="T8" fmla="*/ 1097 w 1097"/>
                  <a:gd name="T9" fmla="*/ 3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97" h="37">
                    <a:moveTo>
                      <a:pt x="1097" y="37"/>
                    </a:moveTo>
                    <a:cubicBezTo>
                      <a:pt x="1097" y="37"/>
                      <a:pt x="852" y="0"/>
                      <a:pt x="524" y="14"/>
                    </a:cubicBezTo>
                    <a:cubicBezTo>
                      <a:pt x="401" y="17"/>
                      <a:pt x="0" y="30"/>
                      <a:pt x="0" y="30"/>
                    </a:cubicBezTo>
                    <a:cubicBezTo>
                      <a:pt x="504" y="17"/>
                      <a:pt x="504" y="17"/>
                      <a:pt x="504" y="17"/>
                    </a:cubicBezTo>
                    <a:cubicBezTo>
                      <a:pt x="504" y="17"/>
                      <a:pt x="928" y="7"/>
                      <a:pt x="1097" y="37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9" name="Freeform 37"/>
              <p:cNvSpPr/>
              <p:nvPr/>
            </p:nvSpPr>
            <p:spPr bwMode="auto">
              <a:xfrm>
                <a:off x="73" y="2739"/>
                <a:ext cx="3658" cy="119"/>
              </a:xfrm>
              <a:custGeom>
                <a:avLst/>
                <a:gdLst>
                  <a:gd name="T0" fmla="*/ 0 w 1547"/>
                  <a:gd name="T1" fmla="*/ 27 h 50"/>
                  <a:gd name="T2" fmla="*/ 514 w 1547"/>
                  <a:gd name="T3" fmla="*/ 23 h 50"/>
                  <a:gd name="T4" fmla="*/ 1484 w 1547"/>
                  <a:gd name="T5" fmla="*/ 40 h 50"/>
                  <a:gd name="T6" fmla="*/ 1547 w 1547"/>
                  <a:gd name="T7" fmla="*/ 50 h 50"/>
                  <a:gd name="T8" fmla="*/ 1069 w 1547"/>
                  <a:gd name="T9" fmla="*/ 25 h 50"/>
                  <a:gd name="T10" fmla="*/ 604 w 1547"/>
                  <a:gd name="T11" fmla="*/ 28 h 50"/>
                  <a:gd name="T12" fmla="*/ 0 w 1547"/>
                  <a:gd name="T13" fmla="*/ 27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47" h="50">
                    <a:moveTo>
                      <a:pt x="0" y="27"/>
                    </a:moveTo>
                    <a:cubicBezTo>
                      <a:pt x="0" y="27"/>
                      <a:pt x="306" y="31"/>
                      <a:pt x="514" y="23"/>
                    </a:cubicBezTo>
                    <a:cubicBezTo>
                      <a:pt x="722" y="19"/>
                      <a:pt x="1088" y="0"/>
                      <a:pt x="1484" y="40"/>
                    </a:cubicBezTo>
                    <a:cubicBezTo>
                      <a:pt x="1547" y="50"/>
                      <a:pt x="1547" y="50"/>
                      <a:pt x="1547" y="50"/>
                    </a:cubicBezTo>
                    <a:cubicBezTo>
                      <a:pt x="1547" y="50"/>
                      <a:pt x="1416" y="26"/>
                      <a:pt x="1069" y="25"/>
                    </a:cubicBezTo>
                    <a:cubicBezTo>
                      <a:pt x="604" y="28"/>
                      <a:pt x="604" y="28"/>
                      <a:pt x="604" y="28"/>
                    </a:cubicBezTo>
                    <a:cubicBezTo>
                      <a:pt x="604" y="28"/>
                      <a:pt x="30" y="35"/>
                      <a:pt x="0" y="27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40" name="Freeform 38"/>
              <p:cNvSpPr/>
              <p:nvPr/>
            </p:nvSpPr>
            <p:spPr bwMode="auto">
              <a:xfrm>
                <a:off x="3968" y="2623"/>
                <a:ext cx="3369" cy="175"/>
              </a:xfrm>
              <a:custGeom>
                <a:avLst/>
                <a:gdLst>
                  <a:gd name="T0" fmla="*/ 0 w 1425"/>
                  <a:gd name="T1" fmla="*/ 74 h 74"/>
                  <a:gd name="T2" fmla="*/ 751 w 1425"/>
                  <a:gd name="T3" fmla="*/ 20 h 74"/>
                  <a:gd name="T4" fmla="*/ 1425 w 1425"/>
                  <a:gd name="T5" fmla="*/ 55 h 74"/>
                  <a:gd name="T6" fmla="*/ 664 w 1425"/>
                  <a:gd name="T7" fmla="*/ 27 h 74"/>
                  <a:gd name="T8" fmla="*/ 0 w 1425"/>
                  <a:gd name="T9" fmla="*/ 7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25" h="74">
                    <a:moveTo>
                      <a:pt x="0" y="74"/>
                    </a:moveTo>
                    <a:cubicBezTo>
                      <a:pt x="0" y="74"/>
                      <a:pt x="266" y="0"/>
                      <a:pt x="751" y="20"/>
                    </a:cubicBezTo>
                    <a:cubicBezTo>
                      <a:pt x="1084" y="35"/>
                      <a:pt x="1425" y="55"/>
                      <a:pt x="1425" y="55"/>
                    </a:cubicBezTo>
                    <a:cubicBezTo>
                      <a:pt x="1425" y="55"/>
                      <a:pt x="808" y="27"/>
                      <a:pt x="664" y="27"/>
                    </a:cubicBezTo>
                    <a:cubicBezTo>
                      <a:pt x="517" y="27"/>
                      <a:pt x="294" y="19"/>
                      <a:pt x="0" y="74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41" name="Freeform 39"/>
              <p:cNvSpPr/>
              <p:nvPr/>
            </p:nvSpPr>
            <p:spPr bwMode="auto">
              <a:xfrm>
                <a:off x="4095" y="2687"/>
                <a:ext cx="3245" cy="92"/>
              </a:xfrm>
              <a:custGeom>
                <a:avLst/>
                <a:gdLst>
                  <a:gd name="T0" fmla="*/ 0 w 1372"/>
                  <a:gd name="T1" fmla="*/ 39 h 39"/>
                  <a:gd name="T2" fmla="*/ 448 w 1372"/>
                  <a:gd name="T3" fmla="*/ 10 h 39"/>
                  <a:gd name="T4" fmla="*/ 1087 w 1372"/>
                  <a:gd name="T5" fmla="*/ 24 h 39"/>
                  <a:gd name="T6" fmla="*/ 1306 w 1372"/>
                  <a:gd name="T7" fmla="*/ 30 h 39"/>
                  <a:gd name="T8" fmla="*/ 1372 w 1372"/>
                  <a:gd name="T9" fmla="*/ 31 h 39"/>
                  <a:gd name="T10" fmla="*/ 719 w 1372"/>
                  <a:gd name="T11" fmla="*/ 17 h 39"/>
                  <a:gd name="T12" fmla="*/ 0 w 1372"/>
                  <a:gd name="T13" fmla="*/ 39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72" h="39">
                    <a:moveTo>
                      <a:pt x="0" y="39"/>
                    </a:moveTo>
                    <a:cubicBezTo>
                      <a:pt x="0" y="39"/>
                      <a:pt x="214" y="8"/>
                      <a:pt x="448" y="10"/>
                    </a:cubicBezTo>
                    <a:cubicBezTo>
                      <a:pt x="688" y="11"/>
                      <a:pt x="1087" y="24"/>
                      <a:pt x="1087" y="24"/>
                    </a:cubicBezTo>
                    <a:cubicBezTo>
                      <a:pt x="1306" y="30"/>
                      <a:pt x="1306" y="30"/>
                      <a:pt x="1306" y="30"/>
                    </a:cubicBezTo>
                    <a:cubicBezTo>
                      <a:pt x="1372" y="31"/>
                      <a:pt x="1372" y="31"/>
                      <a:pt x="1372" y="31"/>
                    </a:cubicBezTo>
                    <a:cubicBezTo>
                      <a:pt x="719" y="17"/>
                      <a:pt x="719" y="17"/>
                      <a:pt x="719" y="17"/>
                    </a:cubicBezTo>
                    <a:cubicBezTo>
                      <a:pt x="719" y="17"/>
                      <a:pt x="365" y="0"/>
                      <a:pt x="0" y="39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42" name="Freeform 40"/>
              <p:cNvSpPr/>
              <p:nvPr/>
            </p:nvSpPr>
            <p:spPr bwMode="auto">
              <a:xfrm>
                <a:off x="4311" y="2730"/>
                <a:ext cx="2612" cy="38"/>
              </a:xfrm>
              <a:custGeom>
                <a:avLst/>
                <a:gdLst>
                  <a:gd name="T0" fmla="*/ 0 w 1105"/>
                  <a:gd name="T1" fmla="*/ 16 h 16"/>
                  <a:gd name="T2" fmla="*/ 392 w 1105"/>
                  <a:gd name="T3" fmla="*/ 2 h 16"/>
                  <a:gd name="T4" fmla="*/ 1105 w 1105"/>
                  <a:gd name="T5" fmla="*/ 13 h 16"/>
                  <a:gd name="T6" fmla="*/ 372 w 1105"/>
                  <a:gd name="T7" fmla="*/ 7 h 16"/>
                  <a:gd name="T8" fmla="*/ 0 w 1105"/>
                  <a:gd name="T9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5" h="16">
                    <a:moveTo>
                      <a:pt x="0" y="16"/>
                    </a:moveTo>
                    <a:cubicBezTo>
                      <a:pt x="0" y="16"/>
                      <a:pt x="207" y="0"/>
                      <a:pt x="392" y="2"/>
                    </a:cubicBezTo>
                    <a:cubicBezTo>
                      <a:pt x="577" y="3"/>
                      <a:pt x="1105" y="13"/>
                      <a:pt x="1105" y="13"/>
                    </a:cubicBezTo>
                    <a:cubicBezTo>
                      <a:pt x="372" y="7"/>
                      <a:pt x="372" y="7"/>
                      <a:pt x="372" y="7"/>
                    </a:cubicBezTo>
                    <a:cubicBezTo>
                      <a:pt x="372" y="7"/>
                      <a:pt x="48" y="9"/>
                      <a:pt x="0" y="16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43" name="Freeform 41"/>
              <p:cNvSpPr/>
              <p:nvPr/>
            </p:nvSpPr>
            <p:spPr bwMode="auto">
              <a:xfrm>
                <a:off x="4006" y="2777"/>
                <a:ext cx="2991" cy="85"/>
              </a:xfrm>
              <a:custGeom>
                <a:avLst/>
                <a:gdLst>
                  <a:gd name="T0" fmla="*/ 0 w 1265"/>
                  <a:gd name="T1" fmla="*/ 36 h 36"/>
                  <a:gd name="T2" fmla="*/ 1265 w 1265"/>
                  <a:gd name="T3" fmla="*/ 22 h 36"/>
                  <a:gd name="T4" fmla="*/ 912 w 1265"/>
                  <a:gd name="T5" fmla="*/ 25 h 36"/>
                  <a:gd name="T6" fmla="*/ 315 w 1265"/>
                  <a:gd name="T7" fmla="*/ 28 h 36"/>
                  <a:gd name="T8" fmla="*/ 0 w 1265"/>
                  <a:gd name="T9" fmla="*/ 3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65" h="36">
                    <a:moveTo>
                      <a:pt x="0" y="36"/>
                    </a:moveTo>
                    <a:cubicBezTo>
                      <a:pt x="0" y="36"/>
                      <a:pt x="445" y="0"/>
                      <a:pt x="1265" y="22"/>
                    </a:cubicBezTo>
                    <a:cubicBezTo>
                      <a:pt x="912" y="25"/>
                      <a:pt x="912" y="25"/>
                      <a:pt x="912" y="25"/>
                    </a:cubicBezTo>
                    <a:cubicBezTo>
                      <a:pt x="315" y="28"/>
                      <a:pt x="315" y="28"/>
                      <a:pt x="315" y="28"/>
                    </a:cubicBezTo>
                    <a:lnTo>
                      <a:pt x="0" y="36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44" name="Freeform 42"/>
              <p:cNvSpPr/>
              <p:nvPr/>
            </p:nvSpPr>
            <p:spPr bwMode="auto">
              <a:xfrm>
                <a:off x="3866" y="1770"/>
                <a:ext cx="3360" cy="1038"/>
              </a:xfrm>
              <a:custGeom>
                <a:avLst/>
                <a:gdLst>
                  <a:gd name="T0" fmla="*/ 0 w 1421"/>
                  <a:gd name="T1" fmla="*/ 437 h 438"/>
                  <a:gd name="T2" fmla="*/ 8 w 1421"/>
                  <a:gd name="T3" fmla="*/ 431 h 438"/>
                  <a:gd name="T4" fmla="*/ 11 w 1421"/>
                  <a:gd name="T5" fmla="*/ 429 h 438"/>
                  <a:gd name="T6" fmla="*/ 28 w 1421"/>
                  <a:gd name="T7" fmla="*/ 416 h 438"/>
                  <a:gd name="T8" fmla="*/ 66 w 1421"/>
                  <a:gd name="T9" fmla="*/ 383 h 438"/>
                  <a:gd name="T10" fmla="*/ 95 w 1421"/>
                  <a:gd name="T11" fmla="*/ 360 h 438"/>
                  <a:gd name="T12" fmla="*/ 355 w 1421"/>
                  <a:gd name="T13" fmla="*/ 220 h 438"/>
                  <a:gd name="T14" fmla="*/ 913 w 1421"/>
                  <a:gd name="T15" fmla="*/ 66 h 438"/>
                  <a:gd name="T16" fmla="*/ 1377 w 1421"/>
                  <a:gd name="T17" fmla="*/ 0 h 438"/>
                  <a:gd name="T18" fmla="*/ 1421 w 1421"/>
                  <a:gd name="T19" fmla="*/ 52 h 438"/>
                  <a:gd name="T20" fmla="*/ 1 w 1421"/>
                  <a:gd name="T21" fmla="*/ 437 h 4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421" h="438">
                    <a:moveTo>
                      <a:pt x="0" y="437"/>
                    </a:moveTo>
                    <a:cubicBezTo>
                      <a:pt x="0" y="438"/>
                      <a:pt x="5" y="433"/>
                      <a:pt x="8" y="431"/>
                    </a:cubicBezTo>
                    <a:cubicBezTo>
                      <a:pt x="11" y="429"/>
                      <a:pt x="11" y="429"/>
                      <a:pt x="11" y="429"/>
                    </a:cubicBezTo>
                    <a:cubicBezTo>
                      <a:pt x="23" y="420"/>
                      <a:pt x="28" y="416"/>
                      <a:pt x="28" y="416"/>
                    </a:cubicBezTo>
                    <a:cubicBezTo>
                      <a:pt x="66" y="383"/>
                      <a:pt x="66" y="383"/>
                      <a:pt x="66" y="383"/>
                    </a:cubicBezTo>
                    <a:cubicBezTo>
                      <a:pt x="95" y="360"/>
                      <a:pt x="95" y="360"/>
                      <a:pt x="95" y="360"/>
                    </a:cubicBezTo>
                    <a:cubicBezTo>
                      <a:pt x="179" y="296"/>
                      <a:pt x="299" y="243"/>
                      <a:pt x="355" y="220"/>
                    </a:cubicBezTo>
                    <a:cubicBezTo>
                      <a:pt x="536" y="149"/>
                      <a:pt x="689" y="114"/>
                      <a:pt x="913" y="66"/>
                    </a:cubicBezTo>
                    <a:cubicBezTo>
                      <a:pt x="1137" y="18"/>
                      <a:pt x="1377" y="0"/>
                      <a:pt x="1377" y="0"/>
                    </a:cubicBezTo>
                    <a:cubicBezTo>
                      <a:pt x="1421" y="52"/>
                      <a:pt x="1421" y="52"/>
                      <a:pt x="1421" y="52"/>
                    </a:cubicBezTo>
                    <a:cubicBezTo>
                      <a:pt x="1421" y="52"/>
                      <a:pt x="502" y="55"/>
                      <a:pt x="1" y="437"/>
                    </a:cubicBez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45" name="Freeform 43"/>
              <p:cNvSpPr/>
              <p:nvPr/>
            </p:nvSpPr>
            <p:spPr bwMode="auto">
              <a:xfrm>
                <a:off x="513" y="1737"/>
                <a:ext cx="3353" cy="1068"/>
              </a:xfrm>
              <a:custGeom>
                <a:avLst/>
                <a:gdLst>
                  <a:gd name="T0" fmla="*/ 42 w 1418"/>
                  <a:gd name="T1" fmla="*/ 0 h 451"/>
                  <a:gd name="T2" fmla="*/ 0 w 1418"/>
                  <a:gd name="T3" fmla="*/ 57 h 451"/>
                  <a:gd name="T4" fmla="*/ 1418 w 1418"/>
                  <a:gd name="T5" fmla="*/ 451 h 451"/>
                  <a:gd name="T6" fmla="*/ 42 w 1418"/>
                  <a:gd name="T7" fmla="*/ 0 h 4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18" h="451">
                    <a:moveTo>
                      <a:pt x="42" y="0"/>
                    </a:moveTo>
                    <a:cubicBezTo>
                      <a:pt x="0" y="57"/>
                      <a:pt x="0" y="57"/>
                      <a:pt x="0" y="57"/>
                    </a:cubicBezTo>
                    <a:cubicBezTo>
                      <a:pt x="0" y="57"/>
                      <a:pt x="930" y="155"/>
                      <a:pt x="1418" y="451"/>
                    </a:cubicBezTo>
                    <a:cubicBezTo>
                      <a:pt x="1375" y="410"/>
                      <a:pt x="1156" y="166"/>
                      <a:pt x="42" y="0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46" name="Freeform 44"/>
              <p:cNvSpPr/>
              <p:nvPr/>
            </p:nvSpPr>
            <p:spPr bwMode="auto">
              <a:xfrm>
                <a:off x="553" y="982"/>
                <a:ext cx="3323" cy="1823"/>
              </a:xfrm>
              <a:custGeom>
                <a:avLst/>
                <a:gdLst>
                  <a:gd name="T0" fmla="*/ 1335 w 1405"/>
                  <a:gd name="T1" fmla="*/ 454 h 770"/>
                  <a:gd name="T2" fmla="*/ 180 w 1405"/>
                  <a:gd name="T3" fmla="*/ 0 h 770"/>
                  <a:gd name="T4" fmla="*/ 136 w 1405"/>
                  <a:gd name="T5" fmla="*/ 86 h 770"/>
                  <a:gd name="T6" fmla="*/ 0 w 1405"/>
                  <a:gd name="T7" fmla="*/ 317 h 770"/>
                  <a:gd name="T8" fmla="*/ 526 w 1405"/>
                  <a:gd name="T9" fmla="*/ 423 h 770"/>
                  <a:gd name="T10" fmla="*/ 1094 w 1405"/>
                  <a:gd name="T11" fmla="*/ 588 h 770"/>
                  <a:gd name="T12" fmla="*/ 1402 w 1405"/>
                  <a:gd name="T13" fmla="*/ 770 h 770"/>
                  <a:gd name="T14" fmla="*/ 1335 w 1405"/>
                  <a:gd name="T15" fmla="*/ 454 h 7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405" h="770">
                    <a:moveTo>
                      <a:pt x="1335" y="454"/>
                    </a:moveTo>
                    <a:cubicBezTo>
                      <a:pt x="1105" y="16"/>
                      <a:pt x="180" y="0"/>
                      <a:pt x="180" y="0"/>
                    </a:cubicBezTo>
                    <a:cubicBezTo>
                      <a:pt x="136" y="86"/>
                      <a:pt x="136" y="86"/>
                      <a:pt x="136" y="86"/>
                    </a:cubicBezTo>
                    <a:cubicBezTo>
                      <a:pt x="0" y="317"/>
                      <a:pt x="0" y="317"/>
                      <a:pt x="0" y="317"/>
                    </a:cubicBezTo>
                    <a:cubicBezTo>
                      <a:pt x="0" y="317"/>
                      <a:pt x="442" y="405"/>
                      <a:pt x="526" y="423"/>
                    </a:cubicBezTo>
                    <a:cubicBezTo>
                      <a:pt x="585" y="436"/>
                      <a:pt x="857" y="493"/>
                      <a:pt x="1094" y="588"/>
                    </a:cubicBezTo>
                    <a:cubicBezTo>
                      <a:pt x="1318" y="693"/>
                      <a:pt x="1402" y="770"/>
                      <a:pt x="1402" y="770"/>
                    </a:cubicBezTo>
                    <a:cubicBezTo>
                      <a:pt x="1402" y="770"/>
                      <a:pt x="1405" y="744"/>
                      <a:pt x="1335" y="454"/>
                    </a:cubicBezTo>
                    <a:close/>
                  </a:path>
                </a:pathLst>
              </a:custGeom>
              <a:solidFill>
                <a:srgbClr val="FBFBF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47" name="Freeform 45"/>
              <p:cNvSpPr/>
              <p:nvPr/>
            </p:nvSpPr>
            <p:spPr bwMode="auto">
              <a:xfrm>
                <a:off x="3696" y="1043"/>
                <a:ext cx="3516" cy="1765"/>
              </a:xfrm>
              <a:custGeom>
                <a:avLst/>
                <a:gdLst>
                  <a:gd name="T0" fmla="*/ 1480 w 1487"/>
                  <a:gd name="T1" fmla="*/ 309 h 745"/>
                  <a:gd name="T2" fmla="*/ 1486 w 1487"/>
                  <a:gd name="T3" fmla="*/ 302 h 745"/>
                  <a:gd name="T4" fmla="*/ 1464 w 1487"/>
                  <a:gd name="T5" fmla="*/ 277 h 745"/>
                  <a:gd name="T6" fmla="*/ 1466 w 1487"/>
                  <a:gd name="T7" fmla="*/ 277 h 745"/>
                  <a:gd name="T8" fmla="*/ 1448 w 1487"/>
                  <a:gd name="T9" fmla="*/ 263 h 745"/>
                  <a:gd name="T10" fmla="*/ 1403 w 1487"/>
                  <a:gd name="T11" fmla="*/ 225 h 745"/>
                  <a:gd name="T12" fmla="*/ 1402 w 1487"/>
                  <a:gd name="T13" fmla="*/ 226 h 745"/>
                  <a:gd name="T14" fmla="*/ 1117 w 1487"/>
                  <a:gd name="T15" fmla="*/ 0 h 745"/>
                  <a:gd name="T16" fmla="*/ 0 w 1487"/>
                  <a:gd name="T17" fmla="*/ 417 h 745"/>
                  <a:gd name="T18" fmla="*/ 72 w 1487"/>
                  <a:gd name="T19" fmla="*/ 744 h 745"/>
                  <a:gd name="T20" fmla="*/ 80 w 1487"/>
                  <a:gd name="T21" fmla="*/ 738 h 745"/>
                  <a:gd name="T22" fmla="*/ 83 w 1487"/>
                  <a:gd name="T23" fmla="*/ 736 h 745"/>
                  <a:gd name="T24" fmla="*/ 100 w 1487"/>
                  <a:gd name="T25" fmla="*/ 723 h 745"/>
                  <a:gd name="T26" fmla="*/ 138 w 1487"/>
                  <a:gd name="T27" fmla="*/ 690 h 745"/>
                  <a:gd name="T28" fmla="*/ 167 w 1487"/>
                  <a:gd name="T29" fmla="*/ 667 h 745"/>
                  <a:gd name="T30" fmla="*/ 427 w 1487"/>
                  <a:gd name="T31" fmla="*/ 527 h 745"/>
                  <a:gd name="T32" fmla="*/ 985 w 1487"/>
                  <a:gd name="T33" fmla="*/ 373 h 745"/>
                  <a:gd name="T34" fmla="*/ 1480 w 1487"/>
                  <a:gd name="T35" fmla="*/ 309 h 7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487" h="745">
                    <a:moveTo>
                      <a:pt x="1480" y="309"/>
                    </a:moveTo>
                    <a:cubicBezTo>
                      <a:pt x="1485" y="309"/>
                      <a:pt x="1487" y="307"/>
                      <a:pt x="1486" y="302"/>
                    </a:cubicBezTo>
                    <a:cubicBezTo>
                      <a:pt x="1482" y="295"/>
                      <a:pt x="1473" y="287"/>
                      <a:pt x="1464" y="277"/>
                    </a:cubicBezTo>
                    <a:cubicBezTo>
                      <a:pt x="1465" y="277"/>
                      <a:pt x="1466" y="277"/>
                      <a:pt x="1466" y="277"/>
                    </a:cubicBezTo>
                    <a:cubicBezTo>
                      <a:pt x="1466" y="277"/>
                      <a:pt x="1466" y="277"/>
                      <a:pt x="1448" y="263"/>
                    </a:cubicBezTo>
                    <a:cubicBezTo>
                      <a:pt x="1426" y="243"/>
                      <a:pt x="1403" y="225"/>
                      <a:pt x="1403" y="225"/>
                    </a:cubicBezTo>
                    <a:cubicBezTo>
                      <a:pt x="1403" y="225"/>
                      <a:pt x="1403" y="225"/>
                      <a:pt x="1402" y="226"/>
                    </a:cubicBezTo>
                    <a:cubicBezTo>
                      <a:pt x="1356" y="188"/>
                      <a:pt x="1253" y="110"/>
                      <a:pt x="1117" y="0"/>
                    </a:cubicBezTo>
                    <a:cubicBezTo>
                      <a:pt x="73" y="22"/>
                      <a:pt x="0" y="417"/>
                      <a:pt x="0" y="417"/>
                    </a:cubicBezTo>
                    <a:cubicBezTo>
                      <a:pt x="0" y="417"/>
                      <a:pt x="7" y="422"/>
                      <a:pt x="72" y="744"/>
                    </a:cubicBezTo>
                    <a:cubicBezTo>
                      <a:pt x="72" y="745"/>
                      <a:pt x="77" y="740"/>
                      <a:pt x="80" y="738"/>
                    </a:cubicBezTo>
                    <a:cubicBezTo>
                      <a:pt x="83" y="736"/>
                      <a:pt x="83" y="736"/>
                      <a:pt x="83" y="736"/>
                    </a:cubicBezTo>
                    <a:cubicBezTo>
                      <a:pt x="95" y="727"/>
                      <a:pt x="100" y="723"/>
                      <a:pt x="100" y="723"/>
                    </a:cubicBezTo>
                    <a:cubicBezTo>
                      <a:pt x="138" y="690"/>
                      <a:pt x="138" y="690"/>
                      <a:pt x="138" y="690"/>
                    </a:cubicBezTo>
                    <a:cubicBezTo>
                      <a:pt x="167" y="667"/>
                      <a:pt x="167" y="667"/>
                      <a:pt x="167" y="667"/>
                    </a:cubicBezTo>
                    <a:cubicBezTo>
                      <a:pt x="251" y="603"/>
                      <a:pt x="371" y="550"/>
                      <a:pt x="427" y="527"/>
                    </a:cubicBezTo>
                    <a:cubicBezTo>
                      <a:pt x="608" y="456"/>
                      <a:pt x="761" y="421"/>
                      <a:pt x="985" y="373"/>
                    </a:cubicBezTo>
                    <a:cubicBezTo>
                      <a:pt x="1209" y="325"/>
                      <a:pt x="1480" y="309"/>
                      <a:pt x="1480" y="309"/>
                    </a:cubicBezTo>
                  </a:path>
                </a:pathLst>
              </a:custGeom>
              <a:solidFill>
                <a:srgbClr val="FBFBF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grpSp>
        <p:nvGrpSpPr>
          <p:cNvPr id="348" name="Group 48"/>
          <p:cNvGrpSpPr>
            <a:grpSpLocks noChangeAspect="1"/>
          </p:cNvGrpSpPr>
          <p:nvPr/>
        </p:nvGrpSpPr>
        <p:grpSpPr bwMode="auto">
          <a:xfrm>
            <a:off x="1948733" y="980728"/>
            <a:ext cx="8005779" cy="3170409"/>
            <a:chOff x="-627" y="390"/>
            <a:chExt cx="8934" cy="3538"/>
          </a:xfrm>
          <a:solidFill>
            <a:srgbClr val="BFBFBF">
              <a:alpha val="58039"/>
            </a:srgbClr>
          </a:solidFill>
        </p:grpSpPr>
        <p:sp>
          <p:nvSpPr>
            <p:cNvPr id="349" name="Freeform 49"/>
            <p:cNvSpPr>
              <a:spLocks noEditPoints="1"/>
            </p:cNvSpPr>
            <p:nvPr/>
          </p:nvSpPr>
          <p:spPr bwMode="auto">
            <a:xfrm>
              <a:off x="-578" y="390"/>
              <a:ext cx="8885" cy="3538"/>
            </a:xfrm>
            <a:custGeom>
              <a:avLst/>
              <a:gdLst>
                <a:gd name="T0" fmla="*/ 2291 w 3758"/>
                <a:gd name="T1" fmla="*/ 237 h 1495"/>
                <a:gd name="T2" fmla="*/ 2322 w 3758"/>
                <a:gd name="T3" fmla="*/ 397 h 1495"/>
                <a:gd name="T4" fmla="*/ 2366 w 3758"/>
                <a:gd name="T5" fmla="*/ 228 h 1495"/>
                <a:gd name="T6" fmla="*/ 1776 w 3758"/>
                <a:gd name="T7" fmla="*/ 158 h 1495"/>
                <a:gd name="T8" fmla="*/ 1332 w 3758"/>
                <a:gd name="T9" fmla="*/ 125 h 1495"/>
                <a:gd name="T10" fmla="*/ 1806 w 3758"/>
                <a:gd name="T11" fmla="*/ 387 h 1495"/>
                <a:gd name="T12" fmla="*/ 1930 w 3758"/>
                <a:gd name="T13" fmla="*/ 436 h 1495"/>
                <a:gd name="T14" fmla="*/ 2203 w 3758"/>
                <a:gd name="T15" fmla="*/ 303 h 1495"/>
                <a:gd name="T16" fmla="*/ 1811 w 3758"/>
                <a:gd name="T17" fmla="*/ 227 h 1495"/>
                <a:gd name="T18" fmla="*/ 1453 w 3758"/>
                <a:gd name="T19" fmla="*/ 189 h 1495"/>
                <a:gd name="T20" fmla="*/ 1337 w 3758"/>
                <a:gd name="T21" fmla="*/ 97 h 1495"/>
                <a:gd name="T22" fmla="*/ 3253 w 3758"/>
                <a:gd name="T23" fmla="*/ 1486 h 1495"/>
                <a:gd name="T24" fmla="*/ 416 w 3758"/>
                <a:gd name="T25" fmla="*/ 1045 h 1495"/>
                <a:gd name="T26" fmla="*/ 679 w 3758"/>
                <a:gd name="T27" fmla="*/ 1017 h 1495"/>
                <a:gd name="T28" fmla="*/ 3144 w 3758"/>
                <a:gd name="T29" fmla="*/ 1434 h 1495"/>
                <a:gd name="T30" fmla="*/ 3273 w 3758"/>
                <a:gd name="T31" fmla="*/ 1311 h 1495"/>
                <a:gd name="T32" fmla="*/ 1549 w 3758"/>
                <a:gd name="T33" fmla="*/ 981 h 1495"/>
                <a:gd name="T34" fmla="*/ 1526 w 3758"/>
                <a:gd name="T35" fmla="*/ 976 h 1495"/>
                <a:gd name="T36" fmla="*/ 1273 w 3758"/>
                <a:gd name="T37" fmla="*/ 920 h 1495"/>
                <a:gd name="T38" fmla="*/ 1541 w 3758"/>
                <a:gd name="T39" fmla="*/ 877 h 1495"/>
                <a:gd name="T40" fmla="*/ 1502 w 3758"/>
                <a:gd name="T41" fmla="*/ 821 h 1495"/>
                <a:gd name="T42" fmla="*/ 1644 w 3758"/>
                <a:gd name="T43" fmla="*/ 671 h 1495"/>
                <a:gd name="T44" fmla="*/ 1273 w 3758"/>
                <a:gd name="T45" fmla="*/ 842 h 1495"/>
                <a:gd name="T46" fmla="*/ 1523 w 3758"/>
                <a:gd name="T47" fmla="*/ 633 h 1495"/>
                <a:gd name="T48" fmla="*/ 1737 w 3758"/>
                <a:gd name="T49" fmla="*/ 498 h 1495"/>
                <a:gd name="T50" fmla="*/ 216 w 3758"/>
                <a:gd name="T51" fmla="*/ 419 h 1495"/>
                <a:gd name="T52" fmla="*/ 484 w 3758"/>
                <a:gd name="T53" fmla="*/ 389 h 1495"/>
                <a:gd name="T54" fmla="*/ 58 w 3758"/>
                <a:gd name="T55" fmla="*/ 336 h 1495"/>
                <a:gd name="T56" fmla="*/ 3114 w 3758"/>
                <a:gd name="T57" fmla="*/ 270 h 1495"/>
                <a:gd name="T58" fmla="*/ 2938 w 3758"/>
                <a:gd name="T59" fmla="*/ 269 h 1495"/>
                <a:gd name="T60" fmla="*/ 2642 w 3758"/>
                <a:gd name="T61" fmla="*/ 239 h 1495"/>
                <a:gd name="T62" fmla="*/ 3300 w 3758"/>
                <a:gd name="T63" fmla="*/ 450 h 1495"/>
                <a:gd name="T64" fmla="*/ 2947 w 3758"/>
                <a:gd name="T65" fmla="*/ 392 h 1495"/>
                <a:gd name="T66" fmla="*/ 2990 w 3758"/>
                <a:gd name="T67" fmla="*/ 262 h 1495"/>
                <a:gd name="T68" fmla="*/ 3027 w 3758"/>
                <a:gd name="T69" fmla="*/ 176 h 1495"/>
                <a:gd name="T70" fmla="*/ 3216 w 3758"/>
                <a:gd name="T71" fmla="*/ 303 h 1495"/>
                <a:gd name="T72" fmla="*/ 3084 w 3758"/>
                <a:gd name="T73" fmla="*/ 197 h 1495"/>
                <a:gd name="T74" fmla="*/ 2770 w 3758"/>
                <a:gd name="T75" fmla="*/ 191 h 1495"/>
                <a:gd name="T76" fmla="*/ 2833 w 3758"/>
                <a:gd name="T77" fmla="*/ 173 h 1495"/>
                <a:gd name="T78" fmla="*/ 1125 w 3758"/>
                <a:gd name="T79" fmla="*/ 227 h 1495"/>
                <a:gd name="T80" fmla="*/ 1004 w 3758"/>
                <a:gd name="T81" fmla="*/ 207 h 1495"/>
                <a:gd name="T82" fmla="*/ 732 w 3758"/>
                <a:gd name="T83" fmla="*/ 292 h 1495"/>
                <a:gd name="T84" fmla="*/ 506 w 3758"/>
                <a:gd name="T85" fmla="*/ 257 h 1495"/>
                <a:gd name="T86" fmla="*/ 459 w 3758"/>
                <a:gd name="T87" fmla="*/ 423 h 1495"/>
                <a:gd name="T88" fmla="*/ 351 w 3758"/>
                <a:gd name="T89" fmla="*/ 468 h 1495"/>
                <a:gd name="T90" fmla="*/ 851 w 3758"/>
                <a:gd name="T91" fmla="*/ 182 h 1495"/>
                <a:gd name="T92" fmla="*/ 2769 w 3758"/>
                <a:gd name="T93" fmla="*/ 153 h 1495"/>
                <a:gd name="T94" fmla="*/ 3001 w 3758"/>
                <a:gd name="T95" fmla="*/ 148 h 1495"/>
                <a:gd name="T96" fmla="*/ 2760 w 3758"/>
                <a:gd name="T97" fmla="*/ 97 h 1495"/>
                <a:gd name="T98" fmla="*/ 428 w 3758"/>
                <a:gd name="T99" fmla="*/ 90 h 1495"/>
                <a:gd name="T100" fmla="*/ 896 w 3758"/>
                <a:gd name="T101" fmla="*/ 86 h 1495"/>
                <a:gd name="T102" fmla="*/ 550 w 3758"/>
                <a:gd name="T103" fmla="*/ 103 h 1495"/>
                <a:gd name="T104" fmla="*/ 1205 w 3758"/>
                <a:gd name="T105" fmla="*/ 54 h 1495"/>
                <a:gd name="T106" fmla="*/ 2950 w 3758"/>
                <a:gd name="T107" fmla="*/ 44 h 1495"/>
                <a:gd name="T108" fmla="*/ 3126 w 3758"/>
                <a:gd name="T109" fmla="*/ 17 h 1495"/>
                <a:gd name="T110" fmla="*/ 3042 w 3758"/>
                <a:gd name="T111" fmla="*/ 62 h 1495"/>
                <a:gd name="T112" fmla="*/ 3139 w 3758"/>
                <a:gd name="T113" fmla="*/ 79 h 1495"/>
                <a:gd name="T114" fmla="*/ 3351 w 3758"/>
                <a:gd name="T115" fmla="*/ 23 h 1495"/>
                <a:gd name="T116" fmla="*/ 3155 w 3758"/>
                <a:gd name="T117" fmla="*/ 93 h 1495"/>
                <a:gd name="T118" fmla="*/ 3360 w 3758"/>
                <a:gd name="T119" fmla="*/ 267 h 1495"/>
                <a:gd name="T120" fmla="*/ 3620 w 3758"/>
                <a:gd name="T121" fmla="*/ 218 h 1495"/>
                <a:gd name="T122" fmla="*/ 3662 w 3758"/>
                <a:gd name="T123" fmla="*/ 126 h 1495"/>
                <a:gd name="T124" fmla="*/ 3425 w 3758"/>
                <a:gd name="T125" fmla="*/ 28 h 1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758" h="1495">
                  <a:moveTo>
                    <a:pt x="3271" y="498"/>
                  </a:moveTo>
                  <a:cubicBezTo>
                    <a:pt x="3249" y="498"/>
                    <a:pt x="3249" y="498"/>
                    <a:pt x="3249" y="498"/>
                  </a:cubicBezTo>
                  <a:cubicBezTo>
                    <a:pt x="3251" y="502"/>
                    <a:pt x="3258" y="505"/>
                    <a:pt x="3263" y="505"/>
                  </a:cubicBezTo>
                  <a:cubicBezTo>
                    <a:pt x="3268" y="505"/>
                    <a:pt x="3272" y="503"/>
                    <a:pt x="3273" y="499"/>
                  </a:cubicBezTo>
                  <a:cubicBezTo>
                    <a:pt x="3273" y="499"/>
                    <a:pt x="3272" y="498"/>
                    <a:pt x="3271" y="498"/>
                  </a:cubicBezTo>
                  <a:moveTo>
                    <a:pt x="3334" y="498"/>
                  </a:moveTo>
                  <a:cubicBezTo>
                    <a:pt x="3308" y="498"/>
                    <a:pt x="3308" y="498"/>
                    <a:pt x="3308" y="498"/>
                  </a:cubicBezTo>
                  <a:cubicBezTo>
                    <a:pt x="3302" y="504"/>
                    <a:pt x="3294" y="509"/>
                    <a:pt x="3297" y="519"/>
                  </a:cubicBezTo>
                  <a:cubicBezTo>
                    <a:pt x="3299" y="520"/>
                    <a:pt x="3301" y="520"/>
                    <a:pt x="3303" y="520"/>
                  </a:cubicBezTo>
                  <a:cubicBezTo>
                    <a:pt x="3306" y="520"/>
                    <a:pt x="3309" y="520"/>
                    <a:pt x="3312" y="519"/>
                  </a:cubicBezTo>
                  <a:cubicBezTo>
                    <a:pt x="3316" y="519"/>
                    <a:pt x="3319" y="519"/>
                    <a:pt x="3322" y="519"/>
                  </a:cubicBezTo>
                  <a:cubicBezTo>
                    <a:pt x="3326" y="519"/>
                    <a:pt x="3329" y="519"/>
                    <a:pt x="3331" y="522"/>
                  </a:cubicBezTo>
                  <a:cubicBezTo>
                    <a:pt x="3329" y="524"/>
                    <a:pt x="3324" y="527"/>
                    <a:pt x="3328" y="531"/>
                  </a:cubicBezTo>
                  <a:cubicBezTo>
                    <a:pt x="3329" y="531"/>
                    <a:pt x="3330" y="531"/>
                    <a:pt x="3330" y="531"/>
                  </a:cubicBezTo>
                  <a:cubicBezTo>
                    <a:pt x="3336" y="531"/>
                    <a:pt x="3338" y="524"/>
                    <a:pt x="3342" y="522"/>
                  </a:cubicBezTo>
                  <a:cubicBezTo>
                    <a:pt x="3350" y="523"/>
                    <a:pt x="3347" y="532"/>
                    <a:pt x="3355" y="532"/>
                  </a:cubicBezTo>
                  <a:cubicBezTo>
                    <a:pt x="3356" y="532"/>
                    <a:pt x="3356" y="532"/>
                    <a:pt x="3357" y="531"/>
                  </a:cubicBezTo>
                  <a:cubicBezTo>
                    <a:pt x="3360" y="529"/>
                    <a:pt x="3363" y="526"/>
                    <a:pt x="3363" y="521"/>
                  </a:cubicBezTo>
                  <a:cubicBezTo>
                    <a:pt x="3361" y="517"/>
                    <a:pt x="3356" y="516"/>
                    <a:pt x="3353" y="513"/>
                  </a:cubicBezTo>
                  <a:cubicBezTo>
                    <a:pt x="3353" y="509"/>
                    <a:pt x="3358" y="510"/>
                    <a:pt x="3357" y="505"/>
                  </a:cubicBezTo>
                  <a:cubicBezTo>
                    <a:pt x="3351" y="502"/>
                    <a:pt x="3341" y="501"/>
                    <a:pt x="3334" y="498"/>
                  </a:cubicBezTo>
                  <a:moveTo>
                    <a:pt x="1944" y="395"/>
                  </a:moveTo>
                  <a:cubicBezTo>
                    <a:pt x="1937" y="395"/>
                    <a:pt x="1931" y="403"/>
                    <a:pt x="1935" y="407"/>
                  </a:cubicBezTo>
                  <a:cubicBezTo>
                    <a:pt x="1944" y="407"/>
                    <a:pt x="1947" y="403"/>
                    <a:pt x="1949" y="397"/>
                  </a:cubicBezTo>
                  <a:cubicBezTo>
                    <a:pt x="1947" y="396"/>
                    <a:pt x="1945" y="395"/>
                    <a:pt x="1944" y="395"/>
                  </a:cubicBezTo>
                  <a:moveTo>
                    <a:pt x="1991" y="248"/>
                  </a:moveTo>
                  <a:cubicBezTo>
                    <a:pt x="1987" y="248"/>
                    <a:pt x="1983" y="250"/>
                    <a:pt x="1984" y="253"/>
                  </a:cubicBezTo>
                  <a:cubicBezTo>
                    <a:pt x="1986" y="254"/>
                    <a:pt x="1988" y="255"/>
                    <a:pt x="1990" y="255"/>
                  </a:cubicBezTo>
                  <a:cubicBezTo>
                    <a:pt x="1993" y="255"/>
                    <a:pt x="1997" y="253"/>
                    <a:pt x="1996" y="250"/>
                  </a:cubicBezTo>
                  <a:cubicBezTo>
                    <a:pt x="1995" y="248"/>
                    <a:pt x="1993" y="248"/>
                    <a:pt x="1991" y="248"/>
                  </a:cubicBezTo>
                  <a:moveTo>
                    <a:pt x="2331" y="226"/>
                  </a:moveTo>
                  <a:cubicBezTo>
                    <a:pt x="2327" y="226"/>
                    <a:pt x="2323" y="227"/>
                    <a:pt x="2318" y="228"/>
                  </a:cubicBezTo>
                  <a:cubicBezTo>
                    <a:pt x="2313" y="229"/>
                    <a:pt x="2309" y="229"/>
                    <a:pt x="2304" y="229"/>
                  </a:cubicBezTo>
                  <a:cubicBezTo>
                    <a:pt x="2303" y="229"/>
                    <a:pt x="2303" y="229"/>
                    <a:pt x="2302" y="229"/>
                  </a:cubicBezTo>
                  <a:cubicBezTo>
                    <a:pt x="2299" y="231"/>
                    <a:pt x="2299" y="236"/>
                    <a:pt x="2295" y="238"/>
                  </a:cubicBezTo>
                  <a:cubicBezTo>
                    <a:pt x="2294" y="237"/>
                    <a:pt x="2293" y="237"/>
                    <a:pt x="2291" y="237"/>
                  </a:cubicBezTo>
                  <a:cubicBezTo>
                    <a:pt x="2289" y="237"/>
                    <a:pt x="2287" y="238"/>
                    <a:pt x="2285" y="239"/>
                  </a:cubicBezTo>
                  <a:cubicBezTo>
                    <a:pt x="2283" y="240"/>
                    <a:pt x="2281" y="242"/>
                    <a:pt x="2278" y="242"/>
                  </a:cubicBezTo>
                  <a:cubicBezTo>
                    <a:pt x="2277" y="242"/>
                    <a:pt x="2276" y="242"/>
                    <a:pt x="2274" y="241"/>
                  </a:cubicBezTo>
                  <a:cubicBezTo>
                    <a:pt x="2267" y="245"/>
                    <a:pt x="2267" y="251"/>
                    <a:pt x="2258" y="256"/>
                  </a:cubicBezTo>
                  <a:cubicBezTo>
                    <a:pt x="2251" y="260"/>
                    <a:pt x="2235" y="262"/>
                    <a:pt x="2236" y="270"/>
                  </a:cubicBezTo>
                  <a:cubicBezTo>
                    <a:pt x="2236" y="275"/>
                    <a:pt x="2247" y="276"/>
                    <a:pt x="2253" y="278"/>
                  </a:cubicBezTo>
                  <a:cubicBezTo>
                    <a:pt x="2260" y="281"/>
                    <a:pt x="2264" y="287"/>
                    <a:pt x="2271" y="288"/>
                  </a:cubicBezTo>
                  <a:cubicBezTo>
                    <a:pt x="2271" y="288"/>
                    <a:pt x="2272" y="288"/>
                    <a:pt x="2273" y="288"/>
                  </a:cubicBezTo>
                  <a:cubicBezTo>
                    <a:pt x="2275" y="288"/>
                    <a:pt x="2277" y="287"/>
                    <a:pt x="2280" y="287"/>
                  </a:cubicBezTo>
                  <a:cubicBezTo>
                    <a:pt x="2282" y="287"/>
                    <a:pt x="2285" y="287"/>
                    <a:pt x="2287" y="287"/>
                  </a:cubicBezTo>
                  <a:cubicBezTo>
                    <a:pt x="2292" y="287"/>
                    <a:pt x="2296" y="288"/>
                    <a:pt x="2296" y="292"/>
                  </a:cubicBezTo>
                  <a:cubicBezTo>
                    <a:pt x="2295" y="295"/>
                    <a:pt x="2292" y="296"/>
                    <a:pt x="2288" y="296"/>
                  </a:cubicBezTo>
                  <a:cubicBezTo>
                    <a:pt x="2285" y="296"/>
                    <a:pt x="2281" y="295"/>
                    <a:pt x="2279" y="294"/>
                  </a:cubicBezTo>
                  <a:cubicBezTo>
                    <a:pt x="2276" y="295"/>
                    <a:pt x="2279" y="301"/>
                    <a:pt x="2275" y="302"/>
                  </a:cubicBezTo>
                  <a:cubicBezTo>
                    <a:pt x="2264" y="301"/>
                    <a:pt x="2262" y="291"/>
                    <a:pt x="2252" y="289"/>
                  </a:cubicBezTo>
                  <a:cubicBezTo>
                    <a:pt x="2246" y="292"/>
                    <a:pt x="2243" y="297"/>
                    <a:pt x="2237" y="301"/>
                  </a:cubicBezTo>
                  <a:cubicBezTo>
                    <a:pt x="2231" y="304"/>
                    <a:pt x="2222" y="305"/>
                    <a:pt x="2219" y="311"/>
                  </a:cubicBezTo>
                  <a:cubicBezTo>
                    <a:pt x="2219" y="314"/>
                    <a:pt x="2220" y="314"/>
                    <a:pt x="2222" y="314"/>
                  </a:cubicBezTo>
                  <a:cubicBezTo>
                    <a:pt x="2223" y="314"/>
                    <a:pt x="2223" y="314"/>
                    <a:pt x="2223" y="314"/>
                  </a:cubicBezTo>
                  <a:cubicBezTo>
                    <a:pt x="2224" y="314"/>
                    <a:pt x="2225" y="314"/>
                    <a:pt x="2227" y="315"/>
                  </a:cubicBezTo>
                  <a:cubicBezTo>
                    <a:pt x="2231" y="317"/>
                    <a:pt x="2231" y="323"/>
                    <a:pt x="2237" y="325"/>
                  </a:cubicBezTo>
                  <a:cubicBezTo>
                    <a:pt x="2239" y="326"/>
                    <a:pt x="2242" y="326"/>
                    <a:pt x="2245" y="326"/>
                  </a:cubicBezTo>
                  <a:cubicBezTo>
                    <a:pt x="2257" y="326"/>
                    <a:pt x="2268" y="319"/>
                    <a:pt x="2280" y="317"/>
                  </a:cubicBezTo>
                  <a:cubicBezTo>
                    <a:pt x="2287" y="319"/>
                    <a:pt x="2288" y="326"/>
                    <a:pt x="2291" y="331"/>
                  </a:cubicBezTo>
                  <a:cubicBezTo>
                    <a:pt x="2286" y="340"/>
                    <a:pt x="2271" y="340"/>
                    <a:pt x="2259" y="342"/>
                  </a:cubicBezTo>
                  <a:cubicBezTo>
                    <a:pt x="2251" y="348"/>
                    <a:pt x="2242" y="353"/>
                    <a:pt x="2239" y="364"/>
                  </a:cubicBezTo>
                  <a:cubicBezTo>
                    <a:pt x="2241" y="370"/>
                    <a:pt x="2256" y="366"/>
                    <a:pt x="2257" y="373"/>
                  </a:cubicBezTo>
                  <a:cubicBezTo>
                    <a:pt x="2255" y="376"/>
                    <a:pt x="2248" y="375"/>
                    <a:pt x="2248" y="379"/>
                  </a:cubicBezTo>
                  <a:cubicBezTo>
                    <a:pt x="2249" y="389"/>
                    <a:pt x="2265" y="386"/>
                    <a:pt x="2275" y="388"/>
                  </a:cubicBezTo>
                  <a:cubicBezTo>
                    <a:pt x="2278" y="393"/>
                    <a:pt x="2275" y="397"/>
                    <a:pt x="2278" y="401"/>
                  </a:cubicBezTo>
                  <a:cubicBezTo>
                    <a:pt x="2279" y="401"/>
                    <a:pt x="2280" y="401"/>
                    <a:pt x="2281" y="401"/>
                  </a:cubicBezTo>
                  <a:cubicBezTo>
                    <a:pt x="2285" y="401"/>
                    <a:pt x="2287" y="400"/>
                    <a:pt x="2290" y="399"/>
                  </a:cubicBezTo>
                  <a:cubicBezTo>
                    <a:pt x="2293" y="399"/>
                    <a:pt x="2296" y="398"/>
                    <a:pt x="2299" y="398"/>
                  </a:cubicBezTo>
                  <a:cubicBezTo>
                    <a:pt x="2299" y="398"/>
                    <a:pt x="2300" y="398"/>
                    <a:pt x="2300" y="398"/>
                  </a:cubicBezTo>
                  <a:cubicBezTo>
                    <a:pt x="2303" y="399"/>
                    <a:pt x="2303" y="403"/>
                    <a:pt x="2305" y="404"/>
                  </a:cubicBezTo>
                  <a:cubicBezTo>
                    <a:pt x="2313" y="403"/>
                    <a:pt x="2313" y="397"/>
                    <a:pt x="2322" y="397"/>
                  </a:cubicBezTo>
                  <a:cubicBezTo>
                    <a:pt x="2322" y="397"/>
                    <a:pt x="2323" y="397"/>
                    <a:pt x="2323" y="397"/>
                  </a:cubicBezTo>
                  <a:cubicBezTo>
                    <a:pt x="2323" y="398"/>
                    <a:pt x="2325" y="399"/>
                    <a:pt x="2325" y="400"/>
                  </a:cubicBezTo>
                  <a:cubicBezTo>
                    <a:pt x="2322" y="407"/>
                    <a:pt x="2314" y="411"/>
                    <a:pt x="2311" y="418"/>
                  </a:cubicBezTo>
                  <a:cubicBezTo>
                    <a:pt x="2297" y="420"/>
                    <a:pt x="2293" y="429"/>
                    <a:pt x="2284" y="434"/>
                  </a:cubicBezTo>
                  <a:cubicBezTo>
                    <a:pt x="2274" y="434"/>
                    <a:pt x="2267" y="437"/>
                    <a:pt x="2265" y="444"/>
                  </a:cubicBezTo>
                  <a:cubicBezTo>
                    <a:pt x="2267" y="444"/>
                    <a:pt x="2269" y="444"/>
                    <a:pt x="2271" y="444"/>
                  </a:cubicBezTo>
                  <a:cubicBezTo>
                    <a:pt x="2299" y="444"/>
                    <a:pt x="2329" y="431"/>
                    <a:pt x="2332" y="409"/>
                  </a:cubicBezTo>
                  <a:cubicBezTo>
                    <a:pt x="2335" y="410"/>
                    <a:pt x="2337" y="410"/>
                    <a:pt x="2339" y="410"/>
                  </a:cubicBezTo>
                  <a:cubicBezTo>
                    <a:pt x="2349" y="410"/>
                    <a:pt x="2356" y="402"/>
                    <a:pt x="2361" y="396"/>
                  </a:cubicBezTo>
                  <a:cubicBezTo>
                    <a:pt x="2359" y="393"/>
                    <a:pt x="2354" y="392"/>
                    <a:pt x="2353" y="388"/>
                  </a:cubicBezTo>
                  <a:cubicBezTo>
                    <a:pt x="2367" y="383"/>
                    <a:pt x="2371" y="371"/>
                    <a:pt x="2383" y="365"/>
                  </a:cubicBezTo>
                  <a:cubicBezTo>
                    <a:pt x="2387" y="362"/>
                    <a:pt x="2392" y="361"/>
                    <a:pt x="2396" y="361"/>
                  </a:cubicBezTo>
                  <a:cubicBezTo>
                    <a:pt x="2400" y="361"/>
                    <a:pt x="2403" y="362"/>
                    <a:pt x="2403" y="367"/>
                  </a:cubicBezTo>
                  <a:cubicBezTo>
                    <a:pt x="2395" y="372"/>
                    <a:pt x="2381" y="369"/>
                    <a:pt x="2377" y="378"/>
                  </a:cubicBezTo>
                  <a:cubicBezTo>
                    <a:pt x="2377" y="381"/>
                    <a:pt x="2377" y="390"/>
                    <a:pt x="2378" y="394"/>
                  </a:cubicBezTo>
                  <a:cubicBezTo>
                    <a:pt x="2388" y="388"/>
                    <a:pt x="2404" y="387"/>
                    <a:pt x="2414" y="381"/>
                  </a:cubicBezTo>
                  <a:cubicBezTo>
                    <a:pt x="2415" y="377"/>
                    <a:pt x="2410" y="377"/>
                    <a:pt x="2411" y="373"/>
                  </a:cubicBezTo>
                  <a:cubicBezTo>
                    <a:pt x="2413" y="369"/>
                    <a:pt x="2416" y="368"/>
                    <a:pt x="2418" y="368"/>
                  </a:cubicBezTo>
                  <a:cubicBezTo>
                    <a:pt x="2423" y="368"/>
                    <a:pt x="2427" y="373"/>
                    <a:pt x="2433" y="375"/>
                  </a:cubicBezTo>
                  <a:cubicBezTo>
                    <a:pt x="2441" y="378"/>
                    <a:pt x="2456" y="377"/>
                    <a:pt x="2467" y="378"/>
                  </a:cubicBezTo>
                  <a:cubicBezTo>
                    <a:pt x="2476" y="379"/>
                    <a:pt x="2482" y="383"/>
                    <a:pt x="2489" y="383"/>
                  </a:cubicBezTo>
                  <a:cubicBezTo>
                    <a:pt x="2491" y="383"/>
                    <a:pt x="2493" y="383"/>
                    <a:pt x="2495" y="382"/>
                  </a:cubicBezTo>
                  <a:cubicBezTo>
                    <a:pt x="2496" y="383"/>
                    <a:pt x="2498" y="384"/>
                    <a:pt x="2499" y="385"/>
                  </a:cubicBezTo>
                  <a:cubicBezTo>
                    <a:pt x="2499" y="247"/>
                    <a:pt x="2499" y="247"/>
                    <a:pt x="2499" y="247"/>
                  </a:cubicBezTo>
                  <a:cubicBezTo>
                    <a:pt x="2495" y="246"/>
                    <a:pt x="2490" y="245"/>
                    <a:pt x="2484" y="245"/>
                  </a:cubicBezTo>
                  <a:cubicBezTo>
                    <a:pt x="2482" y="245"/>
                    <a:pt x="2479" y="245"/>
                    <a:pt x="2477" y="245"/>
                  </a:cubicBezTo>
                  <a:cubicBezTo>
                    <a:pt x="2470" y="239"/>
                    <a:pt x="2458" y="242"/>
                    <a:pt x="2448" y="239"/>
                  </a:cubicBezTo>
                  <a:cubicBezTo>
                    <a:pt x="2445" y="239"/>
                    <a:pt x="2443" y="236"/>
                    <a:pt x="2439" y="236"/>
                  </a:cubicBezTo>
                  <a:cubicBezTo>
                    <a:pt x="2437" y="235"/>
                    <a:pt x="2435" y="235"/>
                    <a:pt x="2433" y="235"/>
                  </a:cubicBezTo>
                  <a:cubicBezTo>
                    <a:pt x="2430" y="235"/>
                    <a:pt x="2427" y="236"/>
                    <a:pt x="2425" y="236"/>
                  </a:cubicBezTo>
                  <a:cubicBezTo>
                    <a:pt x="2422" y="236"/>
                    <a:pt x="2419" y="236"/>
                    <a:pt x="2416" y="236"/>
                  </a:cubicBezTo>
                  <a:cubicBezTo>
                    <a:pt x="2410" y="236"/>
                    <a:pt x="2404" y="235"/>
                    <a:pt x="2399" y="232"/>
                  </a:cubicBezTo>
                  <a:cubicBezTo>
                    <a:pt x="2394" y="232"/>
                    <a:pt x="2393" y="237"/>
                    <a:pt x="2387" y="237"/>
                  </a:cubicBezTo>
                  <a:cubicBezTo>
                    <a:pt x="2387" y="237"/>
                    <a:pt x="2386" y="237"/>
                    <a:pt x="2385" y="237"/>
                  </a:cubicBezTo>
                  <a:cubicBezTo>
                    <a:pt x="2381" y="234"/>
                    <a:pt x="2381" y="229"/>
                    <a:pt x="2376" y="227"/>
                  </a:cubicBezTo>
                  <a:cubicBezTo>
                    <a:pt x="2373" y="228"/>
                    <a:pt x="2369" y="228"/>
                    <a:pt x="2366" y="228"/>
                  </a:cubicBezTo>
                  <a:cubicBezTo>
                    <a:pt x="2364" y="228"/>
                    <a:pt x="2362" y="228"/>
                    <a:pt x="2360" y="228"/>
                  </a:cubicBezTo>
                  <a:cubicBezTo>
                    <a:pt x="2357" y="228"/>
                    <a:pt x="2355" y="228"/>
                    <a:pt x="2353" y="228"/>
                  </a:cubicBezTo>
                  <a:cubicBezTo>
                    <a:pt x="2349" y="228"/>
                    <a:pt x="2346" y="228"/>
                    <a:pt x="2342" y="230"/>
                  </a:cubicBezTo>
                  <a:cubicBezTo>
                    <a:pt x="2339" y="227"/>
                    <a:pt x="2335" y="226"/>
                    <a:pt x="2331" y="226"/>
                  </a:cubicBezTo>
                  <a:moveTo>
                    <a:pt x="2101" y="224"/>
                  </a:moveTo>
                  <a:cubicBezTo>
                    <a:pt x="2100" y="224"/>
                    <a:pt x="2100" y="224"/>
                    <a:pt x="2099" y="224"/>
                  </a:cubicBezTo>
                  <a:cubicBezTo>
                    <a:pt x="2092" y="225"/>
                    <a:pt x="2087" y="232"/>
                    <a:pt x="2088" y="240"/>
                  </a:cubicBezTo>
                  <a:cubicBezTo>
                    <a:pt x="2090" y="240"/>
                    <a:pt x="2092" y="240"/>
                    <a:pt x="2094" y="240"/>
                  </a:cubicBezTo>
                  <a:cubicBezTo>
                    <a:pt x="2096" y="240"/>
                    <a:pt x="2098" y="240"/>
                    <a:pt x="2100" y="240"/>
                  </a:cubicBezTo>
                  <a:cubicBezTo>
                    <a:pt x="2103" y="240"/>
                    <a:pt x="2105" y="240"/>
                    <a:pt x="2108" y="240"/>
                  </a:cubicBezTo>
                  <a:cubicBezTo>
                    <a:pt x="2121" y="240"/>
                    <a:pt x="2133" y="239"/>
                    <a:pt x="2130" y="227"/>
                  </a:cubicBezTo>
                  <a:cubicBezTo>
                    <a:pt x="2129" y="228"/>
                    <a:pt x="2127" y="228"/>
                    <a:pt x="2125" y="228"/>
                  </a:cubicBezTo>
                  <a:cubicBezTo>
                    <a:pt x="2121" y="228"/>
                    <a:pt x="2116" y="227"/>
                    <a:pt x="2112" y="226"/>
                  </a:cubicBezTo>
                  <a:cubicBezTo>
                    <a:pt x="2108" y="225"/>
                    <a:pt x="2104" y="224"/>
                    <a:pt x="2101" y="224"/>
                  </a:cubicBezTo>
                  <a:moveTo>
                    <a:pt x="1660" y="182"/>
                  </a:moveTo>
                  <a:cubicBezTo>
                    <a:pt x="1655" y="182"/>
                    <a:pt x="1650" y="185"/>
                    <a:pt x="1657" y="190"/>
                  </a:cubicBezTo>
                  <a:cubicBezTo>
                    <a:pt x="1665" y="190"/>
                    <a:pt x="1665" y="190"/>
                    <a:pt x="1665" y="190"/>
                  </a:cubicBezTo>
                  <a:cubicBezTo>
                    <a:pt x="1669" y="184"/>
                    <a:pt x="1664" y="182"/>
                    <a:pt x="1660" y="182"/>
                  </a:cubicBezTo>
                  <a:moveTo>
                    <a:pt x="1707" y="181"/>
                  </a:moveTo>
                  <a:cubicBezTo>
                    <a:pt x="1701" y="181"/>
                    <a:pt x="1699" y="192"/>
                    <a:pt x="1698" y="198"/>
                  </a:cubicBezTo>
                  <a:cubicBezTo>
                    <a:pt x="1702" y="199"/>
                    <a:pt x="1705" y="199"/>
                    <a:pt x="1709" y="199"/>
                  </a:cubicBezTo>
                  <a:cubicBezTo>
                    <a:pt x="1714" y="199"/>
                    <a:pt x="1718" y="199"/>
                    <a:pt x="1723" y="198"/>
                  </a:cubicBezTo>
                  <a:cubicBezTo>
                    <a:pt x="1727" y="198"/>
                    <a:pt x="1731" y="198"/>
                    <a:pt x="1736" y="198"/>
                  </a:cubicBezTo>
                  <a:cubicBezTo>
                    <a:pt x="1736" y="198"/>
                    <a:pt x="1737" y="198"/>
                    <a:pt x="1738" y="198"/>
                  </a:cubicBezTo>
                  <a:cubicBezTo>
                    <a:pt x="1737" y="191"/>
                    <a:pt x="1733" y="189"/>
                    <a:pt x="1727" y="189"/>
                  </a:cubicBezTo>
                  <a:cubicBezTo>
                    <a:pt x="1724" y="189"/>
                    <a:pt x="1721" y="189"/>
                    <a:pt x="1718" y="190"/>
                  </a:cubicBezTo>
                  <a:cubicBezTo>
                    <a:pt x="1715" y="190"/>
                    <a:pt x="1712" y="190"/>
                    <a:pt x="1710" y="190"/>
                  </a:cubicBezTo>
                  <a:cubicBezTo>
                    <a:pt x="1709" y="190"/>
                    <a:pt x="1708" y="190"/>
                    <a:pt x="1707" y="190"/>
                  </a:cubicBezTo>
                  <a:cubicBezTo>
                    <a:pt x="1707" y="187"/>
                    <a:pt x="1711" y="187"/>
                    <a:pt x="1711" y="183"/>
                  </a:cubicBezTo>
                  <a:cubicBezTo>
                    <a:pt x="1709" y="181"/>
                    <a:pt x="1708" y="181"/>
                    <a:pt x="1707" y="181"/>
                  </a:cubicBezTo>
                  <a:moveTo>
                    <a:pt x="1427" y="175"/>
                  </a:moveTo>
                  <a:cubicBezTo>
                    <a:pt x="1424" y="175"/>
                    <a:pt x="1420" y="177"/>
                    <a:pt x="1419" y="180"/>
                  </a:cubicBezTo>
                  <a:cubicBezTo>
                    <a:pt x="1420" y="182"/>
                    <a:pt x="1422" y="183"/>
                    <a:pt x="1425" y="183"/>
                  </a:cubicBezTo>
                  <a:cubicBezTo>
                    <a:pt x="1428" y="183"/>
                    <a:pt x="1431" y="182"/>
                    <a:pt x="1432" y="180"/>
                  </a:cubicBezTo>
                  <a:cubicBezTo>
                    <a:pt x="1432" y="176"/>
                    <a:pt x="1430" y="175"/>
                    <a:pt x="1427" y="175"/>
                  </a:cubicBezTo>
                  <a:moveTo>
                    <a:pt x="1776" y="158"/>
                  </a:moveTo>
                  <a:cubicBezTo>
                    <a:pt x="1772" y="158"/>
                    <a:pt x="1767" y="159"/>
                    <a:pt x="1763" y="161"/>
                  </a:cubicBezTo>
                  <a:cubicBezTo>
                    <a:pt x="1764" y="170"/>
                    <a:pt x="1781" y="179"/>
                    <a:pt x="1795" y="179"/>
                  </a:cubicBezTo>
                  <a:cubicBezTo>
                    <a:pt x="1804" y="179"/>
                    <a:pt x="1812" y="175"/>
                    <a:pt x="1813" y="165"/>
                  </a:cubicBezTo>
                  <a:cubicBezTo>
                    <a:pt x="1799" y="165"/>
                    <a:pt x="1789" y="158"/>
                    <a:pt x="1776" y="158"/>
                  </a:cubicBezTo>
                  <a:moveTo>
                    <a:pt x="1657" y="154"/>
                  </a:moveTo>
                  <a:cubicBezTo>
                    <a:pt x="1651" y="154"/>
                    <a:pt x="1648" y="162"/>
                    <a:pt x="1652" y="168"/>
                  </a:cubicBezTo>
                  <a:cubicBezTo>
                    <a:pt x="1652" y="168"/>
                    <a:pt x="1653" y="168"/>
                    <a:pt x="1654" y="168"/>
                  </a:cubicBezTo>
                  <a:cubicBezTo>
                    <a:pt x="1662" y="168"/>
                    <a:pt x="1663" y="163"/>
                    <a:pt x="1663" y="156"/>
                  </a:cubicBezTo>
                  <a:cubicBezTo>
                    <a:pt x="1661" y="154"/>
                    <a:pt x="1659" y="154"/>
                    <a:pt x="1657" y="154"/>
                  </a:cubicBezTo>
                  <a:moveTo>
                    <a:pt x="1728" y="165"/>
                  </a:moveTo>
                  <a:cubicBezTo>
                    <a:pt x="1726" y="164"/>
                    <a:pt x="1724" y="164"/>
                    <a:pt x="1725" y="161"/>
                  </a:cubicBezTo>
                  <a:cubicBezTo>
                    <a:pt x="1725" y="160"/>
                    <a:pt x="1726" y="160"/>
                    <a:pt x="1726" y="160"/>
                  </a:cubicBezTo>
                  <a:cubicBezTo>
                    <a:pt x="1730" y="160"/>
                    <a:pt x="1730" y="164"/>
                    <a:pt x="1728" y="165"/>
                  </a:cubicBezTo>
                  <a:moveTo>
                    <a:pt x="1712" y="151"/>
                  </a:moveTo>
                  <a:cubicBezTo>
                    <a:pt x="1710" y="154"/>
                    <a:pt x="1711" y="158"/>
                    <a:pt x="1707" y="159"/>
                  </a:cubicBezTo>
                  <a:cubicBezTo>
                    <a:pt x="1702" y="154"/>
                    <a:pt x="1695" y="152"/>
                    <a:pt x="1688" y="152"/>
                  </a:cubicBezTo>
                  <a:cubicBezTo>
                    <a:pt x="1678" y="152"/>
                    <a:pt x="1669" y="158"/>
                    <a:pt x="1670" y="171"/>
                  </a:cubicBezTo>
                  <a:cubicBezTo>
                    <a:pt x="1672" y="175"/>
                    <a:pt x="1677" y="176"/>
                    <a:pt x="1683" y="176"/>
                  </a:cubicBezTo>
                  <a:cubicBezTo>
                    <a:pt x="1688" y="176"/>
                    <a:pt x="1694" y="175"/>
                    <a:pt x="1697" y="173"/>
                  </a:cubicBezTo>
                  <a:cubicBezTo>
                    <a:pt x="1702" y="173"/>
                    <a:pt x="1706" y="174"/>
                    <a:pt x="1710" y="174"/>
                  </a:cubicBezTo>
                  <a:cubicBezTo>
                    <a:pt x="1713" y="174"/>
                    <a:pt x="1716" y="174"/>
                    <a:pt x="1718" y="172"/>
                  </a:cubicBezTo>
                  <a:cubicBezTo>
                    <a:pt x="1721" y="174"/>
                    <a:pt x="1724" y="175"/>
                    <a:pt x="1728" y="175"/>
                  </a:cubicBezTo>
                  <a:cubicBezTo>
                    <a:pt x="1735" y="167"/>
                    <a:pt x="1754" y="174"/>
                    <a:pt x="1751" y="158"/>
                  </a:cubicBezTo>
                  <a:cubicBezTo>
                    <a:pt x="1746" y="149"/>
                    <a:pt x="1725" y="153"/>
                    <a:pt x="1712" y="151"/>
                  </a:cubicBezTo>
                  <a:moveTo>
                    <a:pt x="1258" y="133"/>
                  </a:moveTo>
                  <a:cubicBezTo>
                    <a:pt x="1254" y="133"/>
                    <a:pt x="1249" y="137"/>
                    <a:pt x="1253" y="141"/>
                  </a:cubicBezTo>
                  <a:cubicBezTo>
                    <a:pt x="1254" y="141"/>
                    <a:pt x="1254" y="141"/>
                    <a:pt x="1255" y="141"/>
                  </a:cubicBezTo>
                  <a:cubicBezTo>
                    <a:pt x="1260" y="141"/>
                    <a:pt x="1263" y="139"/>
                    <a:pt x="1263" y="135"/>
                  </a:cubicBezTo>
                  <a:cubicBezTo>
                    <a:pt x="1262" y="133"/>
                    <a:pt x="1260" y="133"/>
                    <a:pt x="1258" y="133"/>
                  </a:cubicBezTo>
                  <a:moveTo>
                    <a:pt x="1571" y="217"/>
                  </a:moveTo>
                  <a:cubicBezTo>
                    <a:pt x="1568" y="217"/>
                    <a:pt x="1565" y="216"/>
                    <a:pt x="1563" y="215"/>
                  </a:cubicBezTo>
                  <a:cubicBezTo>
                    <a:pt x="1562" y="210"/>
                    <a:pt x="1568" y="209"/>
                    <a:pt x="1574" y="209"/>
                  </a:cubicBezTo>
                  <a:cubicBezTo>
                    <a:pt x="1578" y="209"/>
                    <a:pt x="1584" y="210"/>
                    <a:pt x="1585" y="212"/>
                  </a:cubicBezTo>
                  <a:cubicBezTo>
                    <a:pt x="1584" y="215"/>
                    <a:pt x="1577" y="217"/>
                    <a:pt x="1571" y="217"/>
                  </a:cubicBezTo>
                  <a:moveTo>
                    <a:pt x="1334" y="125"/>
                  </a:moveTo>
                  <a:cubicBezTo>
                    <a:pt x="1333" y="125"/>
                    <a:pt x="1332" y="125"/>
                    <a:pt x="1332" y="125"/>
                  </a:cubicBezTo>
                  <a:cubicBezTo>
                    <a:pt x="1325" y="129"/>
                    <a:pt x="1316" y="134"/>
                    <a:pt x="1311" y="137"/>
                  </a:cubicBezTo>
                  <a:cubicBezTo>
                    <a:pt x="1313" y="146"/>
                    <a:pt x="1328" y="143"/>
                    <a:pt x="1332" y="150"/>
                  </a:cubicBezTo>
                  <a:cubicBezTo>
                    <a:pt x="1330" y="152"/>
                    <a:pt x="1328" y="152"/>
                    <a:pt x="1326" y="152"/>
                  </a:cubicBezTo>
                  <a:cubicBezTo>
                    <a:pt x="1323" y="152"/>
                    <a:pt x="1319" y="151"/>
                    <a:pt x="1315" y="149"/>
                  </a:cubicBezTo>
                  <a:cubicBezTo>
                    <a:pt x="1311" y="147"/>
                    <a:pt x="1306" y="146"/>
                    <a:pt x="1301" y="146"/>
                  </a:cubicBezTo>
                  <a:cubicBezTo>
                    <a:pt x="1299" y="146"/>
                    <a:pt x="1297" y="146"/>
                    <a:pt x="1295" y="147"/>
                  </a:cubicBezTo>
                  <a:cubicBezTo>
                    <a:pt x="1295" y="152"/>
                    <a:pt x="1307" y="154"/>
                    <a:pt x="1300" y="160"/>
                  </a:cubicBezTo>
                  <a:cubicBezTo>
                    <a:pt x="1292" y="157"/>
                    <a:pt x="1286" y="150"/>
                    <a:pt x="1280" y="150"/>
                  </a:cubicBezTo>
                  <a:cubicBezTo>
                    <a:pt x="1277" y="150"/>
                    <a:pt x="1273" y="152"/>
                    <a:pt x="1270" y="155"/>
                  </a:cubicBezTo>
                  <a:cubicBezTo>
                    <a:pt x="1267" y="151"/>
                    <a:pt x="1258" y="149"/>
                    <a:pt x="1248" y="149"/>
                  </a:cubicBezTo>
                  <a:cubicBezTo>
                    <a:pt x="1245" y="149"/>
                    <a:pt x="1241" y="149"/>
                    <a:pt x="1237" y="150"/>
                  </a:cubicBezTo>
                  <a:cubicBezTo>
                    <a:pt x="1237" y="498"/>
                    <a:pt x="1237" y="498"/>
                    <a:pt x="1237" y="498"/>
                  </a:cubicBezTo>
                  <a:cubicBezTo>
                    <a:pt x="1705" y="498"/>
                    <a:pt x="1705" y="498"/>
                    <a:pt x="1705" y="498"/>
                  </a:cubicBezTo>
                  <a:cubicBezTo>
                    <a:pt x="1705" y="490"/>
                    <a:pt x="1705" y="483"/>
                    <a:pt x="1715" y="479"/>
                  </a:cubicBezTo>
                  <a:cubicBezTo>
                    <a:pt x="1718" y="484"/>
                    <a:pt x="1719" y="491"/>
                    <a:pt x="1719" y="498"/>
                  </a:cubicBezTo>
                  <a:cubicBezTo>
                    <a:pt x="1737" y="498"/>
                    <a:pt x="1737" y="498"/>
                    <a:pt x="1737" y="498"/>
                  </a:cubicBezTo>
                  <a:cubicBezTo>
                    <a:pt x="1737" y="496"/>
                    <a:pt x="1738" y="493"/>
                    <a:pt x="1737" y="491"/>
                  </a:cubicBezTo>
                  <a:cubicBezTo>
                    <a:pt x="1736" y="487"/>
                    <a:pt x="1732" y="484"/>
                    <a:pt x="1732" y="480"/>
                  </a:cubicBezTo>
                  <a:cubicBezTo>
                    <a:pt x="1731" y="477"/>
                    <a:pt x="1734" y="474"/>
                    <a:pt x="1734" y="471"/>
                  </a:cubicBezTo>
                  <a:cubicBezTo>
                    <a:pt x="1734" y="467"/>
                    <a:pt x="1730" y="458"/>
                    <a:pt x="1726" y="455"/>
                  </a:cubicBezTo>
                  <a:cubicBezTo>
                    <a:pt x="1726" y="455"/>
                    <a:pt x="1726" y="455"/>
                    <a:pt x="1726" y="455"/>
                  </a:cubicBezTo>
                  <a:cubicBezTo>
                    <a:pt x="1717" y="455"/>
                    <a:pt x="1721" y="466"/>
                    <a:pt x="1716" y="469"/>
                  </a:cubicBezTo>
                  <a:cubicBezTo>
                    <a:pt x="1708" y="464"/>
                    <a:pt x="1706" y="455"/>
                    <a:pt x="1694" y="455"/>
                  </a:cubicBezTo>
                  <a:cubicBezTo>
                    <a:pt x="1694" y="455"/>
                    <a:pt x="1694" y="455"/>
                    <a:pt x="1694" y="455"/>
                  </a:cubicBezTo>
                  <a:cubicBezTo>
                    <a:pt x="1687" y="455"/>
                    <a:pt x="1682" y="461"/>
                    <a:pt x="1674" y="462"/>
                  </a:cubicBezTo>
                  <a:cubicBezTo>
                    <a:pt x="1668" y="457"/>
                    <a:pt x="1655" y="455"/>
                    <a:pt x="1655" y="448"/>
                  </a:cubicBezTo>
                  <a:cubicBezTo>
                    <a:pt x="1655" y="443"/>
                    <a:pt x="1664" y="444"/>
                    <a:pt x="1671" y="439"/>
                  </a:cubicBezTo>
                  <a:cubicBezTo>
                    <a:pt x="1676" y="435"/>
                    <a:pt x="1679" y="426"/>
                    <a:pt x="1687" y="426"/>
                  </a:cubicBezTo>
                  <a:cubicBezTo>
                    <a:pt x="1688" y="426"/>
                    <a:pt x="1689" y="426"/>
                    <a:pt x="1691" y="427"/>
                  </a:cubicBezTo>
                  <a:cubicBezTo>
                    <a:pt x="1702" y="412"/>
                    <a:pt x="1721" y="394"/>
                    <a:pt x="1746" y="394"/>
                  </a:cubicBezTo>
                  <a:cubicBezTo>
                    <a:pt x="1753" y="394"/>
                    <a:pt x="1760" y="395"/>
                    <a:pt x="1768" y="398"/>
                  </a:cubicBezTo>
                  <a:cubicBezTo>
                    <a:pt x="1772" y="396"/>
                    <a:pt x="1777" y="395"/>
                    <a:pt x="1782" y="395"/>
                  </a:cubicBezTo>
                  <a:cubicBezTo>
                    <a:pt x="1783" y="395"/>
                    <a:pt x="1783" y="395"/>
                    <a:pt x="1783" y="395"/>
                  </a:cubicBezTo>
                  <a:cubicBezTo>
                    <a:pt x="1784" y="395"/>
                    <a:pt x="1784" y="395"/>
                    <a:pt x="1784" y="395"/>
                  </a:cubicBezTo>
                  <a:cubicBezTo>
                    <a:pt x="1786" y="395"/>
                    <a:pt x="1788" y="395"/>
                    <a:pt x="1790" y="395"/>
                  </a:cubicBezTo>
                  <a:cubicBezTo>
                    <a:pt x="1791" y="390"/>
                    <a:pt x="1799" y="387"/>
                    <a:pt x="1806" y="387"/>
                  </a:cubicBezTo>
                  <a:cubicBezTo>
                    <a:pt x="1812" y="387"/>
                    <a:pt x="1817" y="389"/>
                    <a:pt x="1820" y="392"/>
                  </a:cubicBezTo>
                  <a:cubicBezTo>
                    <a:pt x="1821" y="397"/>
                    <a:pt x="1812" y="394"/>
                    <a:pt x="1813" y="400"/>
                  </a:cubicBezTo>
                  <a:cubicBezTo>
                    <a:pt x="1815" y="401"/>
                    <a:pt x="1817" y="402"/>
                    <a:pt x="1819" y="402"/>
                  </a:cubicBezTo>
                  <a:cubicBezTo>
                    <a:pt x="1825" y="402"/>
                    <a:pt x="1830" y="397"/>
                    <a:pt x="1836" y="397"/>
                  </a:cubicBezTo>
                  <a:cubicBezTo>
                    <a:pt x="1836" y="397"/>
                    <a:pt x="1836" y="397"/>
                    <a:pt x="1836" y="397"/>
                  </a:cubicBezTo>
                  <a:cubicBezTo>
                    <a:pt x="1839" y="397"/>
                    <a:pt x="1841" y="398"/>
                    <a:pt x="1844" y="398"/>
                  </a:cubicBezTo>
                  <a:cubicBezTo>
                    <a:pt x="1846" y="399"/>
                    <a:pt x="1849" y="400"/>
                    <a:pt x="1851" y="400"/>
                  </a:cubicBezTo>
                  <a:cubicBezTo>
                    <a:pt x="1853" y="400"/>
                    <a:pt x="1855" y="399"/>
                    <a:pt x="1857" y="397"/>
                  </a:cubicBezTo>
                  <a:cubicBezTo>
                    <a:pt x="1860" y="392"/>
                    <a:pt x="1846" y="393"/>
                    <a:pt x="1843" y="389"/>
                  </a:cubicBezTo>
                  <a:cubicBezTo>
                    <a:pt x="1857" y="384"/>
                    <a:pt x="1864" y="374"/>
                    <a:pt x="1871" y="364"/>
                  </a:cubicBezTo>
                  <a:cubicBezTo>
                    <a:pt x="1875" y="363"/>
                    <a:pt x="1879" y="362"/>
                    <a:pt x="1883" y="362"/>
                  </a:cubicBezTo>
                  <a:cubicBezTo>
                    <a:pt x="1891" y="362"/>
                    <a:pt x="1899" y="364"/>
                    <a:pt x="1904" y="367"/>
                  </a:cubicBezTo>
                  <a:cubicBezTo>
                    <a:pt x="1904" y="372"/>
                    <a:pt x="1898" y="372"/>
                    <a:pt x="1899" y="378"/>
                  </a:cubicBezTo>
                  <a:cubicBezTo>
                    <a:pt x="1902" y="380"/>
                    <a:pt x="1904" y="381"/>
                    <a:pt x="1906" y="381"/>
                  </a:cubicBezTo>
                  <a:cubicBezTo>
                    <a:pt x="1910" y="381"/>
                    <a:pt x="1913" y="379"/>
                    <a:pt x="1917" y="376"/>
                  </a:cubicBezTo>
                  <a:cubicBezTo>
                    <a:pt x="1921" y="374"/>
                    <a:pt x="1925" y="371"/>
                    <a:pt x="1930" y="371"/>
                  </a:cubicBezTo>
                  <a:cubicBezTo>
                    <a:pt x="1930" y="371"/>
                    <a:pt x="1930" y="371"/>
                    <a:pt x="1931" y="371"/>
                  </a:cubicBezTo>
                  <a:cubicBezTo>
                    <a:pt x="1932" y="368"/>
                    <a:pt x="1932" y="365"/>
                    <a:pt x="1931" y="362"/>
                  </a:cubicBezTo>
                  <a:cubicBezTo>
                    <a:pt x="1933" y="359"/>
                    <a:pt x="1939" y="354"/>
                    <a:pt x="1944" y="354"/>
                  </a:cubicBezTo>
                  <a:cubicBezTo>
                    <a:pt x="1946" y="354"/>
                    <a:pt x="1948" y="354"/>
                    <a:pt x="1950" y="356"/>
                  </a:cubicBezTo>
                  <a:cubicBezTo>
                    <a:pt x="1949" y="363"/>
                    <a:pt x="1943" y="365"/>
                    <a:pt x="1943" y="372"/>
                  </a:cubicBezTo>
                  <a:cubicBezTo>
                    <a:pt x="1931" y="380"/>
                    <a:pt x="1917" y="383"/>
                    <a:pt x="1907" y="391"/>
                  </a:cubicBezTo>
                  <a:cubicBezTo>
                    <a:pt x="1903" y="393"/>
                    <a:pt x="1901" y="398"/>
                    <a:pt x="1897" y="401"/>
                  </a:cubicBezTo>
                  <a:cubicBezTo>
                    <a:pt x="1889" y="406"/>
                    <a:pt x="1879" y="409"/>
                    <a:pt x="1869" y="412"/>
                  </a:cubicBezTo>
                  <a:cubicBezTo>
                    <a:pt x="1868" y="424"/>
                    <a:pt x="1855" y="426"/>
                    <a:pt x="1855" y="442"/>
                  </a:cubicBezTo>
                  <a:cubicBezTo>
                    <a:pt x="1854" y="464"/>
                    <a:pt x="1864" y="476"/>
                    <a:pt x="1863" y="493"/>
                  </a:cubicBezTo>
                  <a:cubicBezTo>
                    <a:pt x="1874" y="492"/>
                    <a:pt x="1877" y="485"/>
                    <a:pt x="1887" y="482"/>
                  </a:cubicBezTo>
                  <a:cubicBezTo>
                    <a:pt x="1883" y="469"/>
                    <a:pt x="1895" y="470"/>
                    <a:pt x="1901" y="467"/>
                  </a:cubicBezTo>
                  <a:cubicBezTo>
                    <a:pt x="1904" y="464"/>
                    <a:pt x="1899" y="457"/>
                    <a:pt x="1902" y="454"/>
                  </a:cubicBezTo>
                  <a:cubicBezTo>
                    <a:pt x="1903" y="453"/>
                    <a:pt x="1905" y="453"/>
                    <a:pt x="1906" y="453"/>
                  </a:cubicBezTo>
                  <a:cubicBezTo>
                    <a:pt x="1907" y="453"/>
                    <a:pt x="1909" y="453"/>
                    <a:pt x="1911" y="453"/>
                  </a:cubicBezTo>
                  <a:cubicBezTo>
                    <a:pt x="1912" y="453"/>
                    <a:pt x="1914" y="454"/>
                    <a:pt x="1916" y="454"/>
                  </a:cubicBezTo>
                  <a:cubicBezTo>
                    <a:pt x="1917" y="454"/>
                    <a:pt x="1919" y="453"/>
                    <a:pt x="1920" y="453"/>
                  </a:cubicBezTo>
                  <a:cubicBezTo>
                    <a:pt x="1921" y="445"/>
                    <a:pt x="1915" y="444"/>
                    <a:pt x="1915" y="438"/>
                  </a:cubicBezTo>
                  <a:cubicBezTo>
                    <a:pt x="1917" y="436"/>
                    <a:pt x="1919" y="434"/>
                    <a:pt x="1922" y="433"/>
                  </a:cubicBezTo>
                  <a:cubicBezTo>
                    <a:pt x="1925" y="434"/>
                    <a:pt x="1927" y="436"/>
                    <a:pt x="1930" y="436"/>
                  </a:cubicBezTo>
                  <a:cubicBezTo>
                    <a:pt x="1931" y="436"/>
                    <a:pt x="1932" y="436"/>
                    <a:pt x="1933" y="435"/>
                  </a:cubicBezTo>
                  <a:cubicBezTo>
                    <a:pt x="1936" y="429"/>
                    <a:pt x="1928" y="425"/>
                    <a:pt x="1932" y="417"/>
                  </a:cubicBezTo>
                  <a:cubicBezTo>
                    <a:pt x="1929" y="414"/>
                    <a:pt x="1921" y="414"/>
                    <a:pt x="1920" y="409"/>
                  </a:cubicBezTo>
                  <a:cubicBezTo>
                    <a:pt x="1926" y="401"/>
                    <a:pt x="1931" y="393"/>
                    <a:pt x="1942" y="389"/>
                  </a:cubicBezTo>
                  <a:cubicBezTo>
                    <a:pt x="1944" y="389"/>
                    <a:pt x="1945" y="390"/>
                    <a:pt x="1947" y="390"/>
                  </a:cubicBezTo>
                  <a:cubicBezTo>
                    <a:pt x="1953" y="390"/>
                    <a:pt x="1955" y="384"/>
                    <a:pt x="1961" y="382"/>
                  </a:cubicBezTo>
                  <a:cubicBezTo>
                    <a:pt x="1964" y="383"/>
                    <a:pt x="1963" y="388"/>
                    <a:pt x="1967" y="388"/>
                  </a:cubicBezTo>
                  <a:cubicBezTo>
                    <a:pt x="1967" y="388"/>
                    <a:pt x="1967" y="388"/>
                    <a:pt x="1967" y="388"/>
                  </a:cubicBezTo>
                  <a:cubicBezTo>
                    <a:pt x="1975" y="385"/>
                    <a:pt x="1979" y="379"/>
                    <a:pt x="1989" y="378"/>
                  </a:cubicBezTo>
                  <a:cubicBezTo>
                    <a:pt x="1992" y="384"/>
                    <a:pt x="1994" y="391"/>
                    <a:pt x="2003" y="392"/>
                  </a:cubicBezTo>
                  <a:cubicBezTo>
                    <a:pt x="2011" y="381"/>
                    <a:pt x="2026" y="374"/>
                    <a:pt x="2036" y="365"/>
                  </a:cubicBezTo>
                  <a:cubicBezTo>
                    <a:pt x="2038" y="365"/>
                    <a:pt x="2039" y="365"/>
                    <a:pt x="2040" y="365"/>
                  </a:cubicBezTo>
                  <a:cubicBezTo>
                    <a:pt x="2054" y="365"/>
                    <a:pt x="2061" y="354"/>
                    <a:pt x="2075" y="353"/>
                  </a:cubicBezTo>
                  <a:cubicBezTo>
                    <a:pt x="2079" y="356"/>
                    <a:pt x="2085" y="358"/>
                    <a:pt x="2090" y="358"/>
                  </a:cubicBezTo>
                  <a:cubicBezTo>
                    <a:pt x="2095" y="358"/>
                    <a:pt x="2100" y="355"/>
                    <a:pt x="2100" y="348"/>
                  </a:cubicBezTo>
                  <a:cubicBezTo>
                    <a:pt x="2088" y="344"/>
                    <a:pt x="2089" y="332"/>
                    <a:pt x="2076" y="329"/>
                  </a:cubicBezTo>
                  <a:cubicBezTo>
                    <a:pt x="2076" y="329"/>
                    <a:pt x="2075" y="329"/>
                    <a:pt x="2075" y="329"/>
                  </a:cubicBezTo>
                  <a:cubicBezTo>
                    <a:pt x="2073" y="329"/>
                    <a:pt x="2072" y="330"/>
                    <a:pt x="2071" y="330"/>
                  </a:cubicBezTo>
                  <a:cubicBezTo>
                    <a:pt x="2070" y="330"/>
                    <a:pt x="2069" y="330"/>
                    <a:pt x="2067" y="330"/>
                  </a:cubicBezTo>
                  <a:cubicBezTo>
                    <a:pt x="2066" y="330"/>
                    <a:pt x="2064" y="330"/>
                    <a:pt x="2063" y="328"/>
                  </a:cubicBezTo>
                  <a:cubicBezTo>
                    <a:pt x="2062" y="327"/>
                    <a:pt x="2061" y="326"/>
                    <a:pt x="2062" y="324"/>
                  </a:cubicBezTo>
                  <a:cubicBezTo>
                    <a:pt x="2065" y="320"/>
                    <a:pt x="2068" y="319"/>
                    <a:pt x="2071" y="319"/>
                  </a:cubicBezTo>
                  <a:cubicBezTo>
                    <a:pt x="2075" y="319"/>
                    <a:pt x="2080" y="322"/>
                    <a:pt x="2084" y="324"/>
                  </a:cubicBezTo>
                  <a:cubicBezTo>
                    <a:pt x="2088" y="326"/>
                    <a:pt x="2093" y="329"/>
                    <a:pt x="2097" y="329"/>
                  </a:cubicBezTo>
                  <a:cubicBezTo>
                    <a:pt x="2097" y="329"/>
                    <a:pt x="2098" y="329"/>
                    <a:pt x="2098" y="328"/>
                  </a:cubicBezTo>
                  <a:cubicBezTo>
                    <a:pt x="2104" y="328"/>
                    <a:pt x="2106" y="322"/>
                    <a:pt x="2109" y="317"/>
                  </a:cubicBezTo>
                  <a:cubicBezTo>
                    <a:pt x="2107" y="314"/>
                    <a:pt x="2104" y="312"/>
                    <a:pt x="2104" y="308"/>
                  </a:cubicBezTo>
                  <a:cubicBezTo>
                    <a:pt x="2105" y="306"/>
                    <a:pt x="2108" y="304"/>
                    <a:pt x="2112" y="303"/>
                  </a:cubicBezTo>
                  <a:cubicBezTo>
                    <a:pt x="2116" y="305"/>
                    <a:pt x="2115" y="311"/>
                    <a:pt x="2117" y="315"/>
                  </a:cubicBezTo>
                  <a:cubicBezTo>
                    <a:pt x="2120" y="317"/>
                    <a:pt x="2125" y="317"/>
                    <a:pt x="2131" y="317"/>
                  </a:cubicBezTo>
                  <a:cubicBezTo>
                    <a:pt x="2132" y="317"/>
                    <a:pt x="2133" y="317"/>
                    <a:pt x="2134" y="317"/>
                  </a:cubicBezTo>
                  <a:cubicBezTo>
                    <a:pt x="2135" y="317"/>
                    <a:pt x="2136" y="317"/>
                    <a:pt x="2137" y="317"/>
                  </a:cubicBezTo>
                  <a:cubicBezTo>
                    <a:pt x="2138" y="317"/>
                    <a:pt x="2138" y="317"/>
                    <a:pt x="2138" y="317"/>
                  </a:cubicBezTo>
                  <a:cubicBezTo>
                    <a:pt x="2142" y="326"/>
                    <a:pt x="2154" y="335"/>
                    <a:pt x="2167" y="335"/>
                  </a:cubicBezTo>
                  <a:cubicBezTo>
                    <a:pt x="2170" y="335"/>
                    <a:pt x="2173" y="335"/>
                    <a:pt x="2177" y="333"/>
                  </a:cubicBezTo>
                  <a:cubicBezTo>
                    <a:pt x="2167" y="311"/>
                    <a:pt x="2204" y="317"/>
                    <a:pt x="2203" y="303"/>
                  </a:cubicBezTo>
                  <a:cubicBezTo>
                    <a:pt x="2202" y="302"/>
                    <a:pt x="2201" y="302"/>
                    <a:pt x="2199" y="302"/>
                  </a:cubicBezTo>
                  <a:cubicBezTo>
                    <a:pt x="2199" y="302"/>
                    <a:pt x="2198" y="302"/>
                    <a:pt x="2197" y="302"/>
                  </a:cubicBezTo>
                  <a:cubicBezTo>
                    <a:pt x="2196" y="302"/>
                    <a:pt x="2195" y="302"/>
                    <a:pt x="2195" y="302"/>
                  </a:cubicBezTo>
                  <a:cubicBezTo>
                    <a:pt x="2194" y="302"/>
                    <a:pt x="2193" y="302"/>
                    <a:pt x="2192" y="302"/>
                  </a:cubicBezTo>
                  <a:cubicBezTo>
                    <a:pt x="2192" y="294"/>
                    <a:pt x="2181" y="293"/>
                    <a:pt x="2171" y="293"/>
                  </a:cubicBezTo>
                  <a:cubicBezTo>
                    <a:pt x="2167" y="293"/>
                    <a:pt x="2163" y="293"/>
                    <a:pt x="2160" y="293"/>
                  </a:cubicBezTo>
                  <a:cubicBezTo>
                    <a:pt x="2159" y="298"/>
                    <a:pt x="2166" y="299"/>
                    <a:pt x="2162" y="303"/>
                  </a:cubicBezTo>
                  <a:cubicBezTo>
                    <a:pt x="2161" y="304"/>
                    <a:pt x="2159" y="304"/>
                    <a:pt x="2158" y="304"/>
                  </a:cubicBezTo>
                  <a:cubicBezTo>
                    <a:pt x="2151" y="304"/>
                    <a:pt x="2151" y="294"/>
                    <a:pt x="2152" y="290"/>
                  </a:cubicBezTo>
                  <a:cubicBezTo>
                    <a:pt x="2137" y="278"/>
                    <a:pt x="2109" y="275"/>
                    <a:pt x="2095" y="262"/>
                  </a:cubicBezTo>
                  <a:cubicBezTo>
                    <a:pt x="2094" y="262"/>
                    <a:pt x="2094" y="262"/>
                    <a:pt x="2094" y="262"/>
                  </a:cubicBezTo>
                  <a:cubicBezTo>
                    <a:pt x="2092" y="262"/>
                    <a:pt x="2091" y="262"/>
                    <a:pt x="2090" y="262"/>
                  </a:cubicBezTo>
                  <a:cubicBezTo>
                    <a:pt x="2089" y="262"/>
                    <a:pt x="2088" y="263"/>
                    <a:pt x="2087" y="263"/>
                  </a:cubicBezTo>
                  <a:cubicBezTo>
                    <a:pt x="2086" y="263"/>
                    <a:pt x="2086" y="263"/>
                    <a:pt x="2085" y="263"/>
                  </a:cubicBezTo>
                  <a:cubicBezTo>
                    <a:pt x="2076" y="260"/>
                    <a:pt x="2070" y="253"/>
                    <a:pt x="2059" y="251"/>
                  </a:cubicBezTo>
                  <a:cubicBezTo>
                    <a:pt x="2059" y="251"/>
                    <a:pt x="2058" y="251"/>
                    <a:pt x="2057" y="251"/>
                  </a:cubicBezTo>
                  <a:cubicBezTo>
                    <a:pt x="2053" y="251"/>
                    <a:pt x="2049" y="252"/>
                    <a:pt x="2045" y="253"/>
                  </a:cubicBezTo>
                  <a:cubicBezTo>
                    <a:pt x="2041" y="254"/>
                    <a:pt x="2037" y="254"/>
                    <a:pt x="2033" y="254"/>
                  </a:cubicBezTo>
                  <a:cubicBezTo>
                    <a:pt x="2032" y="254"/>
                    <a:pt x="2031" y="254"/>
                    <a:pt x="2031" y="254"/>
                  </a:cubicBezTo>
                  <a:cubicBezTo>
                    <a:pt x="2022" y="253"/>
                    <a:pt x="2019" y="248"/>
                    <a:pt x="2012" y="248"/>
                  </a:cubicBezTo>
                  <a:cubicBezTo>
                    <a:pt x="2011" y="248"/>
                    <a:pt x="2009" y="248"/>
                    <a:pt x="2007" y="249"/>
                  </a:cubicBezTo>
                  <a:cubicBezTo>
                    <a:pt x="2003" y="253"/>
                    <a:pt x="2009" y="259"/>
                    <a:pt x="2008" y="265"/>
                  </a:cubicBezTo>
                  <a:cubicBezTo>
                    <a:pt x="2006" y="268"/>
                    <a:pt x="2003" y="269"/>
                    <a:pt x="2001" y="269"/>
                  </a:cubicBezTo>
                  <a:cubicBezTo>
                    <a:pt x="1993" y="269"/>
                    <a:pt x="1985" y="259"/>
                    <a:pt x="1979" y="255"/>
                  </a:cubicBezTo>
                  <a:cubicBezTo>
                    <a:pt x="1976" y="256"/>
                    <a:pt x="1974" y="257"/>
                    <a:pt x="1972" y="257"/>
                  </a:cubicBezTo>
                  <a:cubicBezTo>
                    <a:pt x="1969" y="257"/>
                    <a:pt x="1966" y="256"/>
                    <a:pt x="1964" y="256"/>
                  </a:cubicBezTo>
                  <a:cubicBezTo>
                    <a:pt x="1961" y="255"/>
                    <a:pt x="1959" y="255"/>
                    <a:pt x="1956" y="255"/>
                  </a:cubicBezTo>
                  <a:cubicBezTo>
                    <a:pt x="1954" y="255"/>
                    <a:pt x="1951" y="255"/>
                    <a:pt x="1949" y="256"/>
                  </a:cubicBezTo>
                  <a:cubicBezTo>
                    <a:pt x="1945" y="253"/>
                    <a:pt x="1938" y="252"/>
                    <a:pt x="1932" y="252"/>
                  </a:cubicBezTo>
                  <a:cubicBezTo>
                    <a:pt x="1927" y="252"/>
                    <a:pt x="1922" y="253"/>
                    <a:pt x="1919" y="255"/>
                  </a:cubicBezTo>
                  <a:cubicBezTo>
                    <a:pt x="1916" y="259"/>
                    <a:pt x="1918" y="265"/>
                    <a:pt x="1913" y="266"/>
                  </a:cubicBezTo>
                  <a:cubicBezTo>
                    <a:pt x="1909" y="262"/>
                    <a:pt x="1906" y="255"/>
                    <a:pt x="1901" y="251"/>
                  </a:cubicBezTo>
                  <a:cubicBezTo>
                    <a:pt x="1901" y="248"/>
                    <a:pt x="1904" y="247"/>
                    <a:pt x="1903" y="243"/>
                  </a:cubicBezTo>
                  <a:cubicBezTo>
                    <a:pt x="1895" y="235"/>
                    <a:pt x="1876" y="235"/>
                    <a:pt x="1862" y="231"/>
                  </a:cubicBezTo>
                  <a:cubicBezTo>
                    <a:pt x="1856" y="235"/>
                    <a:pt x="1847" y="237"/>
                    <a:pt x="1838" y="237"/>
                  </a:cubicBezTo>
                  <a:cubicBezTo>
                    <a:pt x="1826" y="237"/>
                    <a:pt x="1815" y="234"/>
                    <a:pt x="1811" y="227"/>
                  </a:cubicBezTo>
                  <a:cubicBezTo>
                    <a:pt x="1811" y="227"/>
                    <a:pt x="1811" y="227"/>
                    <a:pt x="1811" y="227"/>
                  </a:cubicBezTo>
                  <a:cubicBezTo>
                    <a:pt x="1809" y="227"/>
                    <a:pt x="1808" y="228"/>
                    <a:pt x="1806" y="228"/>
                  </a:cubicBezTo>
                  <a:cubicBezTo>
                    <a:pt x="1805" y="228"/>
                    <a:pt x="1803" y="228"/>
                    <a:pt x="1802" y="228"/>
                  </a:cubicBezTo>
                  <a:cubicBezTo>
                    <a:pt x="1799" y="228"/>
                    <a:pt x="1796" y="227"/>
                    <a:pt x="1795" y="226"/>
                  </a:cubicBezTo>
                  <a:cubicBezTo>
                    <a:pt x="1795" y="222"/>
                    <a:pt x="1801" y="223"/>
                    <a:pt x="1800" y="219"/>
                  </a:cubicBezTo>
                  <a:cubicBezTo>
                    <a:pt x="1793" y="216"/>
                    <a:pt x="1786" y="212"/>
                    <a:pt x="1775" y="212"/>
                  </a:cubicBezTo>
                  <a:cubicBezTo>
                    <a:pt x="1770" y="218"/>
                    <a:pt x="1761" y="226"/>
                    <a:pt x="1751" y="226"/>
                  </a:cubicBezTo>
                  <a:cubicBezTo>
                    <a:pt x="1751" y="226"/>
                    <a:pt x="1751" y="226"/>
                    <a:pt x="1750" y="226"/>
                  </a:cubicBezTo>
                  <a:cubicBezTo>
                    <a:pt x="1749" y="220"/>
                    <a:pt x="1758" y="215"/>
                    <a:pt x="1760" y="210"/>
                  </a:cubicBezTo>
                  <a:cubicBezTo>
                    <a:pt x="1755" y="207"/>
                    <a:pt x="1744" y="206"/>
                    <a:pt x="1734" y="206"/>
                  </a:cubicBezTo>
                  <a:cubicBezTo>
                    <a:pt x="1725" y="206"/>
                    <a:pt x="1715" y="207"/>
                    <a:pt x="1707" y="207"/>
                  </a:cubicBezTo>
                  <a:cubicBezTo>
                    <a:pt x="1707" y="207"/>
                    <a:pt x="1707" y="207"/>
                    <a:pt x="1707" y="207"/>
                  </a:cubicBezTo>
                  <a:cubicBezTo>
                    <a:pt x="1705" y="207"/>
                    <a:pt x="1704" y="207"/>
                    <a:pt x="1702" y="207"/>
                  </a:cubicBezTo>
                  <a:cubicBezTo>
                    <a:pt x="1701" y="207"/>
                    <a:pt x="1699" y="206"/>
                    <a:pt x="1698" y="206"/>
                  </a:cubicBezTo>
                  <a:cubicBezTo>
                    <a:pt x="1695" y="206"/>
                    <a:pt x="1692" y="207"/>
                    <a:pt x="1692" y="211"/>
                  </a:cubicBezTo>
                  <a:cubicBezTo>
                    <a:pt x="1699" y="212"/>
                    <a:pt x="1701" y="224"/>
                    <a:pt x="1695" y="228"/>
                  </a:cubicBezTo>
                  <a:cubicBezTo>
                    <a:pt x="1686" y="227"/>
                    <a:pt x="1684" y="221"/>
                    <a:pt x="1675" y="220"/>
                  </a:cubicBezTo>
                  <a:cubicBezTo>
                    <a:pt x="1672" y="223"/>
                    <a:pt x="1680" y="227"/>
                    <a:pt x="1676" y="230"/>
                  </a:cubicBezTo>
                  <a:cubicBezTo>
                    <a:pt x="1667" y="229"/>
                    <a:pt x="1666" y="223"/>
                    <a:pt x="1659" y="223"/>
                  </a:cubicBezTo>
                  <a:cubicBezTo>
                    <a:pt x="1658" y="223"/>
                    <a:pt x="1658" y="223"/>
                    <a:pt x="1657" y="223"/>
                  </a:cubicBezTo>
                  <a:cubicBezTo>
                    <a:pt x="1652" y="223"/>
                    <a:pt x="1648" y="231"/>
                    <a:pt x="1641" y="231"/>
                  </a:cubicBezTo>
                  <a:cubicBezTo>
                    <a:pt x="1640" y="231"/>
                    <a:pt x="1639" y="231"/>
                    <a:pt x="1639" y="231"/>
                  </a:cubicBezTo>
                  <a:cubicBezTo>
                    <a:pt x="1632" y="231"/>
                    <a:pt x="1632" y="229"/>
                    <a:pt x="1625" y="224"/>
                  </a:cubicBezTo>
                  <a:cubicBezTo>
                    <a:pt x="1619" y="229"/>
                    <a:pt x="1618" y="239"/>
                    <a:pt x="1609" y="239"/>
                  </a:cubicBezTo>
                  <a:cubicBezTo>
                    <a:pt x="1609" y="239"/>
                    <a:pt x="1609" y="239"/>
                    <a:pt x="1609" y="239"/>
                  </a:cubicBezTo>
                  <a:cubicBezTo>
                    <a:pt x="1602" y="239"/>
                    <a:pt x="1597" y="228"/>
                    <a:pt x="1591" y="223"/>
                  </a:cubicBezTo>
                  <a:cubicBezTo>
                    <a:pt x="1588" y="220"/>
                    <a:pt x="1583" y="222"/>
                    <a:pt x="1584" y="217"/>
                  </a:cubicBezTo>
                  <a:cubicBezTo>
                    <a:pt x="1585" y="217"/>
                    <a:pt x="1586" y="218"/>
                    <a:pt x="1587" y="218"/>
                  </a:cubicBezTo>
                  <a:cubicBezTo>
                    <a:pt x="1591" y="218"/>
                    <a:pt x="1592" y="215"/>
                    <a:pt x="1594" y="213"/>
                  </a:cubicBezTo>
                  <a:cubicBezTo>
                    <a:pt x="1592" y="202"/>
                    <a:pt x="1582" y="195"/>
                    <a:pt x="1569" y="195"/>
                  </a:cubicBezTo>
                  <a:cubicBezTo>
                    <a:pt x="1565" y="195"/>
                    <a:pt x="1561" y="195"/>
                    <a:pt x="1558" y="197"/>
                  </a:cubicBezTo>
                  <a:cubicBezTo>
                    <a:pt x="1551" y="195"/>
                    <a:pt x="1546" y="192"/>
                    <a:pt x="1538" y="191"/>
                  </a:cubicBezTo>
                  <a:cubicBezTo>
                    <a:pt x="1529" y="196"/>
                    <a:pt x="1529" y="206"/>
                    <a:pt x="1531" y="213"/>
                  </a:cubicBezTo>
                  <a:cubicBezTo>
                    <a:pt x="1520" y="207"/>
                    <a:pt x="1501" y="207"/>
                    <a:pt x="1488" y="203"/>
                  </a:cubicBezTo>
                  <a:cubicBezTo>
                    <a:pt x="1487" y="200"/>
                    <a:pt x="1491" y="200"/>
                    <a:pt x="1490" y="196"/>
                  </a:cubicBezTo>
                  <a:cubicBezTo>
                    <a:pt x="1480" y="194"/>
                    <a:pt x="1466" y="189"/>
                    <a:pt x="1453" y="189"/>
                  </a:cubicBezTo>
                  <a:cubicBezTo>
                    <a:pt x="1447" y="189"/>
                    <a:pt x="1441" y="191"/>
                    <a:pt x="1436" y="194"/>
                  </a:cubicBezTo>
                  <a:cubicBezTo>
                    <a:pt x="1428" y="190"/>
                    <a:pt x="1417" y="189"/>
                    <a:pt x="1407" y="186"/>
                  </a:cubicBezTo>
                  <a:cubicBezTo>
                    <a:pt x="1403" y="187"/>
                    <a:pt x="1402" y="191"/>
                    <a:pt x="1401" y="195"/>
                  </a:cubicBezTo>
                  <a:cubicBezTo>
                    <a:pt x="1391" y="198"/>
                    <a:pt x="1381" y="205"/>
                    <a:pt x="1369" y="205"/>
                  </a:cubicBezTo>
                  <a:cubicBezTo>
                    <a:pt x="1369" y="205"/>
                    <a:pt x="1368" y="205"/>
                    <a:pt x="1368" y="205"/>
                  </a:cubicBezTo>
                  <a:cubicBezTo>
                    <a:pt x="1363" y="208"/>
                    <a:pt x="1361" y="213"/>
                    <a:pt x="1354" y="213"/>
                  </a:cubicBezTo>
                  <a:cubicBezTo>
                    <a:pt x="1350" y="205"/>
                    <a:pt x="1361" y="196"/>
                    <a:pt x="1373" y="193"/>
                  </a:cubicBezTo>
                  <a:cubicBezTo>
                    <a:pt x="1376" y="192"/>
                    <a:pt x="1381" y="193"/>
                    <a:pt x="1385" y="191"/>
                  </a:cubicBezTo>
                  <a:cubicBezTo>
                    <a:pt x="1392" y="188"/>
                    <a:pt x="1396" y="181"/>
                    <a:pt x="1403" y="178"/>
                  </a:cubicBezTo>
                  <a:cubicBezTo>
                    <a:pt x="1406" y="177"/>
                    <a:pt x="1409" y="178"/>
                    <a:pt x="1413" y="176"/>
                  </a:cubicBezTo>
                  <a:cubicBezTo>
                    <a:pt x="1419" y="174"/>
                    <a:pt x="1426" y="168"/>
                    <a:pt x="1435" y="168"/>
                  </a:cubicBezTo>
                  <a:cubicBezTo>
                    <a:pt x="1432" y="161"/>
                    <a:pt x="1436" y="159"/>
                    <a:pt x="1438" y="153"/>
                  </a:cubicBezTo>
                  <a:cubicBezTo>
                    <a:pt x="1429" y="150"/>
                    <a:pt x="1421" y="139"/>
                    <a:pt x="1410" y="137"/>
                  </a:cubicBezTo>
                  <a:cubicBezTo>
                    <a:pt x="1410" y="137"/>
                    <a:pt x="1409" y="137"/>
                    <a:pt x="1408" y="137"/>
                  </a:cubicBezTo>
                  <a:cubicBezTo>
                    <a:pt x="1405" y="137"/>
                    <a:pt x="1401" y="138"/>
                    <a:pt x="1398" y="139"/>
                  </a:cubicBezTo>
                  <a:cubicBezTo>
                    <a:pt x="1394" y="140"/>
                    <a:pt x="1390" y="141"/>
                    <a:pt x="1386" y="141"/>
                  </a:cubicBezTo>
                  <a:cubicBezTo>
                    <a:pt x="1386" y="141"/>
                    <a:pt x="1385" y="141"/>
                    <a:pt x="1385" y="141"/>
                  </a:cubicBezTo>
                  <a:cubicBezTo>
                    <a:pt x="1380" y="143"/>
                    <a:pt x="1381" y="151"/>
                    <a:pt x="1374" y="151"/>
                  </a:cubicBezTo>
                  <a:cubicBezTo>
                    <a:pt x="1374" y="151"/>
                    <a:pt x="1373" y="150"/>
                    <a:pt x="1373" y="150"/>
                  </a:cubicBezTo>
                  <a:cubicBezTo>
                    <a:pt x="1370" y="148"/>
                    <a:pt x="1374" y="145"/>
                    <a:pt x="1372" y="142"/>
                  </a:cubicBezTo>
                  <a:cubicBezTo>
                    <a:pt x="1365" y="141"/>
                    <a:pt x="1358" y="140"/>
                    <a:pt x="1356" y="136"/>
                  </a:cubicBezTo>
                  <a:cubicBezTo>
                    <a:pt x="1357" y="134"/>
                    <a:pt x="1362" y="132"/>
                    <a:pt x="1359" y="129"/>
                  </a:cubicBezTo>
                  <a:cubicBezTo>
                    <a:pt x="1358" y="129"/>
                    <a:pt x="1358" y="129"/>
                    <a:pt x="1357" y="129"/>
                  </a:cubicBezTo>
                  <a:cubicBezTo>
                    <a:pt x="1353" y="129"/>
                    <a:pt x="1348" y="128"/>
                    <a:pt x="1344" y="127"/>
                  </a:cubicBezTo>
                  <a:cubicBezTo>
                    <a:pt x="1340" y="126"/>
                    <a:pt x="1336" y="125"/>
                    <a:pt x="1334" y="125"/>
                  </a:cubicBezTo>
                  <a:moveTo>
                    <a:pt x="1328" y="92"/>
                  </a:moveTo>
                  <a:cubicBezTo>
                    <a:pt x="1322" y="92"/>
                    <a:pt x="1315" y="97"/>
                    <a:pt x="1311" y="99"/>
                  </a:cubicBezTo>
                  <a:cubicBezTo>
                    <a:pt x="1310" y="110"/>
                    <a:pt x="1297" y="111"/>
                    <a:pt x="1296" y="122"/>
                  </a:cubicBezTo>
                  <a:cubicBezTo>
                    <a:pt x="1297" y="122"/>
                    <a:pt x="1298" y="122"/>
                    <a:pt x="1300" y="122"/>
                  </a:cubicBezTo>
                  <a:cubicBezTo>
                    <a:pt x="1306" y="122"/>
                    <a:pt x="1310" y="117"/>
                    <a:pt x="1316" y="116"/>
                  </a:cubicBezTo>
                  <a:cubicBezTo>
                    <a:pt x="1318" y="116"/>
                    <a:pt x="1319" y="116"/>
                    <a:pt x="1321" y="116"/>
                  </a:cubicBezTo>
                  <a:cubicBezTo>
                    <a:pt x="1324" y="116"/>
                    <a:pt x="1328" y="116"/>
                    <a:pt x="1331" y="117"/>
                  </a:cubicBezTo>
                  <a:cubicBezTo>
                    <a:pt x="1335" y="117"/>
                    <a:pt x="1339" y="117"/>
                    <a:pt x="1342" y="117"/>
                  </a:cubicBezTo>
                  <a:cubicBezTo>
                    <a:pt x="1347" y="117"/>
                    <a:pt x="1352" y="117"/>
                    <a:pt x="1356" y="114"/>
                  </a:cubicBezTo>
                  <a:cubicBezTo>
                    <a:pt x="1355" y="106"/>
                    <a:pt x="1349" y="103"/>
                    <a:pt x="1345" y="98"/>
                  </a:cubicBezTo>
                  <a:cubicBezTo>
                    <a:pt x="1343" y="97"/>
                    <a:pt x="1340" y="97"/>
                    <a:pt x="1337" y="97"/>
                  </a:cubicBezTo>
                  <a:cubicBezTo>
                    <a:pt x="1337" y="97"/>
                    <a:pt x="1336" y="97"/>
                    <a:pt x="1335" y="97"/>
                  </a:cubicBezTo>
                  <a:cubicBezTo>
                    <a:pt x="1333" y="93"/>
                    <a:pt x="1331" y="92"/>
                    <a:pt x="1328" y="92"/>
                  </a:cubicBezTo>
                  <a:moveTo>
                    <a:pt x="1246" y="80"/>
                  </a:moveTo>
                  <a:cubicBezTo>
                    <a:pt x="1247" y="76"/>
                    <a:pt x="1249" y="75"/>
                    <a:pt x="1253" y="75"/>
                  </a:cubicBezTo>
                  <a:cubicBezTo>
                    <a:pt x="1256" y="75"/>
                    <a:pt x="1259" y="76"/>
                    <a:pt x="1262" y="76"/>
                  </a:cubicBezTo>
                  <a:cubicBezTo>
                    <a:pt x="1261" y="80"/>
                    <a:pt x="1256" y="80"/>
                    <a:pt x="1250" y="80"/>
                  </a:cubicBezTo>
                  <a:cubicBezTo>
                    <a:pt x="1250" y="80"/>
                    <a:pt x="1249" y="80"/>
                    <a:pt x="1249" y="80"/>
                  </a:cubicBezTo>
                  <a:cubicBezTo>
                    <a:pt x="1249" y="80"/>
                    <a:pt x="1248" y="80"/>
                    <a:pt x="1248" y="80"/>
                  </a:cubicBezTo>
                  <a:cubicBezTo>
                    <a:pt x="1247" y="80"/>
                    <a:pt x="1247" y="80"/>
                    <a:pt x="1246" y="80"/>
                  </a:cubicBezTo>
                  <a:moveTo>
                    <a:pt x="1259" y="53"/>
                  </a:moveTo>
                  <a:cubicBezTo>
                    <a:pt x="1254" y="58"/>
                    <a:pt x="1246" y="60"/>
                    <a:pt x="1237" y="62"/>
                  </a:cubicBezTo>
                  <a:cubicBezTo>
                    <a:pt x="1237" y="80"/>
                    <a:pt x="1237" y="80"/>
                    <a:pt x="1237" y="80"/>
                  </a:cubicBezTo>
                  <a:cubicBezTo>
                    <a:pt x="1239" y="81"/>
                    <a:pt x="1242" y="81"/>
                    <a:pt x="1244" y="81"/>
                  </a:cubicBezTo>
                  <a:cubicBezTo>
                    <a:pt x="1244" y="84"/>
                    <a:pt x="1241" y="84"/>
                    <a:pt x="1239" y="85"/>
                  </a:cubicBezTo>
                  <a:cubicBezTo>
                    <a:pt x="1238" y="84"/>
                    <a:pt x="1238" y="84"/>
                    <a:pt x="1237" y="84"/>
                  </a:cubicBezTo>
                  <a:cubicBezTo>
                    <a:pt x="1237" y="92"/>
                    <a:pt x="1237" y="92"/>
                    <a:pt x="1237" y="92"/>
                  </a:cubicBezTo>
                  <a:cubicBezTo>
                    <a:pt x="1238" y="92"/>
                    <a:pt x="1238" y="92"/>
                    <a:pt x="1239" y="92"/>
                  </a:cubicBezTo>
                  <a:cubicBezTo>
                    <a:pt x="1243" y="98"/>
                    <a:pt x="1255" y="99"/>
                    <a:pt x="1262" y="104"/>
                  </a:cubicBezTo>
                  <a:cubicBezTo>
                    <a:pt x="1263" y="104"/>
                    <a:pt x="1264" y="104"/>
                    <a:pt x="1265" y="104"/>
                  </a:cubicBezTo>
                  <a:cubicBezTo>
                    <a:pt x="1269" y="104"/>
                    <a:pt x="1273" y="105"/>
                    <a:pt x="1277" y="106"/>
                  </a:cubicBezTo>
                  <a:cubicBezTo>
                    <a:pt x="1281" y="108"/>
                    <a:pt x="1284" y="109"/>
                    <a:pt x="1288" y="109"/>
                  </a:cubicBezTo>
                  <a:cubicBezTo>
                    <a:pt x="1291" y="109"/>
                    <a:pt x="1294" y="107"/>
                    <a:pt x="1297" y="103"/>
                  </a:cubicBezTo>
                  <a:cubicBezTo>
                    <a:pt x="1295" y="95"/>
                    <a:pt x="1299" y="92"/>
                    <a:pt x="1302" y="86"/>
                  </a:cubicBezTo>
                  <a:cubicBezTo>
                    <a:pt x="1300" y="83"/>
                    <a:pt x="1296" y="81"/>
                    <a:pt x="1292" y="81"/>
                  </a:cubicBezTo>
                  <a:cubicBezTo>
                    <a:pt x="1289" y="81"/>
                    <a:pt x="1285" y="82"/>
                    <a:pt x="1282" y="84"/>
                  </a:cubicBezTo>
                  <a:cubicBezTo>
                    <a:pt x="1279" y="82"/>
                    <a:pt x="1283" y="81"/>
                    <a:pt x="1282" y="77"/>
                  </a:cubicBezTo>
                  <a:cubicBezTo>
                    <a:pt x="1281" y="76"/>
                    <a:pt x="1279" y="76"/>
                    <a:pt x="1278" y="76"/>
                  </a:cubicBezTo>
                  <a:cubicBezTo>
                    <a:pt x="1277" y="76"/>
                    <a:pt x="1275" y="76"/>
                    <a:pt x="1274" y="77"/>
                  </a:cubicBezTo>
                  <a:cubicBezTo>
                    <a:pt x="1273" y="77"/>
                    <a:pt x="1272" y="77"/>
                    <a:pt x="1271" y="77"/>
                  </a:cubicBezTo>
                  <a:cubicBezTo>
                    <a:pt x="1269" y="77"/>
                    <a:pt x="1268" y="77"/>
                    <a:pt x="1267" y="75"/>
                  </a:cubicBezTo>
                  <a:cubicBezTo>
                    <a:pt x="1269" y="70"/>
                    <a:pt x="1281" y="73"/>
                    <a:pt x="1280" y="65"/>
                  </a:cubicBezTo>
                  <a:cubicBezTo>
                    <a:pt x="1271" y="63"/>
                    <a:pt x="1267" y="56"/>
                    <a:pt x="1259" y="53"/>
                  </a:cubicBezTo>
                  <a:moveTo>
                    <a:pt x="3248" y="1479"/>
                  </a:moveTo>
                  <a:cubicBezTo>
                    <a:pt x="3243" y="1479"/>
                    <a:pt x="3242" y="1482"/>
                    <a:pt x="3241" y="1486"/>
                  </a:cubicBezTo>
                  <a:cubicBezTo>
                    <a:pt x="3242" y="1488"/>
                    <a:pt x="3245" y="1488"/>
                    <a:pt x="3247" y="1488"/>
                  </a:cubicBezTo>
                  <a:cubicBezTo>
                    <a:pt x="3250" y="1488"/>
                    <a:pt x="3253" y="1488"/>
                    <a:pt x="3253" y="1486"/>
                  </a:cubicBezTo>
                  <a:cubicBezTo>
                    <a:pt x="3254" y="1482"/>
                    <a:pt x="3252" y="1481"/>
                    <a:pt x="3250" y="1479"/>
                  </a:cubicBezTo>
                  <a:cubicBezTo>
                    <a:pt x="3249" y="1479"/>
                    <a:pt x="3249" y="1479"/>
                    <a:pt x="3248" y="1479"/>
                  </a:cubicBezTo>
                  <a:moveTo>
                    <a:pt x="780" y="1068"/>
                  </a:moveTo>
                  <a:cubicBezTo>
                    <a:pt x="779" y="1068"/>
                    <a:pt x="779" y="1068"/>
                    <a:pt x="779" y="1068"/>
                  </a:cubicBezTo>
                  <a:cubicBezTo>
                    <a:pt x="773" y="1072"/>
                    <a:pt x="776" y="1080"/>
                    <a:pt x="767" y="1083"/>
                  </a:cubicBezTo>
                  <a:cubicBezTo>
                    <a:pt x="766" y="1085"/>
                    <a:pt x="765" y="1088"/>
                    <a:pt x="766" y="1091"/>
                  </a:cubicBezTo>
                  <a:cubicBezTo>
                    <a:pt x="758" y="1098"/>
                    <a:pt x="742" y="1098"/>
                    <a:pt x="733" y="1104"/>
                  </a:cubicBezTo>
                  <a:cubicBezTo>
                    <a:pt x="726" y="1116"/>
                    <a:pt x="736" y="1126"/>
                    <a:pt x="732" y="1137"/>
                  </a:cubicBezTo>
                  <a:cubicBezTo>
                    <a:pt x="731" y="1142"/>
                    <a:pt x="722" y="1145"/>
                    <a:pt x="721" y="1150"/>
                  </a:cubicBezTo>
                  <a:cubicBezTo>
                    <a:pt x="721" y="1153"/>
                    <a:pt x="725" y="1156"/>
                    <a:pt x="726" y="1160"/>
                  </a:cubicBezTo>
                  <a:cubicBezTo>
                    <a:pt x="727" y="1167"/>
                    <a:pt x="724" y="1174"/>
                    <a:pt x="728" y="1180"/>
                  </a:cubicBezTo>
                  <a:cubicBezTo>
                    <a:pt x="733" y="1183"/>
                    <a:pt x="740" y="1187"/>
                    <a:pt x="748" y="1187"/>
                  </a:cubicBezTo>
                  <a:cubicBezTo>
                    <a:pt x="750" y="1187"/>
                    <a:pt x="752" y="1187"/>
                    <a:pt x="755" y="1186"/>
                  </a:cubicBezTo>
                  <a:cubicBezTo>
                    <a:pt x="764" y="1183"/>
                    <a:pt x="769" y="1165"/>
                    <a:pt x="773" y="1154"/>
                  </a:cubicBezTo>
                  <a:cubicBezTo>
                    <a:pt x="775" y="1148"/>
                    <a:pt x="778" y="1142"/>
                    <a:pt x="779" y="1138"/>
                  </a:cubicBezTo>
                  <a:cubicBezTo>
                    <a:pt x="779" y="1135"/>
                    <a:pt x="778" y="1132"/>
                    <a:pt x="779" y="1129"/>
                  </a:cubicBezTo>
                  <a:cubicBezTo>
                    <a:pt x="781" y="1123"/>
                    <a:pt x="787" y="1118"/>
                    <a:pt x="788" y="1113"/>
                  </a:cubicBezTo>
                  <a:cubicBezTo>
                    <a:pt x="788" y="1108"/>
                    <a:pt x="786" y="1105"/>
                    <a:pt x="787" y="1103"/>
                  </a:cubicBezTo>
                  <a:cubicBezTo>
                    <a:pt x="788" y="1096"/>
                    <a:pt x="797" y="1093"/>
                    <a:pt x="797" y="1088"/>
                  </a:cubicBezTo>
                  <a:cubicBezTo>
                    <a:pt x="797" y="1084"/>
                    <a:pt x="786" y="1068"/>
                    <a:pt x="780" y="1068"/>
                  </a:cubicBezTo>
                  <a:moveTo>
                    <a:pt x="733" y="1067"/>
                  </a:moveTo>
                  <a:cubicBezTo>
                    <a:pt x="728" y="1067"/>
                    <a:pt x="723" y="1069"/>
                    <a:pt x="722" y="1074"/>
                  </a:cubicBezTo>
                  <a:cubicBezTo>
                    <a:pt x="729" y="1076"/>
                    <a:pt x="738" y="1076"/>
                    <a:pt x="743" y="1078"/>
                  </a:cubicBezTo>
                  <a:cubicBezTo>
                    <a:pt x="747" y="1071"/>
                    <a:pt x="740" y="1067"/>
                    <a:pt x="733" y="1067"/>
                  </a:cubicBezTo>
                  <a:moveTo>
                    <a:pt x="818" y="1010"/>
                  </a:moveTo>
                  <a:cubicBezTo>
                    <a:pt x="806" y="1010"/>
                    <a:pt x="811" y="1021"/>
                    <a:pt x="813" y="1027"/>
                  </a:cubicBezTo>
                  <a:cubicBezTo>
                    <a:pt x="814" y="1027"/>
                    <a:pt x="815" y="1027"/>
                    <a:pt x="815" y="1027"/>
                  </a:cubicBezTo>
                  <a:cubicBezTo>
                    <a:pt x="817" y="1027"/>
                    <a:pt x="819" y="1026"/>
                    <a:pt x="821" y="1026"/>
                  </a:cubicBezTo>
                  <a:cubicBezTo>
                    <a:pt x="822" y="1022"/>
                    <a:pt x="821" y="1015"/>
                    <a:pt x="820" y="1010"/>
                  </a:cubicBezTo>
                  <a:cubicBezTo>
                    <a:pt x="819" y="1010"/>
                    <a:pt x="819" y="1010"/>
                    <a:pt x="818" y="1010"/>
                  </a:cubicBezTo>
                  <a:moveTo>
                    <a:pt x="687" y="997"/>
                  </a:moveTo>
                  <a:cubicBezTo>
                    <a:pt x="393" y="997"/>
                    <a:pt x="393" y="997"/>
                    <a:pt x="393" y="997"/>
                  </a:cubicBezTo>
                  <a:cubicBezTo>
                    <a:pt x="397" y="1000"/>
                    <a:pt x="401" y="1003"/>
                    <a:pt x="403" y="1007"/>
                  </a:cubicBezTo>
                  <a:cubicBezTo>
                    <a:pt x="405" y="1010"/>
                    <a:pt x="404" y="1013"/>
                    <a:pt x="405" y="1016"/>
                  </a:cubicBezTo>
                  <a:cubicBezTo>
                    <a:pt x="406" y="1023"/>
                    <a:pt x="414" y="1028"/>
                    <a:pt x="416" y="1035"/>
                  </a:cubicBezTo>
                  <a:cubicBezTo>
                    <a:pt x="416" y="1038"/>
                    <a:pt x="415" y="1041"/>
                    <a:pt x="416" y="1045"/>
                  </a:cubicBezTo>
                  <a:cubicBezTo>
                    <a:pt x="417" y="1049"/>
                    <a:pt x="422" y="1052"/>
                    <a:pt x="422" y="1056"/>
                  </a:cubicBezTo>
                  <a:cubicBezTo>
                    <a:pt x="424" y="1069"/>
                    <a:pt x="414" y="1074"/>
                    <a:pt x="411" y="1081"/>
                  </a:cubicBezTo>
                  <a:cubicBezTo>
                    <a:pt x="410" y="1084"/>
                    <a:pt x="411" y="1088"/>
                    <a:pt x="410" y="1090"/>
                  </a:cubicBezTo>
                  <a:cubicBezTo>
                    <a:pt x="408" y="1094"/>
                    <a:pt x="404" y="1096"/>
                    <a:pt x="402" y="1099"/>
                  </a:cubicBezTo>
                  <a:cubicBezTo>
                    <a:pt x="401" y="1103"/>
                    <a:pt x="401" y="1120"/>
                    <a:pt x="402" y="1124"/>
                  </a:cubicBezTo>
                  <a:cubicBezTo>
                    <a:pt x="404" y="1131"/>
                    <a:pt x="420" y="1136"/>
                    <a:pt x="415" y="1144"/>
                  </a:cubicBezTo>
                  <a:cubicBezTo>
                    <a:pt x="429" y="1158"/>
                    <a:pt x="427" y="1184"/>
                    <a:pt x="437" y="1200"/>
                  </a:cubicBezTo>
                  <a:cubicBezTo>
                    <a:pt x="445" y="1215"/>
                    <a:pt x="462" y="1228"/>
                    <a:pt x="467" y="1245"/>
                  </a:cubicBezTo>
                  <a:cubicBezTo>
                    <a:pt x="469" y="1254"/>
                    <a:pt x="466" y="1264"/>
                    <a:pt x="474" y="1270"/>
                  </a:cubicBezTo>
                  <a:cubicBezTo>
                    <a:pt x="481" y="1271"/>
                    <a:pt x="488" y="1272"/>
                    <a:pt x="495" y="1272"/>
                  </a:cubicBezTo>
                  <a:cubicBezTo>
                    <a:pt x="500" y="1272"/>
                    <a:pt x="504" y="1271"/>
                    <a:pt x="509" y="1270"/>
                  </a:cubicBezTo>
                  <a:cubicBezTo>
                    <a:pt x="512" y="1270"/>
                    <a:pt x="515" y="1266"/>
                    <a:pt x="519" y="1266"/>
                  </a:cubicBezTo>
                  <a:cubicBezTo>
                    <a:pt x="521" y="1265"/>
                    <a:pt x="523" y="1265"/>
                    <a:pt x="525" y="1265"/>
                  </a:cubicBezTo>
                  <a:cubicBezTo>
                    <a:pt x="526" y="1265"/>
                    <a:pt x="527" y="1265"/>
                    <a:pt x="528" y="1265"/>
                  </a:cubicBezTo>
                  <a:cubicBezTo>
                    <a:pt x="529" y="1265"/>
                    <a:pt x="530" y="1265"/>
                    <a:pt x="530" y="1265"/>
                  </a:cubicBezTo>
                  <a:cubicBezTo>
                    <a:pt x="532" y="1265"/>
                    <a:pt x="534" y="1265"/>
                    <a:pt x="536" y="1265"/>
                  </a:cubicBezTo>
                  <a:cubicBezTo>
                    <a:pt x="541" y="1264"/>
                    <a:pt x="545" y="1262"/>
                    <a:pt x="550" y="1261"/>
                  </a:cubicBezTo>
                  <a:cubicBezTo>
                    <a:pt x="550" y="1261"/>
                    <a:pt x="551" y="1261"/>
                    <a:pt x="551" y="1261"/>
                  </a:cubicBezTo>
                  <a:cubicBezTo>
                    <a:pt x="552" y="1261"/>
                    <a:pt x="554" y="1261"/>
                    <a:pt x="555" y="1261"/>
                  </a:cubicBezTo>
                  <a:cubicBezTo>
                    <a:pt x="556" y="1261"/>
                    <a:pt x="557" y="1261"/>
                    <a:pt x="558" y="1261"/>
                  </a:cubicBezTo>
                  <a:cubicBezTo>
                    <a:pt x="559" y="1261"/>
                    <a:pt x="560" y="1261"/>
                    <a:pt x="561" y="1261"/>
                  </a:cubicBezTo>
                  <a:cubicBezTo>
                    <a:pt x="570" y="1259"/>
                    <a:pt x="572" y="1249"/>
                    <a:pt x="580" y="1243"/>
                  </a:cubicBezTo>
                  <a:cubicBezTo>
                    <a:pt x="586" y="1239"/>
                    <a:pt x="593" y="1240"/>
                    <a:pt x="596" y="1234"/>
                  </a:cubicBezTo>
                  <a:cubicBezTo>
                    <a:pt x="597" y="1230"/>
                    <a:pt x="595" y="1227"/>
                    <a:pt x="594" y="1224"/>
                  </a:cubicBezTo>
                  <a:cubicBezTo>
                    <a:pt x="600" y="1217"/>
                    <a:pt x="613" y="1215"/>
                    <a:pt x="616" y="1205"/>
                  </a:cubicBezTo>
                  <a:cubicBezTo>
                    <a:pt x="617" y="1201"/>
                    <a:pt x="615" y="1197"/>
                    <a:pt x="616" y="1194"/>
                  </a:cubicBezTo>
                  <a:cubicBezTo>
                    <a:pt x="618" y="1186"/>
                    <a:pt x="627" y="1184"/>
                    <a:pt x="636" y="1181"/>
                  </a:cubicBezTo>
                  <a:cubicBezTo>
                    <a:pt x="640" y="1173"/>
                    <a:pt x="646" y="1161"/>
                    <a:pt x="642" y="1149"/>
                  </a:cubicBezTo>
                  <a:cubicBezTo>
                    <a:pt x="640" y="1145"/>
                    <a:pt x="635" y="1143"/>
                    <a:pt x="636" y="1139"/>
                  </a:cubicBezTo>
                  <a:cubicBezTo>
                    <a:pt x="637" y="1135"/>
                    <a:pt x="647" y="1129"/>
                    <a:pt x="650" y="1127"/>
                  </a:cubicBezTo>
                  <a:cubicBezTo>
                    <a:pt x="655" y="1123"/>
                    <a:pt x="661" y="1117"/>
                    <a:pt x="666" y="1115"/>
                  </a:cubicBezTo>
                  <a:cubicBezTo>
                    <a:pt x="679" y="1108"/>
                    <a:pt x="695" y="1105"/>
                    <a:pt x="697" y="1090"/>
                  </a:cubicBezTo>
                  <a:cubicBezTo>
                    <a:pt x="698" y="1084"/>
                    <a:pt x="694" y="1072"/>
                    <a:pt x="694" y="1064"/>
                  </a:cubicBezTo>
                  <a:cubicBezTo>
                    <a:pt x="693" y="1054"/>
                    <a:pt x="689" y="1054"/>
                    <a:pt x="687" y="1045"/>
                  </a:cubicBezTo>
                  <a:cubicBezTo>
                    <a:pt x="686" y="1042"/>
                    <a:pt x="689" y="1036"/>
                    <a:pt x="688" y="1032"/>
                  </a:cubicBezTo>
                  <a:cubicBezTo>
                    <a:pt x="687" y="1027"/>
                    <a:pt x="680" y="1023"/>
                    <a:pt x="679" y="1017"/>
                  </a:cubicBezTo>
                  <a:cubicBezTo>
                    <a:pt x="678" y="1010"/>
                    <a:pt x="682" y="1003"/>
                    <a:pt x="687" y="997"/>
                  </a:cubicBezTo>
                  <a:moveTo>
                    <a:pt x="3157" y="1349"/>
                  </a:moveTo>
                  <a:cubicBezTo>
                    <a:pt x="3154" y="1348"/>
                    <a:pt x="3153" y="1346"/>
                    <a:pt x="3154" y="1343"/>
                  </a:cubicBezTo>
                  <a:cubicBezTo>
                    <a:pt x="3157" y="1343"/>
                    <a:pt x="3157" y="1343"/>
                    <a:pt x="3157" y="1343"/>
                  </a:cubicBezTo>
                  <a:cubicBezTo>
                    <a:pt x="3159" y="1344"/>
                    <a:pt x="3159" y="1348"/>
                    <a:pt x="3157" y="1349"/>
                  </a:cubicBezTo>
                  <a:moveTo>
                    <a:pt x="3372" y="1235"/>
                  </a:moveTo>
                  <a:cubicBezTo>
                    <a:pt x="3371" y="1235"/>
                    <a:pt x="3371" y="1235"/>
                    <a:pt x="3371" y="1235"/>
                  </a:cubicBezTo>
                  <a:cubicBezTo>
                    <a:pt x="3371" y="1230"/>
                    <a:pt x="3375" y="1228"/>
                    <a:pt x="3376" y="1225"/>
                  </a:cubicBezTo>
                  <a:cubicBezTo>
                    <a:pt x="3377" y="1225"/>
                    <a:pt x="3378" y="1226"/>
                    <a:pt x="3380" y="1226"/>
                  </a:cubicBezTo>
                  <a:cubicBezTo>
                    <a:pt x="3381" y="1232"/>
                    <a:pt x="3375" y="1235"/>
                    <a:pt x="3372" y="1235"/>
                  </a:cubicBezTo>
                  <a:moveTo>
                    <a:pt x="3508" y="997"/>
                  </a:moveTo>
                  <a:cubicBezTo>
                    <a:pt x="3081" y="997"/>
                    <a:pt x="3081" y="997"/>
                    <a:pt x="3081" y="997"/>
                  </a:cubicBezTo>
                  <a:cubicBezTo>
                    <a:pt x="3078" y="1004"/>
                    <a:pt x="3073" y="1011"/>
                    <a:pt x="3079" y="1015"/>
                  </a:cubicBezTo>
                  <a:cubicBezTo>
                    <a:pt x="3082" y="1016"/>
                    <a:pt x="3085" y="1017"/>
                    <a:pt x="3088" y="1018"/>
                  </a:cubicBezTo>
                  <a:cubicBezTo>
                    <a:pt x="3097" y="1029"/>
                    <a:pt x="3105" y="1040"/>
                    <a:pt x="3110" y="1051"/>
                  </a:cubicBezTo>
                  <a:cubicBezTo>
                    <a:pt x="3111" y="1055"/>
                    <a:pt x="3111" y="1060"/>
                    <a:pt x="3113" y="1064"/>
                  </a:cubicBezTo>
                  <a:cubicBezTo>
                    <a:pt x="3115" y="1067"/>
                    <a:pt x="3119" y="1070"/>
                    <a:pt x="3122" y="1074"/>
                  </a:cubicBezTo>
                  <a:cubicBezTo>
                    <a:pt x="3123" y="1077"/>
                    <a:pt x="3123" y="1081"/>
                    <a:pt x="3125" y="1084"/>
                  </a:cubicBezTo>
                  <a:cubicBezTo>
                    <a:pt x="3130" y="1092"/>
                    <a:pt x="3143" y="1102"/>
                    <a:pt x="3150" y="1105"/>
                  </a:cubicBezTo>
                  <a:cubicBezTo>
                    <a:pt x="3156" y="1108"/>
                    <a:pt x="3163" y="1107"/>
                    <a:pt x="3170" y="1111"/>
                  </a:cubicBezTo>
                  <a:cubicBezTo>
                    <a:pt x="3182" y="1117"/>
                    <a:pt x="3185" y="1141"/>
                    <a:pt x="3184" y="1156"/>
                  </a:cubicBezTo>
                  <a:cubicBezTo>
                    <a:pt x="3183" y="1166"/>
                    <a:pt x="3187" y="1175"/>
                    <a:pt x="3187" y="1182"/>
                  </a:cubicBezTo>
                  <a:cubicBezTo>
                    <a:pt x="3187" y="1194"/>
                    <a:pt x="3175" y="1198"/>
                    <a:pt x="3173" y="1209"/>
                  </a:cubicBezTo>
                  <a:cubicBezTo>
                    <a:pt x="3168" y="1227"/>
                    <a:pt x="3179" y="1247"/>
                    <a:pt x="3173" y="1264"/>
                  </a:cubicBezTo>
                  <a:cubicBezTo>
                    <a:pt x="3166" y="1283"/>
                    <a:pt x="3148" y="1294"/>
                    <a:pt x="3157" y="1318"/>
                  </a:cubicBezTo>
                  <a:cubicBezTo>
                    <a:pt x="3156" y="1322"/>
                    <a:pt x="3149" y="1327"/>
                    <a:pt x="3147" y="1333"/>
                  </a:cubicBezTo>
                  <a:cubicBezTo>
                    <a:pt x="3147" y="1335"/>
                    <a:pt x="3149" y="1338"/>
                    <a:pt x="3148" y="1340"/>
                  </a:cubicBezTo>
                  <a:cubicBezTo>
                    <a:pt x="3147" y="1347"/>
                    <a:pt x="3140" y="1351"/>
                    <a:pt x="3148" y="1356"/>
                  </a:cubicBezTo>
                  <a:cubicBezTo>
                    <a:pt x="3149" y="1356"/>
                    <a:pt x="3149" y="1356"/>
                    <a:pt x="3150" y="1356"/>
                  </a:cubicBezTo>
                  <a:cubicBezTo>
                    <a:pt x="3152" y="1356"/>
                    <a:pt x="3153" y="1355"/>
                    <a:pt x="3155" y="1354"/>
                  </a:cubicBezTo>
                  <a:cubicBezTo>
                    <a:pt x="3156" y="1354"/>
                    <a:pt x="3158" y="1353"/>
                    <a:pt x="3160" y="1353"/>
                  </a:cubicBezTo>
                  <a:cubicBezTo>
                    <a:pt x="3160" y="1353"/>
                    <a:pt x="3160" y="1353"/>
                    <a:pt x="3160" y="1353"/>
                  </a:cubicBezTo>
                  <a:cubicBezTo>
                    <a:pt x="3165" y="1364"/>
                    <a:pt x="3150" y="1366"/>
                    <a:pt x="3156" y="1377"/>
                  </a:cubicBezTo>
                  <a:cubicBezTo>
                    <a:pt x="3155" y="1384"/>
                    <a:pt x="3143" y="1383"/>
                    <a:pt x="3139" y="1388"/>
                  </a:cubicBezTo>
                  <a:cubicBezTo>
                    <a:pt x="3141" y="1398"/>
                    <a:pt x="3148" y="1402"/>
                    <a:pt x="3152" y="1410"/>
                  </a:cubicBezTo>
                  <a:cubicBezTo>
                    <a:pt x="3144" y="1415"/>
                    <a:pt x="3150" y="1427"/>
                    <a:pt x="3144" y="1434"/>
                  </a:cubicBezTo>
                  <a:cubicBezTo>
                    <a:pt x="3148" y="1449"/>
                    <a:pt x="3156" y="1460"/>
                    <a:pt x="3172" y="1466"/>
                  </a:cubicBezTo>
                  <a:cubicBezTo>
                    <a:pt x="3172" y="1469"/>
                    <a:pt x="3173" y="1471"/>
                    <a:pt x="3174" y="1473"/>
                  </a:cubicBezTo>
                  <a:cubicBezTo>
                    <a:pt x="3178" y="1475"/>
                    <a:pt x="3188" y="1473"/>
                    <a:pt x="3189" y="1477"/>
                  </a:cubicBezTo>
                  <a:cubicBezTo>
                    <a:pt x="3184" y="1480"/>
                    <a:pt x="3176" y="1481"/>
                    <a:pt x="3176" y="1488"/>
                  </a:cubicBezTo>
                  <a:cubicBezTo>
                    <a:pt x="3177" y="1489"/>
                    <a:pt x="3179" y="1489"/>
                    <a:pt x="3180" y="1489"/>
                  </a:cubicBezTo>
                  <a:cubicBezTo>
                    <a:pt x="3182" y="1489"/>
                    <a:pt x="3183" y="1488"/>
                    <a:pt x="3185" y="1487"/>
                  </a:cubicBezTo>
                  <a:cubicBezTo>
                    <a:pt x="3186" y="1485"/>
                    <a:pt x="3188" y="1484"/>
                    <a:pt x="3191" y="1484"/>
                  </a:cubicBezTo>
                  <a:cubicBezTo>
                    <a:pt x="3192" y="1484"/>
                    <a:pt x="3193" y="1484"/>
                    <a:pt x="3194" y="1484"/>
                  </a:cubicBezTo>
                  <a:cubicBezTo>
                    <a:pt x="3194" y="1488"/>
                    <a:pt x="3188" y="1489"/>
                    <a:pt x="3191" y="1492"/>
                  </a:cubicBezTo>
                  <a:cubicBezTo>
                    <a:pt x="3193" y="1492"/>
                    <a:pt x="3194" y="1492"/>
                    <a:pt x="3195" y="1492"/>
                  </a:cubicBezTo>
                  <a:cubicBezTo>
                    <a:pt x="3196" y="1492"/>
                    <a:pt x="3197" y="1492"/>
                    <a:pt x="3198" y="1492"/>
                  </a:cubicBezTo>
                  <a:cubicBezTo>
                    <a:pt x="3199" y="1492"/>
                    <a:pt x="3200" y="1492"/>
                    <a:pt x="3201" y="1492"/>
                  </a:cubicBezTo>
                  <a:cubicBezTo>
                    <a:pt x="3206" y="1492"/>
                    <a:pt x="3210" y="1492"/>
                    <a:pt x="3214" y="1495"/>
                  </a:cubicBezTo>
                  <a:cubicBezTo>
                    <a:pt x="3218" y="1487"/>
                    <a:pt x="3237" y="1492"/>
                    <a:pt x="3237" y="1481"/>
                  </a:cubicBezTo>
                  <a:cubicBezTo>
                    <a:pt x="3234" y="1476"/>
                    <a:pt x="3229" y="1478"/>
                    <a:pt x="3224" y="1475"/>
                  </a:cubicBezTo>
                  <a:cubicBezTo>
                    <a:pt x="3214" y="1470"/>
                    <a:pt x="3208" y="1461"/>
                    <a:pt x="3197" y="1461"/>
                  </a:cubicBezTo>
                  <a:cubicBezTo>
                    <a:pt x="3196" y="1461"/>
                    <a:pt x="3196" y="1461"/>
                    <a:pt x="3195" y="1461"/>
                  </a:cubicBezTo>
                  <a:cubicBezTo>
                    <a:pt x="3190" y="1462"/>
                    <a:pt x="3189" y="1466"/>
                    <a:pt x="3184" y="1466"/>
                  </a:cubicBezTo>
                  <a:cubicBezTo>
                    <a:pt x="3183" y="1466"/>
                    <a:pt x="3182" y="1466"/>
                    <a:pt x="3180" y="1465"/>
                  </a:cubicBezTo>
                  <a:cubicBezTo>
                    <a:pt x="3181" y="1456"/>
                    <a:pt x="3193" y="1456"/>
                    <a:pt x="3202" y="1456"/>
                  </a:cubicBezTo>
                  <a:cubicBezTo>
                    <a:pt x="3203" y="1456"/>
                    <a:pt x="3204" y="1456"/>
                    <a:pt x="3205" y="1456"/>
                  </a:cubicBezTo>
                  <a:cubicBezTo>
                    <a:pt x="3202" y="1449"/>
                    <a:pt x="3185" y="1437"/>
                    <a:pt x="3201" y="1429"/>
                  </a:cubicBezTo>
                  <a:cubicBezTo>
                    <a:pt x="3204" y="1429"/>
                    <a:pt x="3205" y="1432"/>
                    <a:pt x="3208" y="1432"/>
                  </a:cubicBezTo>
                  <a:cubicBezTo>
                    <a:pt x="3208" y="1432"/>
                    <a:pt x="3209" y="1432"/>
                    <a:pt x="3209" y="1432"/>
                  </a:cubicBezTo>
                  <a:cubicBezTo>
                    <a:pt x="3209" y="1416"/>
                    <a:pt x="3225" y="1414"/>
                    <a:pt x="3235" y="1406"/>
                  </a:cubicBezTo>
                  <a:cubicBezTo>
                    <a:pt x="3233" y="1394"/>
                    <a:pt x="3216" y="1398"/>
                    <a:pt x="3215" y="1388"/>
                  </a:cubicBezTo>
                  <a:cubicBezTo>
                    <a:pt x="3214" y="1378"/>
                    <a:pt x="3230" y="1378"/>
                    <a:pt x="3237" y="1370"/>
                  </a:cubicBezTo>
                  <a:cubicBezTo>
                    <a:pt x="3231" y="1357"/>
                    <a:pt x="3247" y="1356"/>
                    <a:pt x="3246" y="1344"/>
                  </a:cubicBezTo>
                  <a:cubicBezTo>
                    <a:pt x="3238" y="1341"/>
                    <a:pt x="3232" y="1342"/>
                    <a:pt x="3232" y="1335"/>
                  </a:cubicBezTo>
                  <a:cubicBezTo>
                    <a:pt x="3233" y="1331"/>
                    <a:pt x="3235" y="1330"/>
                    <a:pt x="3237" y="1330"/>
                  </a:cubicBezTo>
                  <a:cubicBezTo>
                    <a:pt x="3240" y="1330"/>
                    <a:pt x="3244" y="1331"/>
                    <a:pt x="3247" y="1333"/>
                  </a:cubicBezTo>
                  <a:cubicBezTo>
                    <a:pt x="3251" y="1335"/>
                    <a:pt x="3254" y="1336"/>
                    <a:pt x="3256" y="1336"/>
                  </a:cubicBezTo>
                  <a:cubicBezTo>
                    <a:pt x="3256" y="1336"/>
                    <a:pt x="3257" y="1336"/>
                    <a:pt x="3257" y="1336"/>
                  </a:cubicBezTo>
                  <a:cubicBezTo>
                    <a:pt x="3269" y="1334"/>
                    <a:pt x="3261" y="1318"/>
                    <a:pt x="3263" y="1310"/>
                  </a:cubicBezTo>
                  <a:cubicBezTo>
                    <a:pt x="3265" y="1310"/>
                    <a:pt x="3266" y="1310"/>
                    <a:pt x="3267" y="1310"/>
                  </a:cubicBezTo>
                  <a:cubicBezTo>
                    <a:pt x="3270" y="1310"/>
                    <a:pt x="3272" y="1310"/>
                    <a:pt x="3273" y="1311"/>
                  </a:cubicBezTo>
                  <a:cubicBezTo>
                    <a:pt x="3275" y="1311"/>
                    <a:pt x="3277" y="1312"/>
                    <a:pt x="3280" y="1312"/>
                  </a:cubicBezTo>
                  <a:cubicBezTo>
                    <a:pt x="3280" y="1312"/>
                    <a:pt x="3280" y="1312"/>
                    <a:pt x="3280" y="1312"/>
                  </a:cubicBezTo>
                  <a:cubicBezTo>
                    <a:pt x="3289" y="1312"/>
                    <a:pt x="3295" y="1305"/>
                    <a:pt x="3302" y="1305"/>
                  </a:cubicBezTo>
                  <a:cubicBezTo>
                    <a:pt x="3304" y="1305"/>
                    <a:pt x="3306" y="1306"/>
                    <a:pt x="3308" y="1306"/>
                  </a:cubicBezTo>
                  <a:cubicBezTo>
                    <a:pt x="3315" y="1303"/>
                    <a:pt x="3322" y="1299"/>
                    <a:pt x="3323" y="1292"/>
                  </a:cubicBezTo>
                  <a:cubicBezTo>
                    <a:pt x="3325" y="1279"/>
                    <a:pt x="3307" y="1275"/>
                    <a:pt x="3307" y="1266"/>
                  </a:cubicBezTo>
                  <a:cubicBezTo>
                    <a:pt x="3307" y="1266"/>
                    <a:pt x="3307" y="1266"/>
                    <a:pt x="3307" y="1266"/>
                  </a:cubicBezTo>
                  <a:cubicBezTo>
                    <a:pt x="3318" y="1266"/>
                    <a:pt x="3322" y="1271"/>
                    <a:pt x="3330" y="1274"/>
                  </a:cubicBezTo>
                  <a:cubicBezTo>
                    <a:pt x="3349" y="1269"/>
                    <a:pt x="3359" y="1257"/>
                    <a:pt x="3367" y="1243"/>
                  </a:cubicBezTo>
                  <a:cubicBezTo>
                    <a:pt x="3383" y="1241"/>
                    <a:pt x="3386" y="1229"/>
                    <a:pt x="3394" y="1219"/>
                  </a:cubicBezTo>
                  <a:cubicBezTo>
                    <a:pt x="3398" y="1215"/>
                    <a:pt x="3404" y="1210"/>
                    <a:pt x="3404" y="1206"/>
                  </a:cubicBezTo>
                  <a:cubicBezTo>
                    <a:pt x="3405" y="1199"/>
                    <a:pt x="3399" y="1194"/>
                    <a:pt x="3401" y="1187"/>
                  </a:cubicBezTo>
                  <a:cubicBezTo>
                    <a:pt x="3405" y="1172"/>
                    <a:pt x="3437" y="1170"/>
                    <a:pt x="3447" y="1161"/>
                  </a:cubicBezTo>
                  <a:cubicBezTo>
                    <a:pt x="3450" y="1161"/>
                    <a:pt x="3453" y="1161"/>
                    <a:pt x="3455" y="1161"/>
                  </a:cubicBezTo>
                  <a:cubicBezTo>
                    <a:pt x="3462" y="1161"/>
                    <a:pt x="3467" y="1160"/>
                    <a:pt x="3473" y="1158"/>
                  </a:cubicBezTo>
                  <a:cubicBezTo>
                    <a:pt x="3476" y="1152"/>
                    <a:pt x="3480" y="1147"/>
                    <a:pt x="3481" y="1139"/>
                  </a:cubicBezTo>
                  <a:cubicBezTo>
                    <a:pt x="3502" y="1125"/>
                    <a:pt x="3493" y="1093"/>
                    <a:pt x="3501" y="1072"/>
                  </a:cubicBezTo>
                  <a:cubicBezTo>
                    <a:pt x="3502" y="1067"/>
                    <a:pt x="3509" y="1067"/>
                    <a:pt x="3513" y="1064"/>
                  </a:cubicBezTo>
                  <a:cubicBezTo>
                    <a:pt x="3519" y="1058"/>
                    <a:pt x="3522" y="1049"/>
                    <a:pt x="3527" y="1042"/>
                  </a:cubicBezTo>
                  <a:cubicBezTo>
                    <a:pt x="3533" y="1035"/>
                    <a:pt x="3541" y="1028"/>
                    <a:pt x="3541" y="1020"/>
                  </a:cubicBezTo>
                  <a:cubicBezTo>
                    <a:pt x="3537" y="1017"/>
                    <a:pt x="3537" y="1013"/>
                    <a:pt x="3537" y="1008"/>
                  </a:cubicBezTo>
                  <a:cubicBezTo>
                    <a:pt x="3527" y="1006"/>
                    <a:pt x="3517" y="1002"/>
                    <a:pt x="3508" y="997"/>
                  </a:cubicBezTo>
                  <a:moveTo>
                    <a:pt x="1591" y="984"/>
                  </a:moveTo>
                  <a:cubicBezTo>
                    <a:pt x="1581" y="984"/>
                    <a:pt x="1570" y="988"/>
                    <a:pt x="1574" y="995"/>
                  </a:cubicBezTo>
                  <a:cubicBezTo>
                    <a:pt x="1578" y="996"/>
                    <a:pt x="1583" y="996"/>
                    <a:pt x="1588" y="996"/>
                  </a:cubicBezTo>
                  <a:cubicBezTo>
                    <a:pt x="1597" y="996"/>
                    <a:pt x="1606" y="994"/>
                    <a:pt x="1607" y="989"/>
                  </a:cubicBezTo>
                  <a:cubicBezTo>
                    <a:pt x="1605" y="986"/>
                    <a:pt x="1598" y="984"/>
                    <a:pt x="1591" y="984"/>
                  </a:cubicBezTo>
                  <a:moveTo>
                    <a:pt x="1808" y="980"/>
                  </a:moveTo>
                  <a:cubicBezTo>
                    <a:pt x="1805" y="980"/>
                    <a:pt x="1803" y="981"/>
                    <a:pt x="1801" y="984"/>
                  </a:cubicBezTo>
                  <a:cubicBezTo>
                    <a:pt x="1805" y="990"/>
                    <a:pt x="1814" y="991"/>
                    <a:pt x="1818" y="997"/>
                  </a:cubicBezTo>
                  <a:cubicBezTo>
                    <a:pt x="1829" y="997"/>
                    <a:pt x="1829" y="997"/>
                    <a:pt x="1829" y="997"/>
                  </a:cubicBezTo>
                  <a:cubicBezTo>
                    <a:pt x="1826" y="990"/>
                    <a:pt x="1816" y="980"/>
                    <a:pt x="1808" y="980"/>
                  </a:cubicBezTo>
                  <a:moveTo>
                    <a:pt x="1546" y="972"/>
                  </a:moveTo>
                  <a:cubicBezTo>
                    <a:pt x="1541" y="972"/>
                    <a:pt x="1537" y="974"/>
                    <a:pt x="1538" y="979"/>
                  </a:cubicBezTo>
                  <a:cubicBezTo>
                    <a:pt x="1539" y="981"/>
                    <a:pt x="1541" y="982"/>
                    <a:pt x="1544" y="982"/>
                  </a:cubicBezTo>
                  <a:cubicBezTo>
                    <a:pt x="1546" y="982"/>
                    <a:pt x="1547" y="981"/>
                    <a:pt x="1549" y="981"/>
                  </a:cubicBezTo>
                  <a:cubicBezTo>
                    <a:pt x="1551" y="981"/>
                    <a:pt x="1553" y="981"/>
                    <a:pt x="1555" y="981"/>
                  </a:cubicBezTo>
                  <a:cubicBezTo>
                    <a:pt x="1556" y="981"/>
                    <a:pt x="1558" y="981"/>
                    <a:pt x="1559" y="981"/>
                  </a:cubicBezTo>
                  <a:cubicBezTo>
                    <a:pt x="1559" y="979"/>
                    <a:pt x="1560" y="978"/>
                    <a:pt x="1560" y="975"/>
                  </a:cubicBezTo>
                  <a:cubicBezTo>
                    <a:pt x="1557" y="973"/>
                    <a:pt x="1551" y="972"/>
                    <a:pt x="1546" y="972"/>
                  </a:cubicBezTo>
                  <a:moveTo>
                    <a:pt x="1619" y="964"/>
                  </a:moveTo>
                  <a:cubicBezTo>
                    <a:pt x="1613" y="964"/>
                    <a:pt x="1609" y="966"/>
                    <a:pt x="1607" y="971"/>
                  </a:cubicBezTo>
                  <a:cubicBezTo>
                    <a:pt x="1606" y="977"/>
                    <a:pt x="1614" y="980"/>
                    <a:pt x="1619" y="985"/>
                  </a:cubicBezTo>
                  <a:cubicBezTo>
                    <a:pt x="1618" y="988"/>
                    <a:pt x="1619" y="994"/>
                    <a:pt x="1621" y="997"/>
                  </a:cubicBezTo>
                  <a:cubicBezTo>
                    <a:pt x="1631" y="997"/>
                    <a:pt x="1631" y="997"/>
                    <a:pt x="1631" y="997"/>
                  </a:cubicBezTo>
                  <a:cubicBezTo>
                    <a:pt x="1632" y="997"/>
                    <a:pt x="1633" y="996"/>
                    <a:pt x="1634" y="996"/>
                  </a:cubicBezTo>
                  <a:cubicBezTo>
                    <a:pt x="1635" y="996"/>
                    <a:pt x="1635" y="997"/>
                    <a:pt x="1636" y="997"/>
                  </a:cubicBezTo>
                  <a:cubicBezTo>
                    <a:pt x="1746" y="997"/>
                    <a:pt x="1746" y="997"/>
                    <a:pt x="1746" y="997"/>
                  </a:cubicBezTo>
                  <a:cubicBezTo>
                    <a:pt x="1742" y="995"/>
                    <a:pt x="1738" y="993"/>
                    <a:pt x="1734" y="990"/>
                  </a:cubicBezTo>
                  <a:cubicBezTo>
                    <a:pt x="1732" y="991"/>
                    <a:pt x="1730" y="991"/>
                    <a:pt x="1728" y="991"/>
                  </a:cubicBezTo>
                  <a:cubicBezTo>
                    <a:pt x="1717" y="991"/>
                    <a:pt x="1713" y="984"/>
                    <a:pt x="1706" y="982"/>
                  </a:cubicBezTo>
                  <a:cubicBezTo>
                    <a:pt x="1702" y="981"/>
                    <a:pt x="1696" y="981"/>
                    <a:pt x="1692" y="980"/>
                  </a:cubicBezTo>
                  <a:cubicBezTo>
                    <a:pt x="1684" y="978"/>
                    <a:pt x="1680" y="975"/>
                    <a:pt x="1676" y="975"/>
                  </a:cubicBezTo>
                  <a:cubicBezTo>
                    <a:pt x="1675" y="975"/>
                    <a:pt x="1675" y="975"/>
                    <a:pt x="1674" y="976"/>
                  </a:cubicBezTo>
                  <a:cubicBezTo>
                    <a:pt x="1665" y="977"/>
                    <a:pt x="1662" y="986"/>
                    <a:pt x="1652" y="988"/>
                  </a:cubicBezTo>
                  <a:cubicBezTo>
                    <a:pt x="1646" y="983"/>
                    <a:pt x="1638" y="980"/>
                    <a:pt x="1639" y="969"/>
                  </a:cubicBezTo>
                  <a:cubicBezTo>
                    <a:pt x="1633" y="966"/>
                    <a:pt x="1626" y="964"/>
                    <a:pt x="1619" y="964"/>
                  </a:cubicBezTo>
                  <a:moveTo>
                    <a:pt x="1548" y="948"/>
                  </a:moveTo>
                  <a:cubicBezTo>
                    <a:pt x="1542" y="948"/>
                    <a:pt x="1537" y="953"/>
                    <a:pt x="1532" y="953"/>
                  </a:cubicBezTo>
                  <a:cubicBezTo>
                    <a:pt x="1531" y="953"/>
                    <a:pt x="1531" y="953"/>
                    <a:pt x="1530" y="953"/>
                  </a:cubicBezTo>
                  <a:cubicBezTo>
                    <a:pt x="1527" y="953"/>
                    <a:pt x="1525" y="953"/>
                    <a:pt x="1523" y="952"/>
                  </a:cubicBezTo>
                  <a:cubicBezTo>
                    <a:pt x="1520" y="952"/>
                    <a:pt x="1518" y="951"/>
                    <a:pt x="1516" y="951"/>
                  </a:cubicBezTo>
                  <a:cubicBezTo>
                    <a:pt x="1516" y="951"/>
                    <a:pt x="1516" y="951"/>
                    <a:pt x="1516" y="951"/>
                  </a:cubicBezTo>
                  <a:cubicBezTo>
                    <a:pt x="1485" y="952"/>
                    <a:pt x="1493" y="973"/>
                    <a:pt x="1483" y="989"/>
                  </a:cubicBezTo>
                  <a:cubicBezTo>
                    <a:pt x="1485" y="993"/>
                    <a:pt x="1488" y="994"/>
                    <a:pt x="1490" y="997"/>
                  </a:cubicBezTo>
                  <a:cubicBezTo>
                    <a:pt x="1501" y="997"/>
                    <a:pt x="1501" y="997"/>
                    <a:pt x="1501" y="997"/>
                  </a:cubicBezTo>
                  <a:cubicBezTo>
                    <a:pt x="1501" y="993"/>
                    <a:pt x="1502" y="990"/>
                    <a:pt x="1506" y="989"/>
                  </a:cubicBezTo>
                  <a:cubicBezTo>
                    <a:pt x="1507" y="991"/>
                    <a:pt x="1508" y="994"/>
                    <a:pt x="1509" y="997"/>
                  </a:cubicBezTo>
                  <a:cubicBezTo>
                    <a:pt x="1524" y="997"/>
                    <a:pt x="1524" y="997"/>
                    <a:pt x="1524" y="997"/>
                  </a:cubicBezTo>
                  <a:cubicBezTo>
                    <a:pt x="1525" y="991"/>
                    <a:pt x="1519" y="983"/>
                    <a:pt x="1514" y="979"/>
                  </a:cubicBezTo>
                  <a:cubicBezTo>
                    <a:pt x="1516" y="976"/>
                    <a:pt x="1520" y="976"/>
                    <a:pt x="1523" y="976"/>
                  </a:cubicBezTo>
                  <a:cubicBezTo>
                    <a:pt x="1524" y="976"/>
                    <a:pt x="1525" y="976"/>
                    <a:pt x="1526" y="976"/>
                  </a:cubicBezTo>
                  <a:cubicBezTo>
                    <a:pt x="1526" y="976"/>
                    <a:pt x="1527" y="976"/>
                    <a:pt x="1528" y="976"/>
                  </a:cubicBezTo>
                  <a:cubicBezTo>
                    <a:pt x="1529" y="976"/>
                    <a:pt x="1531" y="976"/>
                    <a:pt x="1532" y="976"/>
                  </a:cubicBezTo>
                  <a:cubicBezTo>
                    <a:pt x="1535" y="970"/>
                    <a:pt x="1530" y="967"/>
                    <a:pt x="1527" y="964"/>
                  </a:cubicBezTo>
                  <a:cubicBezTo>
                    <a:pt x="1521" y="965"/>
                    <a:pt x="1514" y="971"/>
                    <a:pt x="1508" y="971"/>
                  </a:cubicBezTo>
                  <a:cubicBezTo>
                    <a:pt x="1506" y="971"/>
                    <a:pt x="1504" y="970"/>
                    <a:pt x="1502" y="968"/>
                  </a:cubicBezTo>
                  <a:cubicBezTo>
                    <a:pt x="1505" y="962"/>
                    <a:pt x="1512" y="960"/>
                    <a:pt x="1520" y="960"/>
                  </a:cubicBezTo>
                  <a:cubicBezTo>
                    <a:pt x="1522" y="960"/>
                    <a:pt x="1525" y="960"/>
                    <a:pt x="1528" y="961"/>
                  </a:cubicBezTo>
                  <a:cubicBezTo>
                    <a:pt x="1531" y="961"/>
                    <a:pt x="1533" y="961"/>
                    <a:pt x="1536" y="961"/>
                  </a:cubicBezTo>
                  <a:cubicBezTo>
                    <a:pt x="1545" y="961"/>
                    <a:pt x="1552" y="959"/>
                    <a:pt x="1550" y="948"/>
                  </a:cubicBezTo>
                  <a:cubicBezTo>
                    <a:pt x="1549" y="948"/>
                    <a:pt x="1549" y="948"/>
                    <a:pt x="1548" y="948"/>
                  </a:cubicBezTo>
                  <a:moveTo>
                    <a:pt x="1572" y="944"/>
                  </a:moveTo>
                  <a:cubicBezTo>
                    <a:pt x="1572" y="944"/>
                    <a:pt x="1572" y="944"/>
                    <a:pt x="1572" y="944"/>
                  </a:cubicBezTo>
                  <a:cubicBezTo>
                    <a:pt x="1569" y="951"/>
                    <a:pt x="1561" y="971"/>
                    <a:pt x="1574" y="973"/>
                  </a:cubicBezTo>
                  <a:cubicBezTo>
                    <a:pt x="1579" y="969"/>
                    <a:pt x="1581" y="964"/>
                    <a:pt x="1588" y="962"/>
                  </a:cubicBezTo>
                  <a:cubicBezTo>
                    <a:pt x="1588" y="951"/>
                    <a:pt x="1588" y="951"/>
                    <a:pt x="1588" y="951"/>
                  </a:cubicBezTo>
                  <a:cubicBezTo>
                    <a:pt x="1583" y="948"/>
                    <a:pt x="1580" y="944"/>
                    <a:pt x="1572" y="944"/>
                  </a:cubicBezTo>
                  <a:moveTo>
                    <a:pt x="1253" y="915"/>
                  </a:moveTo>
                  <a:cubicBezTo>
                    <a:pt x="1250" y="915"/>
                    <a:pt x="1249" y="916"/>
                    <a:pt x="1247" y="919"/>
                  </a:cubicBezTo>
                  <a:cubicBezTo>
                    <a:pt x="1245" y="925"/>
                    <a:pt x="1261" y="934"/>
                    <a:pt x="1267" y="939"/>
                  </a:cubicBezTo>
                  <a:cubicBezTo>
                    <a:pt x="1277" y="948"/>
                    <a:pt x="1284" y="954"/>
                    <a:pt x="1286" y="962"/>
                  </a:cubicBezTo>
                  <a:cubicBezTo>
                    <a:pt x="1299" y="967"/>
                    <a:pt x="1298" y="981"/>
                    <a:pt x="1307" y="990"/>
                  </a:cubicBezTo>
                  <a:cubicBezTo>
                    <a:pt x="1309" y="993"/>
                    <a:pt x="1312" y="995"/>
                    <a:pt x="1315" y="997"/>
                  </a:cubicBezTo>
                  <a:cubicBezTo>
                    <a:pt x="1354" y="997"/>
                    <a:pt x="1354" y="997"/>
                    <a:pt x="1354" y="997"/>
                  </a:cubicBezTo>
                  <a:cubicBezTo>
                    <a:pt x="1354" y="996"/>
                    <a:pt x="1353" y="994"/>
                    <a:pt x="1353" y="992"/>
                  </a:cubicBezTo>
                  <a:cubicBezTo>
                    <a:pt x="1364" y="989"/>
                    <a:pt x="1368" y="976"/>
                    <a:pt x="1353" y="974"/>
                  </a:cubicBezTo>
                  <a:cubicBezTo>
                    <a:pt x="1352" y="974"/>
                    <a:pt x="1352" y="974"/>
                    <a:pt x="1351" y="974"/>
                  </a:cubicBezTo>
                  <a:cubicBezTo>
                    <a:pt x="1350" y="974"/>
                    <a:pt x="1349" y="974"/>
                    <a:pt x="1348" y="975"/>
                  </a:cubicBezTo>
                  <a:cubicBezTo>
                    <a:pt x="1348" y="976"/>
                    <a:pt x="1347" y="976"/>
                    <a:pt x="1345" y="976"/>
                  </a:cubicBezTo>
                  <a:cubicBezTo>
                    <a:pt x="1345" y="976"/>
                    <a:pt x="1345" y="976"/>
                    <a:pt x="1345" y="976"/>
                  </a:cubicBezTo>
                  <a:cubicBezTo>
                    <a:pt x="1339" y="972"/>
                    <a:pt x="1330" y="971"/>
                    <a:pt x="1325" y="964"/>
                  </a:cubicBezTo>
                  <a:cubicBezTo>
                    <a:pt x="1323" y="962"/>
                    <a:pt x="1323" y="958"/>
                    <a:pt x="1321" y="955"/>
                  </a:cubicBezTo>
                  <a:cubicBezTo>
                    <a:pt x="1317" y="950"/>
                    <a:pt x="1310" y="950"/>
                    <a:pt x="1304" y="946"/>
                  </a:cubicBezTo>
                  <a:cubicBezTo>
                    <a:pt x="1301" y="944"/>
                    <a:pt x="1299" y="940"/>
                    <a:pt x="1296" y="938"/>
                  </a:cubicBezTo>
                  <a:cubicBezTo>
                    <a:pt x="1293" y="935"/>
                    <a:pt x="1289" y="935"/>
                    <a:pt x="1286" y="933"/>
                  </a:cubicBezTo>
                  <a:cubicBezTo>
                    <a:pt x="1281" y="929"/>
                    <a:pt x="1281" y="923"/>
                    <a:pt x="1273" y="920"/>
                  </a:cubicBezTo>
                  <a:cubicBezTo>
                    <a:pt x="1273" y="920"/>
                    <a:pt x="1273" y="920"/>
                    <a:pt x="1273" y="920"/>
                  </a:cubicBezTo>
                  <a:cubicBezTo>
                    <a:pt x="1270" y="920"/>
                    <a:pt x="1266" y="919"/>
                    <a:pt x="1263" y="918"/>
                  </a:cubicBezTo>
                  <a:cubicBezTo>
                    <a:pt x="1259" y="916"/>
                    <a:pt x="1256" y="915"/>
                    <a:pt x="1253" y="915"/>
                  </a:cubicBezTo>
                  <a:moveTo>
                    <a:pt x="1468" y="904"/>
                  </a:moveTo>
                  <a:cubicBezTo>
                    <a:pt x="1461" y="904"/>
                    <a:pt x="1459" y="910"/>
                    <a:pt x="1455" y="915"/>
                  </a:cubicBezTo>
                  <a:cubicBezTo>
                    <a:pt x="1452" y="921"/>
                    <a:pt x="1449" y="926"/>
                    <a:pt x="1440" y="926"/>
                  </a:cubicBezTo>
                  <a:cubicBezTo>
                    <a:pt x="1440" y="926"/>
                    <a:pt x="1439" y="926"/>
                    <a:pt x="1439" y="926"/>
                  </a:cubicBezTo>
                  <a:cubicBezTo>
                    <a:pt x="1431" y="937"/>
                    <a:pt x="1416" y="942"/>
                    <a:pt x="1404" y="950"/>
                  </a:cubicBezTo>
                  <a:cubicBezTo>
                    <a:pt x="1401" y="949"/>
                    <a:pt x="1399" y="945"/>
                    <a:pt x="1397" y="945"/>
                  </a:cubicBezTo>
                  <a:cubicBezTo>
                    <a:pt x="1396" y="945"/>
                    <a:pt x="1395" y="945"/>
                    <a:pt x="1395" y="946"/>
                  </a:cubicBezTo>
                  <a:cubicBezTo>
                    <a:pt x="1387" y="949"/>
                    <a:pt x="1383" y="957"/>
                    <a:pt x="1384" y="962"/>
                  </a:cubicBezTo>
                  <a:cubicBezTo>
                    <a:pt x="1384" y="965"/>
                    <a:pt x="1391" y="977"/>
                    <a:pt x="1397" y="983"/>
                  </a:cubicBezTo>
                  <a:cubicBezTo>
                    <a:pt x="1405" y="991"/>
                    <a:pt x="1414" y="988"/>
                    <a:pt x="1427" y="990"/>
                  </a:cubicBezTo>
                  <a:cubicBezTo>
                    <a:pt x="1436" y="992"/>
                    <a:pt x="1442" y="996"/>
                    <a:pt x="1448" y="996"/>
                  </a:cubicBezTo>
                  <a:cubicBezTo>
                    <a:pt x="1448" y="996"/>
                    <a:pt x="1449" y="996"/>
                    <a:pt x="1449" y="996"/>
                  </a:cubicBezTo>
                  <a:cubicBezTo>
                    <a:pt x="1458" y="995"/>
                    <a:pt x="1464" y="983"/>
                    <a:pt x="1465" y="975"/>
                  </a:cubicBezTo>
                  <a:cubicBezTo>
                    <a:pt x="1470" y="966"/>
                    <a:pt x="1478" y="960"/>
                    <a:pt x="1486" y="953"/>
                  </a:cubicBezTo>
                  <a:cubicBezTo>
                    <a:pt x="1479" y="949"/>
                    <a:pt x="1476" y="941"/>
                    <a:pt x="1476" y="931"/>
                  </a:cubicBezTo>
                  <a:cubicBezTo>
                    <a:pt x="1480" y="925"/>
                    <a:pt x="1489" y="923"/>
                    <a:pt x="1491" y="915"/>
                  </a:cubicBezTo>
                  <a:cubicBezTo>
                    <a:pt x="1490" y="914"/>
                    <a:pt x="1489" y="914"/>
                    <a:pt x="1488" y="914"/>
                  </a:cubicBezTo>
                  <a:cubicBezTo>
                    <a:pt x="1487" y="914"/>
                    <a:pt x="1486" y="914"/>
                    <a:pt x="1484" y="914"/>
                  </a:cubicBezTo>
                  <a:cubicBezTo>
                    <a:pt x="1483" y="914"/>
                    <a:pt x="1482" y="914"/>
                    <a:pt x="1481" y="914"/>
                  </a:cubicBezTo>
                  <a:cubicBezTo>
                    <a:pt x="1480" y="914"/>
                    <a:pt x="1480" y="914"/>
                    <a:pt x="1479" y="914"/>
                  </a:cubicBezTo>
                  <a:cubicBezTo>
                    <a:pt x="1476" y="913"/>
                    <a:pt x="1477" y="909"/>
                    <a:pt x="1476" y="906"/>
                  </a:cubicBezTo>
                  <a:cubicBezTo>
                    <a:pt x="1473" y="905"/>
                    <a:pt x="1470" y="904"/>
                    <a:pt x="1468" y="904"/>
                  </a:cubicBezTo>
                  <a:moveTo>
                    <a:pt x="1555" y="882"/>
                  </a:moveTo>
                  <a:cubicBezTo>
                    <a:pt x="1549" y="882"/>
                    <a:pt x="1546" y="891"/>
                    <a:pt x="1538" y="891"/>
                  </a:cubicBezTo>
                  <a:cubicBezTo>
                    <a:pt x="1535" y="890"/>
                    <a:pt x="1534" y="887"/>
                    <a:pt x="1531" y="887"/>
                  </a:cubicBezTo>
                  <a:cubicBezTo>
                    <a:pt x="1530" y="887"/>
                    <a:pt x="1530" y="887"/>
                    <a:pt x="1530" y="887"/>
                  </a:cubicBezTo>
                  <a:cubicBezTo>
                    <a:pt x="1525" y="892"/>
                    <a:pt x="1518" y="894"/>
                    <a:pt x="1514" y="900"/>
                  </a:cubicBezTo>
                  <a:cubicBezTo>
                    <a:pt x="1516" y="902"/>
                    <a:pt x="1517" y="906"/>
                    <a:pt x="1521" y="906"/>
                  </a:cubicBezTo>
                  <a:cubicBezTo>
                    <a:pt x="1525" y="904"/>
                    <a:pt x="1528" y="900"/>
                    <a:pt x="1534" y="900"/>
                  </a:cubicBezTo>
                  <a:cubicBezTo>
                    <a:pt x="1540" y="902"/>
                    <a:pt x="1536" y="908"/>
                    <a:pt x="1538" y="912"/>
                  </a:cubicBezTo>
                  <a:cubicBezTo>
                    <a:pt x="1541" y="915"/>
                    <a:pt x="1548" y="915"/>
                    <a:pt x="1553" y="916"/>
                  </a:cubicBezTo>
                  <a:cubicBezTo>
                    <a:pt x="1560" y="910"/>
                    <a:pt x="1570" y="888"/>
                    <a:pt x="1559" y="883"/>
                  </a:cubicBezTo>
                  <a:cubicBezTo>
                    <a:pt x="1557" y="882"/>
                    <a:pt x="1556" y="882"/>
                    <a:pt x="1555" y="882"/>
                  </a:cubicBezTo>
                  <a:moveTo>
                    <a:pt x="1541" y="877"/>
                  </a:moveTo>
                  <a:cubicBezTo>
                    <a:pt x="1540" y="879"/>
                    <a:pt x="1536" y="879"/>
                    <a:pt x="1537" y="883"/>
                  </a:cubicBezTo>
                  <a:cubicBezTo>
                    <a:pt x="1538" y="883"/>
                    <a:pt x="1540" y="884"/>
                    <a:pt x="1542" y="884"/>
                  </a:cubicBezTo>
                  <a:cubicBezTo>
                    <a:pt x="1543" y="884"/>
                    <a:pt x="1544" y="884"/>
                    <a:pt x="1544" y="883"/>
                  </a:cubicBezTo>
                  <a:cubicBezTo>
                    <a:pt x="1545" y="880"/>
                    <a:pt x="1543" y="878"/>
                    <a:pt x="1541" y="877"/>
                  </a:cubicBezTo>
                  <a:moveTo>
                    <a:pt x="1544" y="866"/>
                  </a:moveTo>
                  <a:cubicBezTo>
                    <a:pt x="1543" y="866"/>
                    <a:pt x="1541" y="866"/>
                    <a:pt x="1540" y="867"/>
                  </a:cubicBezTo>
                  <a:cubicBezTo>
                    <a:pt x="1540" y="871"/>
                    <a:pt x="1543" y="873"/>
                    <a:pt x="1544" y="876"/>
                  </a:cubicBezTo>
                  <a:cubicBezTo>
                    <a:pt x="1545" y="876"/>
                    <a:pt x="1546" y="876"/>
                    <a:pt x="1546" y="876"/>
                  </a:cubicBezTo>
                  <a:cubicBezTo>
                    <a:pt x="1550" y="876"/>
                    <a:pt x="1551" y="874"/>
                    <a:pt x="1552" y="872"/>
                  </a:cubicBezTo>
                  <a:cubicBezTo>
                    <a:pt x="1551" y="869"/>
                    <a:pt x="1548" y="866"/>
                    <a:pt x="1544" y="866"/>
                  </a:cubicBezTo>
                  <a:moveTo>
                    <a:pt x="1523" y="864"/>
                  </a:moveTo>
                  <a:cubicBezTo>
                    <a:pt x="1516" y="864"/>
                    <a:pt x="1510" y="870"/>
                    <a:pt x="1513" y="875"/>
                  </a:cubicBezTo>
                  <a:cubicBezTo>
                    <a:pt x="1514" y="875"/>
                    <a:pt x="1514" y="876"/>
                    <a:pt x="1514" y="876"/>
                  </a:cubicBezTo>
                  <a:cubicBezTo>
                    <a:pt x="1516" y="876"/>
                    <a:pt x="1517" y="875"/>
                    <a:pt x="1518" y="874"/>
                  </a:cubicBezTo>
                  <a:cubicBezTo>
                    <a:pt x="1519" y="874"/>
                    <a:pt x="1520" y="873"/>
                    <a:pt x="1521" y="873"/>
                  </a:cubicBezTo>
                  <a:cubicBezTo>
                    <a:pt x="1521" y="873"/>
                    <a:pt x="1522" y="873"/>
                    <a:pt x="1522" y="874"/>
                  </a:cubicBezTo>
                  <a:cubicBezTo>
                    <a:pt x="1522" y="878"/>
                    <a:pt x="1521" y="883"/>
                    <a:pt x="1524" y="885"/>
                  </a:cubicBezTo>
                  <a:cubicBezTo>
                    <a:pt x="1525" y="885"/>
                    <a:pt x="1525" y="885"/>
                    <a:pt x="1525" y="885"/>
                  </a:cubicBezTo>
                  <a:cubicBezTo>
                    <a:pt x="1532" y="885"/>
                    <a:pt x="1533" y="879"/>
                    <a:pt x="1532" y="873"/>
                  </a:cubicBezTo>
                  <a:cubicBezTo>
                    <a:pt x="1532" y="872"/>
                    <a:pt x="1531" y="872"/>
                    <a:pt x="1530" y="872"/>
                  </a:cubicBezTo>
                  <a:cubicBezTo>
                    <a:pt x="1530" y="872"/>
                    <a:pt x="1529" y="872"/>
                    <a:pt x="1528" y="872"/>
                  </a:cubicBezTo>
                  <a:cubicBezTo>
                    <a:pt x="1528" y="872"/>
                    <a:pt x="1527" y="872"/>
                    <a:pt x="1527" y="872"/>
                  </a:cubicBezTo>
                  <a:cubicBezTo>
                    <a:pt x="1526" y="872"/>
                    <a:pt x="1526" y="872"/>
                    <a:pt x="1525" y="872"/>
                  </a:cubicBezTo>
                  <a:cubicBezTo>
                    <a:pt x="1527" y="870"/>
                    <a:pt x="1526" y="867"/>
                    <a:pt x="1527" y="864"/>
                  </a:cubicBezTo>
                  <a:cubicBezTo>
                    <a:pt x="1525" y="864"/>
                    <a:pt x="1524" y="864"/>
                    <a:pt x="1523" y="864"/>
                  </a:cubicBezTo>
                  <a:moveTo>
                    <a:pt x="1506" y="851"/>
                  </a:moveTo>
                  <a:cubicBezTo>
                    <a:pt x="1500" y="851"/>
                    <a:pt x="1492" y="857"/>
                    <a:pt x="1494" y="864"/>
                  </a:cubicBezTo>
                  <a:cubicBezTo>
                    <a:pt x="1491" y="865"/>
                    <a:pt x="1488" y="866"/>
                    <a:pt x="1486" y="867"/>
                  </a:cubicBezTo>
                  <a:cubicBezTo>
                    <a:pt x="1484" y="878"/>
                    <a:pt x="1465" y="882"/>
                    <a:pt x="1471" y="894"/>
                  </a:cubicBezTo>
                  <a:cubicBezTo>
                    <a:pt x="1484" y="891"/>
                    <a:pt x="1487" y="879"/>
                    <a:pt x="1496" y="873"/>
                  </a:cubicBezTo>
                  <a:cubicBezTo>
                    <a:pt x="1496" y="866"/>
                    <a:pt x="1496" y="866"/>
                    <a:pt x="1496" y="866"/>
                  </a:cubicBezTo>
                  <a:cubicBezTo>
                    <a:pt x="1501" y="863"/>
                    <a:pt x="1503" y="857"/>
                    <a:pt x="1512" y="857"/>
                  </a:cubicBezTo>
                  <a:cubicBezTo>
                    <a:pt x="1512" y="857"/>
                    <a:pt x="1512" y="857"/>
                    <a:pt x="1512" y="857"/>
                  </a:cubicBezTo>
                  <a:cubicBezTo>
                    <a:pt x="1512" y="853"/>
                    <a:pt x="1509" y="851"/>
                    <a:pt x="1506" y="851"/>
                  </a:cubicBezTo>
                  <a:moveTo>
                    <a:pt x="1514" y="803"/>
                  </a:moveTo>
                  <a:cubicBezTo>
                    <a:pt x="1507" y="803"/>
                    <a:pt x="1500" y="809"/>
                    <a:pt x="1502" y="821"/>
                  </a:cubicBezTo>
                  <a:cubicBezTo>
                    <a:pt x="1500" y="826"/>
                    <a:pt x="1494" y="825"/>
                    <a:pt x="1493" y="830"/>
                  </a:cubicBezTo>
                  <a:cubicBezTo>
                    <a:pt x="1492" y="843"/>
                    <a:pt x="1513" y="845"/>
                    <a:pt x="1524" y="849"/>
                  </a:cubicBezTo>
                  <a:cubicBezTo>
                    <a:pt x="1531" y="852"/>
                    <a:pt x="1535" y="857"/>
                    <a:pt x="1540" y="857"/>
                  </a:cubicBezTo>
                  <a:cubicBezTo>
                    <a:pt x="1541" y="857"/>
                    <a:pt x="1542" y="857"/>
                    <a:pt x="1543" y="857"/>
                  </a:cubicBezTo>
                  <a:cubicBezTo>
                    <a:pt x="1545" y="839"/>
                    <a:pt x="1519" y="844"/>
                    <a:pt x="1514" y="831"/>
                  </a:cubicBezTo>
                  <a:cubicBezTo>
                    <a:pt x="1518" y="824"/>
                    <a:pt x="1527" y="822"/>
                    <a:pt x="1527" y="813"/>
                  </a:cubicBezTo>
                  <a:cubicBezTo>
                    <a:pt x="1526" y="807"/>
                    <a:pt x="1520" y="803"/>
                    <a:pt x="1514" y="803"/>
                  </a:cubicBezTo>
                  <a:moveTo>
                    <a:pt x="1561" y="666"/>
                  </a:moveTo>
                  <a:cubicBezTo>
                    <a:pt x="1559" y="666"/>
                    <a:pt x="1557" y="668"/>
                    <a:pt x="1557" y="671"/>
                  </a:cubicBezTo>
                  <a:cubicBezTo>
                    <a:pt x="1558" y="673"/>
                    <a:pt x="1559" y="675"/>
                    <a:pt x="1564" y="675"/>
                  </a:cubicBezTo>
                  <a:cubicBezTo>
                    <a:pt x="1564" y="675"/>
                    <a:pt x="1564" y="675"/>
                    <a:pt x="1564" y="675"/>
                  </a:cubicBezTo>
                  <a:cubicBezTo>
                    <a:pt x="1568" y="671"/>
                    <a:pt x="1564" y="666"/>
                    <a:pt x="1561" y="666"/>
                  </a:cubicBezTo>
                  <a:moveTo>
                    <a:pt x="1717" y="594"/>
                  </a:moveTo>
                  <a:cubicBezTo>
                    <a:pt x="1706" y="595"/>
                    <a:pt x="1697" y="597"/>
                    <a:pt x="1695" y="605"/>
                  </a:cubicBezTo>
                  <a:cubicBezTo>
                    <a:pt x="1694" y="608"/>
                    <a:pt x="1698" y="611"/>
                    <a:pt x="1697" y="614"/>
                  </a:cubicBezTo>
                  <a:cubicBezTo>
                    <a:pt x="1696" y="621"/>
                    <a:pt x="1690" y="622"/>
                    <a:pt x="1683" y="626"/>
                  </a:cubicBezTo>
                  <a:cubicBezTo>
                    <a:pt x="1681" y="628"/>
                    <a:pt x="1683" y="633"/>
                    <a:pt x="1681" y="635"/>
                  </a:cubicBezTo>
                  <a:cubicBezTo>
                    <a:pt x="1680" y="635"/>
                    <a:pt x="1679" y="635"/>
                    <a:pt x="1678" y="635"/>
                  </a:cubicBezTo>
                  <a:cubicBezTo>
                    <a:pt x="1675" y="635"/>
                    <a:pt x="1672" y="635"/>
                    <a:pt x="1670" y="634"/>
                  </a:cubicBezTo>
                  <a:cubicBezTo>
                    <a:pt x="1662" y="638"/>
                    <a:pt x="1661" y="647"/>
                    <a:pt x="1652" y="649"/>
                  </a:cubicBezTo>
                  <a:cubicBezTo>
                    <a:pt x="1650" y="650"/>
                    <a:pt x="1649" y="650"/>
                    <a:pt x="1648" y="650"/>
                  </a:cubicBezTo>
                  <a:cubicBezTo>
                    <a:pt x="1645" y="650"/>
                    <a:pt x="1642" y="649"/>
                    <a:pt x="1640" y="649"/>
                  </a:cubicBezTo>
                  <a:cubicBezTo>
                    <a:pt x="1637" y="648"/>
                    <a:pt x="1634" y="648"/>
                    <a:pt x="1632" y="648"/>
                  </a:cubicBezTo>
                  <a:cubicBezTo>
                    <a:pt x="1630" y="648"/>
                    <a:pt x="1629" y="648"/>
                    <a:pt x="1627" y="648"/>
                  </a:cubicBezTo>
                  <a:cubicBezTo>
                    <a:pt x="1618" y="650"/>
                    <a:pt x="1617" y="658"/>
                    <a:pt x="1607" y="658"/>
                  </a:cubicBezTo>
                  <a:cubicBezTo>
                    <a:pt x="1608" y="670"/>
                    <a:pt x="1591" y="666"/>
                    <a:pt x="1591" y="677"/>
                  </a:cubicBezTo>
                  <a:cubicBezTo>
                    <a:pt x="1597" y="682"/>
                    <a:pt x="1599" y="694"/>
                    <a:pt x="1608" y="694"/>
                  </a:cubicBezTo>
                  <a:cubicBezTo>
                    <a:pt x="1608" y="694"/>
                    <a:pt x="1608" y="694"/>
                    <a:pt x="1609" y="694"/>
                  </a:cubicBezTo>
                  <a:cubicBezTo>
                    <a:pt x="1620" y="693"/>
                    <a:pt x="1619" y="674"/>
                    <a:pt x="1611" y="668"/>
                  </a:cubicBezTo>
                  <a:cubicBezTo>
                    <a:pt x="1618" y="667"/>
                    <a:pt x="1630" y="661"/>
                    <a:pt x="1639" y="661"/>
                  </a:cubicBezTo>
                  <a:cubicBezTo>
                    <a:pt x="1643" y="661"/>
                    <a:pt x="1647" y="663"/>
                    <a:pt x="1648" y="667"/>
                  </a:cubicBezTo>
                  <a:cubicBezTo>
                    <a:pt x="1647" y="667"/>
                    <a:pt x="1647" y="668"/>
                    <a:pt x="1646" y="669"/>
                  </a:cubicBezTo>
                  <a:cubicBezTo>
                    <a:pt x="1642" y="667"/>
                    <a:pt x="1638" y="665"/>
                    <a:pt x="1631" y="665"/>
                  </a:cubicBezTo>
                  <a:cubicBezTo>
                    <a:pt x="1630" y="665"/>
                    <a:pt x="1629" y="665"/>
                    <a:pt x="1627" y="665"/>
                  </a:cubicBezTo>
                  <a:cubicBezTo>
                    <a:pt x="1623" y="669"/>
                    <a:pt x="1619" y="677"/>
                    <a:pt x="1627" y="680"/>
                  </a:cubicBezTo>
                  <a:cubicBezTo>
                    <a:pt x="1632" y="676"/>
                    <a:pt x="1639" y="675"/>
                    <a:pt x="1644" y="671"/>
                  </a:cubicBezTo>
                  <a:cubicBezTo>
                    <a:pt x="1647" y="672"/>
                    <a:pt x="1647" y="675"/>
                    <a:pt x="1650" y="675"/>
                  </a:cubicBezTo>
                  <a:cubicBezTo>
                    <a:pt x="1651" y="675"/>
                    <a:pt x="1651" y="675"/>
                    <a:pt x="1652" y="675"/>
                  </a:cubicBezTo>
                  <a:cubicBezTo>
                    <a:pt x="1663" y="673"/>
                    <a:pt x="1665" y="660"/>
                    <a:pt x="1675" y="658"/>
                  </a:cubicBezTo>
                  <a:cubicBezTo>
                    <a:pt x="1675" y="658"/>
                    <a:pt x="1676" y="658"/>
                    <a:pt x="1676" y="658"/>
                  </a:cubicBezTo>
                  <a:cubicBezTo>
                    <a:pt x="1678" y="658"/>
                    <a:pt x="1680" y="659"/>
                    <a:pt x="1682" y="660"/>
                  </a:cubicBezTo>
                  <a:cubicBezTo>
                    <a:pt x="1683" y="661"/>
                    <a:pt x="1685" y="661"/>
                    <a:pt x="1687" y="661"/>
                  </a:cubicBezTo>
                  <a:cubicBezTo>
                    <a:pt x="1687" y="661"/>
                    <a:pt x="1687" y="661"/>
                    <a:pt x="1687" y="661"/>
                  </a:cubicBezTo>
                  <a:cubicBezTo>
                    <a:pt x="1692" y="661"/>
                    <a:pt x="1694" y="657"/>
                    <a:pt x="1698" y="657"/>
                  </a:cubicBezTo>
                  <a:cubicBezTo>
                    <a:pt x="1699" y="657"/>
                    <a:pt x="1700" y="658"/>
                    <a:pt x="1702" y="658"/>
                  </a:cubicBezTo>
                  <a:cubicBezTo>
                    <a:pt x="1710" y="639"/>
                    <a:pt x="1723" y="617"/>
                    <a:pt x="1717" y="594"/>
                  </a:cubicBezTo>
                  <a:moveTo>
                    <a:pt x="1784" y="550"/>
                  </a:moveTo>
                  <a:cubicBezTo>
                    <a:pt x="1773" y="550"/>
                    <a:pt x="1762" y="564"/>
                    <a:pt x="1754" y="569"/>
                  </a:cubicBezTo>
                  <a:cubicBezTo>
                    <a:pt x="1737" y="567"/>
                    <a:pt x="1730" y="558"/>
                    <a:pt x="1719" y="552"/>
                  </a:cubicBezTo>
                  <a:cubicBezTo>
                    <a:pt x="1716" y="555"/>
                    <a:pt x="1716" y="558"/>
                    <a:pt x="1717" y="563"/>
                  </a:cubicBezTo>
                  <a:cubicBezTo>
                    <a:pt x="1714" y="571"/>
                    <a:pt x="1688" y="577"/>
                    <a:pt x="1693" y="589"/>
                  </a:cubicBezTo>
                  <a:cubicBezTo>
                    <a:pt x="1694" y="592"/>
                    <a:pt x="1696" y="594"/>
                    <a:pt x="1698" y="594"/>
                  </a:cubicBezTo>
                  <a:cubicBezTo>
                    <a:pt x="1704" y="594"/>
                    <a:pt x="1711" y="586"/>
                    <a:pt x="1714" y="583"/>
                  </a:cubicBezTo>
                  <a:cubicBezTo>
                    <a:pt x="1722" y="584"/>
                    <a:pt x="1726" y="588"/>
                    <a:pt x="1733" y="590"/>
                  </a:cubicBezTo>
                  <a:cubicBezTo>
                    <a:pt x="1738" y="581"/>
                    <a:pt x="1753" y="579"/>
                    <a:pt x="1758" y="569"/>
                  </a:cubicBezTo>
                  <a:cubicBezTo>
                    <a:pt x="1766" y="569"/>
                    <a:pt x="1766" y="569"/>
                    <a:pt x="1766" y="569"/>
                  </a:cubicBezTo>
                  <a:cubicBezTo>
                    <a:pt x="1769" y="560"/>
                    <a:pt x="1789" y="564"/>
                    <a:pt x="1791" y="553"/>
                  </a:cubicBezTo>
                  <a:cubicBezTo>
                    <a:pt x="1789" y="551"/>
                    <a:pt x="1786" y="550"/>
                    <a:pt x="1784" y="550"/>
                  </a:cubicBezTo>
                  <a:moveTo>
                    <a:pt x="1705" y="498"/>
                  </a:moveTo>
                  <a:cubicBezTo>
                    <a:pt x="1237" y="498"/>
                    <a:pt x="1237" y="498"/>
                    <a:pt x="1237" y="498"/>
                  </a:cubicBezTo>
                  <a:cubicBezTo>
                    <a:pt x="1237" y="800"/>
                    <a:pt x="1237" y="800"/>
                    <a:pt x="1237" y="800"/>
                  </a:cubicBezTo>
                  <a:cubicBezTo>
                    <a:pt x="1238" y="801"/>
                    <a:pt x="1238" y="801"/>
                    <a:pt x="1239" y="802"/>
                  </a:cubicBezTo>
                  <a:cubicBezTo>
                    <a:pt x="1240" y="808"/>
                    <a:pt x="1238" y="814"/>
                    <a:pt x="1237" y="820"/>
                  </a:cubicBezTo>
                  <a:cubicBezTo>
                    <a:pt x="1237" y="828"/>
                    <a:pt x="1237" y="828"/>
                    <a:pt x="1237" y="828"/>
                  </a:cubicBezTo>
                  <a:cubicBezTo>
                    <a:pt x="1237" y="828"/>
                    <a:pt x="1237" y="829"/>
                    <a:pt x="1238" y="829"/>
                  </a:cubicBezTo>
                  <a:cubicBezTo>
                    <a:pt x="1239" y="830"/>
                    <a:pt x="1241" y="830"/>
                    <a:pt x="1244" y="830"/>
                  </a:cubicBezTo>
                  <a:cubicBezTo>
                    <a:pt x="1245" y="830"/>
                    <a:pt x="1247" y="830"/>
                    <a:pt x="1248" y="830"/>
                  </a:cubicBezTo>
                  <a:cubicBezTo>
                    <a:pt x="1249" y="830"/>
                    <a:pt x="1250" y="830"/>
                    <a:pt x="1252" y="830"/>
                  </a:cubicBezTo>
                  <a:cubicBezTo>
                    <a:pt x="1253" y="830"/>
                    <a:pt x="1253" y="830"/>
                    <a:pt x="1254" y="830"/>
                  </a:cubicBezTo>
                  <a:cubicBezTo>
                    <a:pt x="1259" y="828"/>
                    <a:pt x="1259" y="821"/>
                    <a:pt x="1266" y="821"/>
                  </a:cubicBezTo>
                  <a:cubicBezTo>
                    <a:pt x="1266" y="827"/>
                    <a:pt x="1273" y="832"/>
                    <a:pt x="1274" y="837"/>
                  </a:cubicBezTo>
                  <a:cubicBezTo>
                    <a:pt x="1274" y="838"/>
                    <a:pt x="1272" y="841"/>
                    <a:pt x="1273" y="842"/>
                  </a:cubicBezTo>
                  <a:cubicBezTo>
                    <a:pt x="1275" y="847"/>
                    <a:pt x="1281" y="849"/>
                    <a:pt x="1282" y="854"/>
                  </a:cubicBezTo>
                  <a:cubicBezTo>
                    <a:pt x="1285" y="865"/>
                    <a:pt x="1275" y="876"/>
                    <a:pt x="1278" y="891"/>
                  </a:cubicBezTo>
                  <a:cubicBezTo>
                    <a:pt x="1286" y="899"/>
                    <a:pt x="1295" y="907"/>
                    <a:pt x="1296" y="921"/>
                  </a:cubicBezTo>
                  <a:cubicBezTo>
                    <a:pt x="1302" y="924"/>
                    <a:pt x="1303" y="934"/>
                    <a:pt x="1311" y="940"/>
                  </a:cubicBezTo>
                  <a:cubicBezTo>
                    <a:pt x="1312" y="942"/>
                    <a:pt x="1317" y="943"/>
                    <a:pt x="1319" y="944"/>
                  </a:cubicBezTo>
                  <a:cubicBezTo>
                    <a:pt x="1327" y="949"/>
                    <a:pt x="1330" y="959"/>
                    <a:pt x="1339" y="959"/>
                  </a:cubicBezTo>
                  <a:cubicBezTo>
                    <a:pt x="1341" y="959"/>
                    <a:pt x="1343" y="959"/>
                    <a:pt x="1346" y="957"/>
                  </a:cubicBezTo>
                  <a:cubicBezTo>
                    <a:pt x="1346" y="946"/>
                    <a:pt x="1334" y="941"/>
                    <a:pt x="1332" y="931"/>
                  </a:cubicBezTo>
                  <a:cubicBezTo>
                    <a:pt x="1330" y="926"/>
                    <a:pt x="1333" y="920"/>
                    <a:pt x="1328" y="915"/>
                  </a:cubicBezTo>
                  <a:cubicBezTo>
                    <a:pt x="1319" y="911"/>
                    <a:pt x="1306" y="909"/>
                    <a:pt x="1302" y="900"/>
                  </a:cubicBezTo>
                  <a:cubicBezTo>
                    <a:pt x="1306" y="889"/>
                    <a:pt x="1293" y="890"/>
                    <a:pt x="1291" y="880"/>
                  </a:cubicBezTo>
                  <a:cubicBezTo>
                    <a:pt x="1290" y="879"/>
                    <a:pt x="1293" y="863"/>
                    <a:pt x="1295" y="861"/>
                  </a:cubicBezTo>
                  <a:cubicBezTo>
                    <a:pt x="1298" y="856"/>
                    <a:pt x="1301" y="854"/>
                    <a:pt x="1304" y="854"/>
                  </a:cubicBezTo>
                  <a:cubicBezTo>
                    <a:pt x="1312" y="854"/>
                    <a:pt x="1319" y="864"/>
                    <a:pt x="1324" y="868"/>
                  </a:cubicBezTo>
                  <a:cubicBezTo>
                    <a:pt x="1330" y="873"/>
                    <a:pt x="1338" y="873"/>
                    <a:pt x="1340" y="879"/>
                  </a:cubicBezTo>
                  <a:cubicBezTo>
                    <a:pt x="1337" y="887"/>
                    <a:pt x="1340" y="894"/>
                    <a:pt x="1346" y="895"/>
                  </a:cubicBezTo>
                  <a:cubicBezTo>
                    <a:pt x="1346" y="895"/>
                    <a:pt x="1346" y="895"/>
                    <a:pt x="1347" y="895"/>
                  </a:cubicBezTo>
                  <a:cubicBezTo>
                    <a:pt x="1353" y="895"/>
                    <a:pt x="1358" y="884"/>
                    <a:pt x="1364" y="880"/>
                  </a:cubicBezTo>
                  <a:cubicBezTo>
                    <a:pt x="1374" y="873"/>
                    <a:pt x="1383" y="872"/>
                    <a:pt x="1388" y="868"/>
                  </a:cubicBezTo>
                  <a:cubicBezTo>
                    <a:pt x="1397" y="855"/>
                    <a:pt x="1395" y="836"/>
                    <a:pt x="1385" y="826"/>
                  </a:cubicBezTo>
                  <a:cubicBezTo>
                    <a:pt x="1379" y="821"/>
                    <a:pt x="1371" y="820"/>
                    <a:pt x="1366" y="814"/>
                  </a:cubicBezTo>
                  <a:cubicBezTo>
                    <a:pt x="1363" y="810"/>
                    <a:pt x="1358" y="803"/>
                    <a:pt x="1358" y="799"/>
                  </a:cubicBezTo>
                  <a:cubicBezTo>
                    <a:pt x="1358" y="789"/>
                    <a:pt x="1377" y="778"/>
                    <a:pt x="1388" y="777"/>
                  </a:cubicBezTo>
                  <a:cubicBezTo>
                    <a:pt x="1395" y="779"/>
                    <a:pt x="1392" y="789"/>
                    <a:pt x="1400" y="790"/>
                  </a:cubicBezTo>
                  <a:cubicBezTo>
                    <a:pt x="1405" y="784"/>
                    <a:pt x="1411" y="783"/>
                    <a:pt x="1423" y="781"/>
                  </a:cubicBezTo>
                  <a:cubicBezTo>
                    <a:pt x="1438" y="778"/>
                    <a:pt x="1444" y="766"/>
                    <a:pt x="1458" y="766"/>
                  </a:cubicBezTo>
                  <a:cubicBezTo>
                    <a:pt x="1460" y="766"/>
                    <a:pt x="1463" y="766"/>
                    <a:pt x="1466" y="767"/>
                  </a:cubicBezTo>
                  <a:cubicBezTo>
                    <a:pt x="1475" y="764"/>
                    <a:pt x="1476" y="754"/>
                    <a:pt x="1486" y="751"/>
                  </a:cubicBezTo>
                  <a:cubicBezTo>
                    <a:pt x="1491" y="739"/>
                    <a:pt x="1498" y="734"/>
                    <a:pt x="1507" y="723"/>
                  </a:cubicBezTo>
                  <a:cubicBezTo>
                    <a:pt x="1512" y="717"/>
                    <a:pt x="1527" y="703"/>
                    <a:pt x="1524" y="693"/>
                  </a:cubicBezTo>
                  <a:cubicBezTo>
                    <a:pt x="1523" y="687"/>
                    <a:pt x="1509" y="681"/>
                    <a:pt x="1504" y="671"/>
                  </a:cubicBezTo>
                  <a:cubicBezTo>
                    <a:pt x="1503" y="668"/>
                    <a:pt x="1503" y="664"/>
                    <a:pt x="1502" y="662"/>
                  </a:cubicBezTo>
                  <a:cubicBezTo>
                    <a:pt x="1500" y="658"/>
                    <a:pt x="1494" y="658"/>
                    <a:pt x="1494" y="653"/>
                  </a:cubicBezTo>
                  <a:cubicBezTo>
                    <a:pt x="1495" y="646"/>
                    <a:pt x="1511" y="644"/>
                    <a:pt x="1511" y="639"/>
                  </a:cubicBezTo>
                  <a:cubicBezTo>
                    <a:pt x="1513" y="639"/>
                    <a:pt x="1514" y="639"/>
                    <a:pt x="1516" y="639"/>
                  </a:cubicBezTo>
                  <a:cubicBezTo>
                    <a:pt x="1521" y="639"/>
                    <a:pt x="1524" y="638"/>
                    <a:pt x="1523" y="633"/>
                  </a:cubicBezTo>
                  <a:cubicBezTo>
                    <a:pt x="1519" y="631"/>
                    <a:pt x="1515" y="631"/>
                    <a:pt x="1510" y="631"/>
                  </a:cubicBezTo>
                  <a:cubicBezTo>
                    <a:pt x="1507" y="631"/>
                    <a:pt x="1504" y="631"/>
                    <a:pt x="1501" y="631"/>
                  </a:cubicBezTo>
                  <a:cubicBezTo>
                    <a:pt x="1498" y="631"/>
                    <a:pt x="1495" y="632"/>
                    <a:pt x="1493" y="632"/>
                  </a:cubicBezTo>
                  <a:cubicBezTo>
                    <a:pt x="1483" y="632"/>
                    <a:pt x="1475" y="630"/>
                    <a:pt x="1475" y="619"/>
                  </a:cubicBezTo>
                  <a:cubicBezTo>
                    <a:pt x="1475" y="619"/>
                    <a:pt x="1475" y="619"/>
                    <a:pt x="1475" y="619"/>
                  </a:cubicBezTo>
                  <a:cubicBezTo>
                    <a:pt x="1483" y="619"/>
                    <a:pt x="1488" y="614"/>
                    <a:pt x="1494" y="610"/>
                  </a:cubicBezTo>
                  <a:cubicBezTo>
                    <a:pt x="1499" y="605"/>
                    <a:pt x="1504" y="601"/>
                    <a:pt x="1512" y="601"/>
                  </a:cubicBezTo>
                  <a:cubicBezTo>
                    <a:pt x="1514" y="601"/>
                    <a:pt x="1516" y="601"/>
                    <a:pt x="1518" y="602"/>
                  </a:cubicBezTo>
                  <a:cubicBezTo>
                    <a:pt x="1518" y="609"/>
                    <a:pt x="1509" y="612"/>
                    <a:pt x="1513" y="620"/>
                  </a:cubicBezTo>
                  <a:cubicBezTo>
                    <a:pt x="1520" y="617"/>
                    <a:pt x="1532" y="610"/>
                    <a:pt x="1541" y="610"/>
                  </a:cubicBezTo>
                  <a:cubicBezTo>
                    <a:pt x="1545" y="610"/>
                    <a:pt x="1549" y="612"/>
                    <a:pt x="1552" y="617"/>
                  </a:cubicBezTo>
                  <a:cubicBezTo>
                    <a:pt x="1550" y="619"/>
                    <a:pt x="1549" y="622"/>
                    <a:pt x="1548" y="625"/>
                  </a:cubicBezTo>
                  <a:cubicBezTo>
                    <a:pt x="1560" y="632"/>
                    <a:pt x="1570" y="646"/>
                    <a:pt x="1561" y="660"/>
                  </a:cubicBezTo>
                  <a:cubicBezTo>
                    <a:pt x="1563" y="662"/>
                    <a:pt x="1567" y="663"/>
                    <a:pt x="1570" y="663"/>
                  </a:cubicBezTo>
                  <a:cubicBezTo>
                    <a:pt x="1578" y="663"/>
                    <a:pt x="1588" y="660"/>
                    <a:pt x="1592" y="657"/>
                  </a:cubicBezTo>
                  <a:cubicBezTo>
                    <a:pt x="1588" y="646"/>
                    <a:pt x="1595" y="644"/>
                    <a:pt x="1592" y="634"/>
                  </a:cubicBezTo>
                  <a:cubicBezTo>
                    <a:pt x="1589" y="625"/>
                    <a:pt x="1572" y="622"/>
                    <a:pt x="1574" y="613"/>
                  </a:cubicBezTo>
                  <a:cubicBezTo>
                    <a:pt x="1575" y="610"/>
                    <a:pt x="1580" y="610"/>
                    <a:pt x="1584" y="607"/>
                  </a:cubicBezTo>
                  <a:cubicBezTo>
                    <a:pt x="1585" y="606"/>
                    <a:pt x="1585" y="603"/>
                    <a:pt x="1588" y="601"/>
                  </a:cubicBezTo>
                  <a:cubicBezTo>
                    <a:pt x="1590" y="598"/>
                    <a:pt x="1596" y="596"/>
                    <a:pt x="1599" y="594"/>
                  </a:cubicBezTo>
                  <a:cubicBezTo>
                    <a:pt x="1606" y="586"/>
                    <a:pt x="1607" y="579"/>
                    <a:pt x="1619" y="577"/>
                  </a:cubicBezTo>
                  <a:cubicBezTo>
                    <a:pt x="1624" y="578"/>
                    <a:pt x="1624" y="583"/>
                    <a:pt x="1631" y="583"/>
                  </a:cubicBezTo>
                  <a:cubicBezTo>
                    <a:pt x="1647" y="576"/>
                    <a:pt x="1663" y="569"/>
                    <a:pt x="1668" y="553"/>
                  </a:cubicBezTo>
                  <a:cubicBezTo>
                    <a:pt x="1677" y="551"/>
                    <a:pt x="1677" y="543"/>
                    <a:pt x="1683" y="536"/>
                  </a:cubicBezTo>
                  <a:cubicBezTo>
                    <a:pt x="1689" y="529"/>
                    <a:pt x="1701" y="522"/>
                    <a:pt x="1704" y="515"/>
                  </a:cubicBezTo>
                  <a:cubicBezTo>
                    <a:pt x="1706" y="509"/>
                    <a:pt x="1705" y="503"/>
                    <a:pt x="1705" y="498"/>
                  </a:cubicBezTo>
                  <a:moveTo>
                    <a:pt x="1737" y="498"/>
                  </a:moveTo>
                  <a:cubicBezTo>
                    <a:pt x="1719" y="498"/>
                    <a:pt x="1719" y="498"/>
                    <a:pt x="1719" y="498"/>
                  </a:cubicBezTo>
                  <a:cubicBezTo>
                    <a:pt x="1719" y="502"/>
                    <a:pt x="1719" y="506"/>
                    <a:pt x="1718" y="509"/>
                  </a:cubicBezTo>
                  <a:cubicBezTo>
                    <a:pt x="1716" y="523"/>
                    <a:pt x="1707" y="541"/>
                    <a:pt x="1720" y="548"/>
                  </a:cubicBezTo>
                  <a:cubicBezTo>
                    <a:pt x="1724" y="543"/>
                    <a:pt x="1729" y="543"/>
                    <a:pt x="1736" y="543"/>
                  </a:cubicBezTo>
                  <a:cubicBezTo>
                    <a:pt x="1738" y="534"/>
                    <a:pt x="1714" y="522"/>
                    <a:pt x="1729" y="511"/>
                  </a:cubicBezTo>
                  <a:cubicBezTo>
                    <a:pt x="1734" y="512"/>
                    <a:pt x="1738" y="516"/>
                    <a:pt x="1742" y="516"/>
                  </a:cubicBezTo>
                  <a:cubicBezTo>
                    <a:pt x="1744" y="516"/>
                    <a:pt x="1745" y="516"/>
                    <a:pt x="1747" y="515"/>
                  </a:cubicBezTo>
                  <a:cubicBezTo>
                    <a:pt x="1747" y="509"/>
                    <a:pt x="1739" y="506"/>
                    <a:pt x="1737" y="500"/>
                  </a:cubicBezTo>
                  <a:cubicBezTo>
                    <a:pt x="1737" y="499"/>
                    <a:pt x="1737" y="499"/>
                    <a:pt x="1737" y="498"/>
                  </a:cubicBezTo>
                  <a:moveTo>
                    <a:pt x="3255" y="494"/>
                  </a:moveTo>
                  <a:cubicBezTo>
                    <a:pt x="3252" y="494"/>
                    <a:pt x="3250" y="494"/>
                    <a:pt x="3248" y="496"/>
                  </a:cubicBezTo>
                  <a:cubicBezTo>
                    <a:pt x="3248" y="497"/>
                    <a:pt x="3248" y="497"/>
                    <a:pt x="3249" y="498"/>
                  </a:cubicBezTo>
                  <a:cubicBezTo>
                    <a:pt x="3271" y="498"/>
                    <a:pt x="3271" y="498"/>
                    <a:pt x="3271" y="498"/>
                  </a:cubicBezTo>
                  <a:cubicBezTo>
                    <a:pt x="3266" y="496"/>
                    <a:pt x="3260" y="494"/>
                    <a:pt x="3255" y="494"/>
                  </a:cubicBezTo>
                  <a:moveTo>
                    <a:pt x="2613" y="491"/>
                  </a:moveTo>
                  <a:cubicBezTo>
                    <a:pt x="2612" y="491"/>
                    <a:pt x="2611" y="491"/>
                    <a:pt x="2610" y="491"/>
                  </a:cubicBezTo>
                  <a:cubicBezTo>
                    <a:pt x="2610" y="494"/>
                    <a:pt x="2612" y="496"/>
                    <a:pt x="2614" y="498"/>
                  </a:cubicBezTo>
                  <a:cubicBezTo>
                    <a:pt x="2640" y="498"/>
                    <a:pt x="2640" y="498"/>
                    <a:pt x="2640" y="498"/>
                  </a:cubicBezTo>
                  <a:cubicBezTo>
                    <a:pt x="2633" y="493"/>
                    <a:pt x="2624" y="491"/>
                    <a:pt x="2613" y="491"/>
                  </a:cubicBezTo>
                  <a:moveTo>
                    <a:pt x="3329" y="474"/>
                  </a:moveTo>
                  <a:cubicBezTo>
                    <a:pt x="3329" y="474"/>
                    <a:pt x="3328" y="474"/>
                    <a:pt x="3328" y="474"/>
                  </a:cubicBezTo>
                  <a:cubicBezTo>
                    <a:pt x="3323" y="476"/>
                    <a:pt x="3320" y="480"/>
                    <a:pt x="3317" y="482"/>
                  </a:cubicBezTo>
                  <a:cubicBezTo>
                    <a:pt x="3316" y="489"/>
                    <a:pt x="3312" y="494"/>
                    <a:pt x="3308" y="498"/>
                  </a:cubicBezTo>
                  <a:cubicBezTo>
                    <a:pt x="3334" y="498"/>
                    <a:pt x="3334" y="498"/>
                    <a:pt x="3334" y="498"/>
                  </a:cubicBezTo>
                  <a:cubicBezTo>
                    <a:pt x="3330" y="496"/>
                    <a:pt x="3326" y="494"/>
                    <a:pt x="3324" y="491"/>
                  </a:cubicBezTo>
                  <a:cubicBezTo>
                    <a:pt x="3324" y="483"/>
                    <a:pt x="3333" y="483"/>
                    <a:pt x="3333" y="476"/>
                  </a:cubicBezTo>
                  <a:cubicBezTo>
                    <a:pt x="3331" y="475"/>
                    <a:pt x="3331" y="474"/>
                    <a:pt x="3329" y="474"/>
                  </a:cubicBezTo>
                  <a:moveTo>
                    <a:pt x="208" y="446"/>
                  </a:moveTo>
                  <a:cubicBezTo>
                    <a:pt x="206" y="446"/>
                    <a:pt x="203" y="447"/>
                    <a:pt x="201" y="448"/>
                  </a:cubicBezTo>
                  <a:cubicBezTo>
                    <a:pt x="195" y="451"/>
                    <a:pt x="199" y="456"/>
                    <a:pt x="194" y="460"/>
                  </a:cubicBezTo>
                  <a:cubicBezTo>
                    <a:pt x="192" y="462"/>
                    <a:pt x="187" y="460"/>
                    <a:pt x="185" y="462"/>
                  </a:cubicBezTo>
                  <a:cubicBezTo>
                    <a:pt x="179" y="470"/>
                    <a:pt x="173" y="493"/>
                    <a:pt x="187" y="494"/>
                  </a:cubicBezTo>
                  <a:cubicBezTo>
                    <a:pt x="188" y="494"/>
                    <a:pt x="188" y="494"/>
                    <a:pt x="188" y="494"/>
                  </a:cubicBezTo>
                  <a:cubicBezTo>
                    <a:pt x="192" y="494"/>
                    <a:pt x="200" y="492"/>
                    <a:pt x="204" y="491"/>
                  </a:cubicBezTo>
                  <a:cubicBezTo>
                    <a:pt x="212" y="488"/>
                    <a:pt x="218" y="484"/>
                    <a:pt x="223" y="480"/>
                  </a:cubicBezTo>
                  <a:cubicBezTo>
                    <a:pt x="225" y="472"/>
                    <a:pt x="226" y="466"/>
                    <a:pt x="227" y="458"/>
                  </a:cubicBezTo>
                  <a:cubicBezTo>
                    <a:pt x="225" y="452"/>
                    <a:pt x="217" y="446"/>
                    <a:pt x="208" y="446"/>
                  </a:cubicBezTo>
                  <a:moveTo>
                    <a:pt x="477" y="415"/>
                  </a:moveTo>
                  <a:cubicBezTo>
                    <a:pt x="469" y="415"/>
                    <a:pt x="468" y="425"/>
                    <a:pt x="470" y="429"/>
                  </a:cubicBezTo>
                  <a:cubicBezTo>
                    <a:pt x="471" y="430"/>
                    <a:pt x="471" y="430"/>
                    <a:pt x="472" y="430"/>
                  </a:cubicBezTo>
                  <a:cubicBezTo>
                    <a:pt x="480" y="430"/>
                    <a:pt x="479" y="420"/>
                    <a:pt x="478" y="415"/>
                  </a:cubicBezTo>
                  <a:cubicBezTo>
                    <a:pt x="477" y="415"/>
                    <a:pt x="477" y="415"/>
                    <a:pt x="477" y="415"/>
                  </a:cubicBezTo>
                  <a:moveTo>
                    <a:pt x="217" y="407"/>
                  </a:moveTo>
                  <a:cubicBezTo>
                    <a:pt x="212" y="407"/>
                    <a:pt x="209" y="412"/>
                    <a:pt x="208" y="417"/>
                  </a:cubicBezTo>
                  <a:cubicBezTo>
                    <a:pt x="211" y="418"/>
                    <a:pt x="213" y="419"/>
                    <a:pt x="216" y="419"/>
                  </a:cubicBezTo>
                  <a:cubicBezTo>
                    <a:pt x="217" y="419"/>
                    <a:pt x="218" y="419"/>
                    <a:pt x="218" y="419"/>
                  </a:cubicBezTo>
                  <a:cubicBezTo>
                    <a:pt x="219" y="416"/>
                    <a:pt x="221" y="413"/>
                    <a:pt x="222" y="410"/>
                  </a:cubicBezTo>
                  <a:cubicBezTo>
                    <a:pt x="220" y="408"/>
                    <a:pt x="218" y="407"/>
                    <a:pt x="217" y="407"/>
                  </a:cubicBezTo>
                  <a:moveTo>
                    <a:pt x="517" y="400"/>
                  </a:moveTo>
                  <a:cubicBezTo>
                    <a:pt x="511" y="400"/>
                    <a:pt x="503" y="408"/>
                    <a:pt x="517" y="411"/>
                  </a:cubicBezTo>
                  <a:cubicBezTo>
                    <a:pt x="518" y="410"/>
                    <a:pt x="518" y="410"/>
                    <a:pt x="519" y="410"/>
                  </a:cubicBezTo>
                  <a:cubicBezTo>
                    <a:pt x="519" y="410"/>
                    <a:pt x="520" y="410"/>
                    <a:pt x="520" y="410"/>
                  </a:cubicBezTo>
                  <a:cubicBezTo>
                    <a:pt x="522" y="403"/>
                    <a:pt x="520" y="400"/>
                    <a:pt x="517" y="400"/>
                  </a:cubicBezTo>
                  <a:moveTo>
                    <a:pt x="252" y="396"/>
                  </a:moveTo>
                  <a:cubicBezTo>
                    <a:pt x="252" y="396"/>
                    <a:pt x="252" y="396"/>
                    <a:pt x="252" y="396"/>
                  </a:cubicBezTo>
                  <a:cubicBezTo>
                    <a:pt x="253" y="404"/>
                    <a:pt x="245" y="408"/>
                    <a:pt x="234" y="408"/>
                  </a:cubicBezTo>
                  <a:cubicBezTo>
                    <a:pt x="233" y="417"/>
                    <a:pt x="216" y="417"/>
                    <a:pt x="218" y="426"/>
                  </a:cubicBezTo>
                  <a:cubicBezTo>
                    <a:pt x="219" y="426"/>
                    <a:pt x="220" y="426"/>
                    <a:pt x="220" y="426"/>
                  </a:cubicBezTo>
                  <a:cubicBezTo>
                    <a:pt x="222" y="426"/>
                    <a:pt x="223" y="425"/>
                    <a:pt x="224" y="424"/>
                  </a:cubicBezTo>
                  <a:cubicBezTo>
                    <a:pt x="224" y="423"/>
                    <a:pt x="225" y="422"/>
                    <a:pt x="227" y="422"/>
                  </a:cubicBezTo>
                  <a:cubicBezTo>
                    <a:pt x="227" y="422"/>
                    <a:pt x="227" y="422"/>
                    <a:pt x="227" y="422"/>
                  </a:cubicBezTo>
                  <a:cubicBezTo>
                    <a:pt x="232" y="428"/>
                    <a:pt x="220" y="434"/>
                    <a:pt x="223" y="444"/>
                  </a:cubicBezTo>
                  <a:cubicBezTo>
                    <a:pt x="231" y="454"/>
                    <a:pt x="254" y="451"/>
                    <a:pt x="256" y="467"/>
                  </a:cubicBezTo>
                  <a:cubicBezTo>
                    <a:pt x="256" y="474"/>
                    <a:pt x="240" y="469"/>
                    <a:pt x="237" y="474"/>
                  </a:cubicBezTo>
                  <a:cubicBezTo>
                    <a:pt x="236" y="479"/>
                    <a:pt x="240" y="479"/>
                    <a:pt x="239" y="482"/>
                  </a:cubicBezTo>
                  <a:cubicBezTo>
                    <a:pt x="238" y="484"/>
                    <a:pt x="234" y="485"/>
                    <a:pt x="232" y="486"/>
                  </a:cubicBezTo>
                  <a:cubicBezTo>
                    <a:pt x="233" y="491"/>
                    <a:pt x="240" y="489"/>
                    <a:pt x="241" y="494"/>
                  </a:cubicBezTo>
                  <a:cubicBezTo>
                    <a:pt x="240" y="496"/>
                    <a:pt x="239" y="497"/>
                    <a:pt x="238" y="498"/>
                  </a:cubicBezTo>
                  <a:cubicBezTo>
                    <a:pt x="293" y="498"/>
                    <a:pt x="293" y="498"/>
                    <a:pt x="293" y="498"/>
                  </a:cubicBezTo>
                  <a:cubicBezTo>
                    <a:pt x="300" y="495"/>
                    <a:pt x="304" y="490"/>
                    <a:pt x="304" y="481"/>
                  </a:cubicBezTo>
                  <a:cubicBezTo>
                    <a:pt x="296" y="474"/>
                    <a:pt x="281" y="473"/>
                    <a:pt x="283" y="458"/>
                  </a:cubicBezTo>
                  <a:cubicBezTo>
                    <a:pt x="275" y="453"/>
                    <a:pt x="256" y="444"/>
                    <a:pt x="257" y="436"/>
                  </a:cubicBezTo>
                  <a:cubicBezTo>
                    <a:pt x="258" y="428"/>
                    <a:pt x="271" y="433"/>
                    <a:pt x="270" y="422"/>
                  </a:cubicBezTo>
                  <a:cubicBezTo>
                    <a:pt x="269" y="421"/>
                    <a:pt x="266" y="421"/>
                    <a:pt x="264" y="421"/>
                  </a:cubicBezTo>
                  <a:cubicBezTo>
                    <a:pt x="262" y="421"/>
                    <a:pt x="261" y="421"/>
                    <a:pt x="260" y="421"/>
                  </a:cubicBezTo>
                  <a:cubicBezTo>
                    <a:pt x="258" y="421"/>
                    <a:pt x="257" y="421"/>
                    <a:pt x="255" y="421"/>
                  </a:cubicBezTo>
                  <a:cubicBezTo>
                    <a:pt x="252" y="421"/>
                    <a:pt x="249" y="421"/>
                    <a:pt x="247" y="419"/>
                  </a:cubicBezTo>
                  <a:cubicBezTo>
                    <a:pt x="254" y="412"/>
                    <a:pt x="254" y="405"/>
                    <a:pt x="262" y="400"/>
                  </a:cubicBezTo>
                  <a:cubicBezTo>
                    <a:pt x="258" y="399"/>
                    <a:pt x="256" y="396"/>
                    <a:pt x="252" y="396"/>
                  </a:cubicBezTo>
                  <a:moveTo>
                    <a:pt x="489" y="385"/>
                  </a:moveTo>
                  <a:cubicBezTo>
                    <a:pt x="487" y="385"/>
                    <a:pt x="484" y="386"/>
                    <a:pt x="484" y="389"/>
                  </a:cubicBezTo>
                  <a:cubicBezTo>
                    <a:pt x="484" y="391"/>
                    <a:pt x="487" y="392"/>
                    <a:pt x="489" y="392"/>
                  </a:cubicBezTo>
                  <a:cubicBezTo>
                    <a:pt x="491" y="392"/>
                    <a:pt x="492" y="391"/>
                    <a:pt x="493" y="391"/>
                  </a:cubicBezTo>
                  <a:cubicBezTo>
                    <a:pt x="494" y="388"/>
                    <a:pt x="494" y="389"/>
                    <a:pt x="493" y="386"/>
                  </a:cubicBezTo>
                  <a:cubicBezTo>
                    <a:pt x="492" y="385"/>
                    <a:pt x="491" y="385"/>
                    <a:pt x="489" y="385"/>
                  </a:cubicBezTo>
                  <a:moveTo>
                    <a:pt x="270" y="382"/>
                  </a:moveTo>
                  <a:cubicBezTo>
                    <a:pt x="267" y="382"/>
                    <a:pt x="265" y="385"/>
                    <a:pt x="265" y="388"/>
                  </a:cubicBezTo>
                  <a:cubicBezTo>
                    <a:pt x="265" y="391"/>
                    <a:pt x="268" y="394"/>
                    <a:pt x="273" y="394"/>
                  </a:cubicBezTo>
                  <a:cubicBezTo>
                    <a:pt x="274" y="394"/>
                    <a:pt x="275" y="394"/>
                    <a:pt x="276" y="394"/>
                  </a:cubicBezTo>
                  <a:cubicBezTo>
                    <a:pt x="278" y="391"/>
                    <a:pt x="278" y="387"/>
                    <a:pt x="276" y="384"/>
                  </a:cubicBezTo>
                  <a:cubicBezTo>
                    <a:pt x="274" y="383"/>
                    <a:pt x="272" y="382"/>
                    <a:pt x="270" y="382"/>
                  </a:cubicBezTo>
                  <a:moveTo>
                    <a:pt x="3064" y="335"/>
                  </a:moveTo>
                  <a:cubicBezTo>
                    <a:pt x="3059" y="335"/>
                    <a:pt x="3053" y="337"/>
                    <a:pt x="3051" y="340"/>
                  </a:cubicBezTo>
                  <a:cubicBezTo>
                    <a:pt x="3050" y="345"/>
                    <a:pt x="3054" y="347"/>
                    <a:pt x="3058" y="347"/>
                  </a:cubicBezTo>
                  <a:cubicBezTo>
                    <a:pt x="3064" y="347"/>
                    <a:pt x="3071" y="344"/>
                    <a:pt x="3072" y="339"/>
                  </a:cubicBezTo>
                  <a:cubicBezTo>
                    <a:pt x="3070" y="336"/>
                    <a:pt x="3067" y="335"/>
                    <a:pt x="3064" y="335"/>
                  </a:cubicBezTo>
                  <a:moveTo>
                    <a:pt x="3034" y="302"/>
                  </a:moveTo>
                  <a:cubicBezTo>
                    <a:pt x="3033" y="302"/>
                    <a:pt x="3033" y="302"/>
                    <a:pt x="3032" y="302"/>
                  </a:cubicBezTo>
                  <a:cubicBezTo>
                    <a:pt x="3028" y="309"/>
                    <a:pt x="3023" y="320"/>
                    <a:pt x="3025" y="328"/>
                  </a:cubicBezTo>
                  <a:cubicBezTo>
                    <a:pt x="3031" y="331"/>
                    <a:pt x="3036" y="333"/>
                    <a:pt x="3043" y="335"/>
                  </a:cubicBezTo>
                  <a:cubicBezTo>
                    <a:pt x="3049" y="331"/>
                    <a:pt x="3047" y="326"/>
                    <a:pt x="3054" y="325"/>
                  </a:cubicBezTo>
                  <a:cubicBezTo>
                    <a:pt x="3055" y="325"/>
                    <a:pt x="3056" y="324"/>
                    <a:pt x="3057" y="324"/>
                  </a:cubicBezTo>
                  <a:cubicBezTo>
                    <a:pt x="3060" y="324"/>
                    <a:pt x="3064" y="326"/>
                    <a:pt x="3068" y="327"/>
                  </a:cubicBezTo>
                  <a:cubicBezTo>
                    <a:pt x="3071" y="328"/>
                    <a:pt x="3075" y="329"/>
                    <a:pt x="3078" y="329"/>
                  </a:cubicBezTo>
                  <a:cubicBezTo>
                    <a:pt x="3082" y="329"/>
                    <a:pt x="3085" y="327"/>
                    <a:pt x="3085" y="318"/>
                  </a:cubicBezTo>
                  <a:cubicBezTo>
                    <a:pt x="3068" y="313"/>
                    <a:pt x="3056" y="302"/>
                    <a:pt x="3034" y="302"/>
                  </a:cubicBezTo>
                  <a:moveTo>
                    <a:pt x="55" y="302"/>
                  </a:moveTo>
                  <a:cubicBezTo>
                    <a:pt x="53" y="302"/>
                    <a:pt x="51" y="302"/>
                    <a:pt x="50" y="302"/>
                  </a:cubicBezTo>
                  <a:cubicBezTo>
                    <a:pt x="50" y="306"/>
                    <a:pt x="52" y="307"/>
                    <a:pt x="53" y="309"/>
                  </a:cubicBezTo>
                  <a:cubicBezTo>
                    <a:pt x="49" y="313"/>
                    <a:pt x="40" y="314"/>
                    <a:pt x="37" y="319"/>
                  </a:cubicBezTo>
                  <a:cubicBezTo>
                    <a:pt x="37" y="322"/>
                    <a:pt x="37" y="322"/>
                    <a:pt x="37" y="322"/>
                  </a:cubicBezTo>
                  <a:cubicBezTo>
                    <a:pt x="37" y="325"/>
                    <a:pt x="44" y="324"/>
                    <a:pt x="45" y="327"/>
                  </a:cubicBezTo>
                  <a:cubicBezTo>
                    <a:pt x="44" y="330"/>
                    <a:pt x="42" y="330"/>
                    <a:pt x="43" y="333"/>
                  </a:cubicBezTo>
                  <a:cubicBezTo>
                    <a:pt x="44" y="333"/>
                    <a:pt x="45" y="333"/>
                    <a:pt x="45" y="333"/>
                  </a:cubicBezTo>
                  <a:cubicBezTo>
                    <a:pt x="46" y="333"/>
                    <a:pt x="47" y="333"/>
                    <a:pt x="48" y="333"/>
                  </a:cubicBezTo>
                  <a:cubicBezTo>
                    <a:pt x="49" y="333"/>
                    <a:pt x="50" y="333"/>
                    <a:pt x="51" y="333"/>
                  </a:cubicBezTo>
                  <a:cubicBezTo>
                    <a:pt x="54" y="333"/>
                    <a:pt x="57" y="333"/>
                    <a:pt x="58" y="336"/>
                  </a:cubicBezTo>
                  <a:cubicBezTo>
                    <a:pt x="55" y="338"/>
                    <a:pt x="55" y="343"/>
                    <a:pt x="58" y="345"/>
                  </a:cubicBezTo>
                  <a:cubicBezTo>
                    <a:pt x="59" y="345"/>
                    <a:pt x="61" y="345"/>
                    <a:pt x="63" y="345"/>
                  </a:cubicBezTo>
                  <a:cubicBezTo>
                    <a:pt x="68" y="345"/>
                    <a:pt x="74" y="346"/>
                    <a:pt x="79" y="347"/>
                  </a:cubicBezTo>
                  <a:cubicBezTo>
                    <a:pt x="85" y="348"/>
                    <a:pt x="91" y="350"/>
                    <a:pt x="96" y="350"/>
                  </a:cubicBezTo>
                  <a:cubicBezTo>
                    <a:pt x="101" y="350"/>
                    <a:pt x="107" y="348"/>
                    <a:pt x="111" y="343"/>
                  </a:cubicBezTo>
                  <a:cubicBezTo>
                    <a:pt x="129" y="342"/>
                    <a:pt x="137" y="334"/>
                    <a:pt x="149" y="328"/>
                  </a:cubicBezTo>
                  <a:cubicBezTo>
                    <a:pt x="145" y="319"/>
                    <a:pt x="139" y="312"/>
                    <a:pt x="131" y="307"/>
                  </a:cubicBezTo>
                  <a:cubicBezTo>
                    <a:pt x="127" y="308"/>
                    <a:pt x="124" y="308"/>
                    <a:pt x="120" y="308"/>
                  </a:cubicBezTo>
                  <a:cubicBezTo>
                    <a:pt x="117" y="308"/>
                    <a:pt x="114" y="308"/>
                    <a:pt x="111" y="308"/>
                  </a:cubicBezTo>
                  <a:cubicBezTo>
                    <a:pt x="108" y="308"/>
                    <a:pt x="105" y="307"/>
                    <a:pt x="102" y="307"/>
                  </a:cubicBezTo>
                  <a:cubicBezTo>
                    <a:pt x="99" y="307"/>
                    <a:pt x="97" y="308"/>
                    <a:pt x="94" y="308"/>
                  </a:cubicBezTo>
                  <a:cubicBezTo>
                    <a:pt x="84" y="310"/>
                    <a:pt x="84" y="319"/>
                    <a:pt x="76" y="321"/>
                  </a:cubicBezTo>
                  <a:cubicBezTo>
                    <a:pt x="67" y="317"/>
                    <a:pt x="66" y="306"/>
                    <a:pt x="58" y="302"/>
                  </a:cubicBezTo>
                  <a:cubicBezTo>
                    <a:pt x="57" y="302"/>
                    <a:pt x="56" y="302"/>
                    <a:pt x="55" y="302"/>
                  </a:cubicBezTo>
                  <a:moveTo>
                    <a:pt x="433" y="279"/>
                  </a:moveTo>
                  <a:cubicBezTo>
                    <a:pt x="423" y="279"/>
                    <a:pt x="412" y="283"/>
                    <a:pt x="416" y="292"/>
                  </a:cubicBezTo>
                  <a:cubicBezTo>
                    <a:pt x="421" y="291"/>
                    <a:pt x="426" y="289"/>
                    <a:pt x="432" y="289"/>
                  </a:cubicBezTo>
                  <a:cubicBezTo>
                    <a:pt x="434" y="286"/>
                    <a:pt x="435" y="282"/>
                    <a:pt x="433" y="279"/>
                  </a:cubicBezTo>
                  <a:moveTo>
                    <a:pt x="3732" y="279"/>
                  </a:moveTo>
                  <a:cubicBezTo>
                    <a:pt x="3725" y="281"/>
                    <a:pt x="3718" y="281"/>
                    <a:pt x="3710" y="281"/>
                  </a:cubicBezTo>
                  <a:cubicBezTo>
                    <a:pt x="3709" y="281"/>
                    <a:pt x="3709" y="281"/>
                    <a:pt x="3708" y="281"/>
                  </a:cubicBezTo>
                  <a:cubicBezTo>
                    <a:pt x="3707" y="281"/>
                    <a:pt x="3706" y="281"/>
                    <a:pt x="3705" y="281"/>
                  </a:cubicBezTo>
                  <a:cubicBezTo>
                    <a:pt x="3692" y="281"/>
                    <a:pt x="3679" y="281"/>
                    <a:pt x="3673" y="289"/>
                  </a:cubicBezTo>
                  <a:cubicBezTo>
                    <a:pt x="3668" y="287"/>
                    <a:pt x="3667" y="281"/>
                    <a:pt x="3660" y="281"/>
                  </a:cubicBezTo>
                  <a:cubicBezTo>
                    <a:pt x="3660" y="281"/>
                    <a:pt x="3659" y="281"/>
                    <a:pt x="3659" y="281"/>
                  </a:cubicBezTo>
                  <a:cubicBezTo>
                    <a:pt x="3655" y="287"/>
                    <a:pt x="3647" y="290"/>
                    <a:pt x="3645" y="298"/>
                  </a:cubicBezTo>
                  <a:cubicBezTo>
                    <a:pt x="3649" y="304"/>
                    <a:pt x="3655" y="310"/>
                    <a:pt x="3663" y="314"/>
                  </a:cubicBezTo>
                  <a:cubicBezTo>
                    <a:pt x="3661" y="316"/>
                    <a:pt x="3658" y="318"/>
                    <a:pt x="3659" y="324"/>
                  </a:cubicBezTo>
                  <a:cubicBezTo>
                    <a:pt x="3661" y="325"/>
                    <a:pt x="3662" y="325"/>
                    <a:pt x="3664" y="325"/>
                  </a:cubicBezTo>
                  <a:cubicBezTo>
                    <a:pt x="3670" y="325"/>
                    <a:pt x="3673" y="319"/>
                    <a:pt x="3679" y="318"/>
                  </a:cubicBezTo>
                  <a:cubicBezTo>
                    <a:pt x="3683" y="320"/>
                    <a:pt x="3688" y="321"/>
                    <a:pt x="3692" y="321"/>
                  </a:cubicBezTo>
                  <a:cubicBezTo>
                    <a:pt x="3701" y="321"/>
                    <a:pt x="3710" y="318"/>
                    <a:pt x="3717" y="316"/>
                  </a:cubicBezTo>
                  <a:cubicBezTo>
                    <a:pt x="3733" y="313"/>
                    <a:pt x="3754" y="314"/>
                    <a:pt x="3758" y="301"/>
                  </a:cubicBezTo>
                  <a:cubicBezTo>
                    <a:pt x="3751" y="292"/>
                    <a:pt x="3742" y="285"/>
                    <a:pt x="3732" y="279"/>
                  </a:cubicBezTo>
                  <a:moveTo>
                    <a:pt x="3132" y="261"/>
                  </a:moveTo>
                  <a:cubicBezTo>
                    <a:pt x="3126" y="261"/>
                    <a:pt x="3117" y="266"/>
                    <a:pt x="3114" y="270"/>
                  </a:cubicBezTo>
                  <a:cubicBezTo>
                    <a:pt x="3113" y="277"/>
                    <a:pt x="3115" y="281"/>
                    <a:pt x="3122" y="282"/>
                  </a:cubicBezTo>
                  <a:cubicBezTo>
                    <a:pt x="3127" y="277"/>
                    <a:pt x="3141" y="274"/>
                    <a:pt x="3138" y="265"/>
                  </a:cubicBezTo>
                  <a:cubicBezTo>
                    <a:pt x="3137" y="262"/>
                    <a:pt x="3135" y="261"/>
                    <a:pt x="3132" y="261"/>
                  </a:cubicBezTo>
                  <a:moveTo>
                    <a:pt x="465" y="257"/>
                  </a:moveTo>
                  <a:cubicBezTo>
                    <a:pt x="464" y="257"/>
                    <a:pt x="464" y="257"/>
                    <a:pt x="463" y="257"/>
                  </a:cubicBezTo>
                  <a:cubicBezTo>
                    <a:pt x="461" y="259"/>
                    <a:pt x="459" y="262"/>
                    <a:pt x="459" y="265"/>
                  </a:cubicBezTo>
                  <a:cubicBezTo>
                    <a:pt x="460" y="266"/>
                    <a:pt x="460" y="266"/>
                    <a:pt x="461" y="266"/>
                  </a:cubicBezTo>
                  <a:cubicBezTo>
                    <a:pt x="466" y="266"/>
                    <a:pt x="468" y="262"/>
                    <a:pt x="469" y="259"/>
                  </a:cubicBezTo>
                  <a:cubicBezTo>
                    <a:pt x="467" y="259"/>
                    <a:pt x="467" y="257"/>
                    <a:pt x="465" y="257"/>
                  </a:cubicBezTo>
                  <a:moveTo>
                    <a:pt x="785" y="256"/>
                  </a:moveTo>
                  <a:cubicBezTo>
                    <a:pt x="784" y="256"/>
                    <a:pt x="782" y="256"/>
                    <a:pt x="781" y="256"/>
                  </a:cubicBezTo>
                  <a:cubicBezTo>
                    <a:pt x="768" y="259"/>
                    <a:pt x="773" y="275"/>
                    <a:pt x="783" y="275"/>
                  </a:cubicBezTo>
                  <a:cubicBezTo>
                    <a:pt x="783" y="275"/>
                    <a:pt x="783" y="275"/>
                    <a:pt x="783" y="275"/>
                  </a:cubicBezTo>
                  <a:cubicBezTo>
                    <a:pt x="793" y="274"/>
                    <a:pt x="798" y="256"/>
                    <a:pt x="785" y="256"/>
                  </a:cubicBezTo>
                  <a:moveTo>
                    <a:pt x="489" y="245"/>
                  </a:moveTo>
                  <a:cubicBezTo>
                    <a:pt x="484" y="245"/>
                    <a:pt x="481" y="249"/>
                    <a:pt x="479" y="252"/>
                  </a:cubicBezTo>
                  <a:cubicBezTo>
                    <a:pt x="480" y="254"/>
                    <a:pt x="482" y="254"/>
                    <a:pt x="484" y="254"/>
                  </a:cubicBezTo>
                  <a:cubicBezTo>
                    <a:pt x="488" y="254"/>
                    <a:pt x="493" y="250"/>
                    <a:pt x="492" y="246"/>
                  </a:cubicBezTo>
                  <a:cubicBezTo>
                    <a:pt x="491" y="245"/>
                    <a:pt x="490" y="245"/>
                    <a:pt x="489" y="245"/>
                  </a:cubicBezTo>
                  <a:moveTo>
                    <a:pt x="2912" y="241"/>
                  </a:moveTo>
                  <a:cubicBezTo>
                    <a:pt x="2904" y="241"/>
                    <a:pt x="2897" y="244"/>
                    <a:pt x="2896" y="252"/>
                  </a:cubicBezTo>
                  <a:cubicBezTo>
                    <a:pt x="2906" y="253"/>
                    <a:pt x="2916" y="258"/>
                    <a:pt x="2926" y="258"/>
                  </a:cubicBezTo>
                  <a:cubicBezTo>
                    <a:pt x="2930" y="258"/>
                    <a:pt x="2934" y="257"/>
                    <a:pt x="2938" y="254"/>
                  </a:cubicBezTo>
                  <a:cubicBezTo>
                    <a:pt x="2936" y="247"/>
                    <a:pt x="2923" y="241"/>
                    <a:pt x="2912" y="241"/>
                  </a:cubicBezTo>
                  <a:moveTo>
                    <a:pt x="23" y="237"/>
                  </a:moveTo>
                  <a:cubicBezTo>
                    <a:pt x="16" y="237"/>
                    <a:pt x="6" y="240"/>
                    <a:pt x="0" y="241"/>
                  </a:cubicBezTo>
                  <a:cubicBezTo>
                    <a:pt x="2" y="247"/>
                    <a:pt x="8" y="249"/>
                    <a:pt x="15" y="249"/>
                  </a:cubicBezTo>
                  <a:cubicBezTo>
                    <a:pt x="22" y="249"/>
                    <a:pt x="30" y="247"/>
                    <a:pt x="33" y="243"/>
                  </a:cubicBezTo>
                  <a:cubicBezTo>
                    <a:pt x="32" y="239"/>
                    <a:pt x="28" y="237"/>
                    <a:pt x="23" y="237"/>
                  </a:cubicBezTo>
                  <a:moveTo>
                    <a:pt x="2951" y="212"/>
                  </a:moveTo>
                  <a:cubicBezTo>
                    <a:pt x="2938" y="212"/>
                    <a:pt x="2927" y="214"/>
                    <a:pt x="2926" y="223"/>
                  </a:cubicBezTo>
                  <a:cubicBezTo>
                    <a:pt x="2925" y="227"/>
                    <a:pt x="2931" y="233"/>
                    <a:pt x="2929" y="239"/>
                  </a:cubicBezTo>
                  <a:cubicBezTo>
                    <a:pt x="2936" y="241"/>
                    <a:pt x="2946" y="241"/>
                    <a:pt x="2951" y="246"/>
                  </a:cubicBezTo>
                  <a:cubicBezTo>
                    <a:pt x="2951" y="250"/>
                    <a:pt x="2944" y="248"/>
                    <a:pt x="2946" y="253"/>
                  </a:cubicBezTo>
                  <a:cubicBezTo>
                    <a:pt x="2946" y="257"/>
                    <a:pt x="2953" y="255"/>
                    <a:pt x="2952" y="260"/>
                  </a:cubicBezTo>
                  <a:cubicBezTo>
                    <a:pt x="2949" y="264"/>
                    <a:pt x="2940" y="264"/>
                    <a:pt x="2938" y="269"/>
                  </a:cubicBezTo>
                  <a:cubicBezTo>
                    <a:pt x="2939" y="273"/>
                    <a:pt x="2943" y="282"/>
                    <a:pt x="2935" y="282"/>
                  </a:cubicBezTo>
                  <a:cubicBezTo>
                    <a:pt x="2935" y="282"/>
                    <a:pt x="2934" y="282"/>
                    <a:pt x="2933" y="282"/>
                  </a:cubicBezTo>
                  <a:cubicBezTo>
                    <a:pt x="2929" y="279"/>
                    <a:pt x="2931" y="271"/>
                    <a:pt x="2929" y="266"/>
                  </a:cubicBezTo>
                  <a:cubicBezTo>
                    <a:pt x="2927" y="266"/>
                    <a:pt x="2925" y="265"/>
                    <a:pt x="2923" y="265"/>
                  </a:cubicBezTo>
                  <a:cubicBezTo>
                    <a:pt x="2922" y="265"/>
                    <a:pt x="2922" y="265"/>
                    <a:pt x="2921" y="265"/>
                  </a:cubicBezTo>
                  <a:cubicBezTo>
                    <a:pt x="2917" y="267"/>
                    <a:pt x="2920" y="274"/>
                    <a:pt x="2915" y="274"/>
                  </a:cubicBezTo>
                  <a:cubicBezTo>
                    <a:pt x="2915" y="274"/>
                    <a:pt x="2915" y="274"/>
                    <a:pt x="2915" y="274"/>
                  </a:cubicBezTo>
                  <a:cubicBezTo>
                    <a:pt x="2909" y="273"/>
                    <a:pt x="2909" y="268"/>
                    <a:pt x="2903" y="267"/>
                  </a:cubicBezTo>
                  <a:cubicBezTo>
                    <a:pt x="2898" y="270"/>
                    <a:pt x="2893" y="271"/>
                    <a:pt x="2887" y="271"/>
                  </a:cubicBezTo>
                  <a:cubicBezTo>
                    <a:pt x="2880" y="271"/>
                    <a:pt x="2872" y="270"/>
                    <a:pt x="2865" y="268"/>
                  </a:cubicBezTo>
                  <a:cubicBezTo>
                    <a:pt x="2858" y="267"/>
                    <a:pt x="2851" y="265"/>
                    <a:pt x="2845" y="265"/>
                  </a:cubicBezTo>
                  <a:cubicBezTo>
                    <a:pt x="2844" y="265"/>
                    <a:pt x="2843" y="265"/>
                    <a:pt x="2843" y="265"/>
                  </a:cubicBezTo>
                  <a:cubicBezTo>
                    <a:pt x="2837" y="263"/>
                    <a:pt x="2835" y="257"/>
                    <a:pt x="2828" y="255"/>
                  </a:cubicBezTo>
                  <a:cubicBezTo>
                    <a:pt x="2821" y="260"/>
                    <a:pt x="2811" y="258"/>
                    <a:pt x="2807" y="264"/>
                  </a:cubicBezTo>
                  <a:cubicBezTo>
                    <a:pt x="2808" y="266"/>
                    <a:pt x="2810" y="267"/>
                    <a:pt x="2812" y="267"/>
                  </a:cubicBezTo>
                  <a:cubicBezTo>
                    <a:pt x="2814" y="267"/>
                    <a:pt x="2816" y="266"/>
                    <a:pt x="2818" y="265"/>
                  </a:cubicBezTo>
                  <a:cubicBezTo>
                    <a:pt x="2821" y="264"/>
                    <a:pt x="2823" y="263"/>
                    <a:pt x="2825" y="263"/>
                  </a:cubicBezTo>
                  <a:cubicBezTo>
                    <a:pt x="2826" y="263"/>
                    <a:pt x="2827" y="263"/>
                    <a:pt x="2828" y="264"/>
                  </a:cubicBezTo>
                  <a:cubicBezTo>
                    <a:pt x="2825" y="269"/>
                    <a:pt x="2818" y="270"/>
                    <a:pt x="2813" y="272"/>
                  </a:cubicBezTo>
                  <a:cubicBezTo>
                    <a:pt x="2817" y="276"/>
                    <a:pt x="2823" y="288"/>
                    <a:pt x="2810" y="288"/>
                  </a:cubicBezTo>
                  <a:cubicBezTo>
                    <a:pt x="2809" y="288"/>
                    <a:pt x="2809" y="288"/>
                    <a:pt x="2808" y="288"/>
                  </a:cubicBezTo>
                  <a:cubicBezTo>
                    <a:pt x="2805" y="284"/>
                    <a:pt x="2810" y="280"/>
                    <a:pt x="2807" y="277"/>
                  </a:cubicBezTo>
                  <a:cubicBezTo>
                    <a:pt x="2801" y="275"/>
                    <a:pt x="2797" y="268"/>
                    <a:pt x="2788" y="268"/>
                  </a:cubicBezTo>
                  <a:cubicBezTo>
                    <a:pt x="2788" y="268"/>
                    <a:pt x="2788" y="268"/>
                    <a:pt x="2788" y="268"/>
                  </a:cubicBezTo>
                  <a:cubicBezTo>
                    <a:pt x="2785" y="268"/>
                    <a:pt x="2780" y="271"/>
                    <a:pt x="2776" y="272"/>
                  </a:cubicBezTo>
                  <a:cubicBezTo>
                    <a:pt x="2772" y="272"/>
                    <a:pt x="2768" y="273"/>
                    <a:pt x="2764" y="273"/>
                  </a:cubicBezTo>
                  <a:cubicBezTo>
                    <a:pt x="2756" y="273"/>
                    <a:pt x="2748" y="272"/>
                    <a:pt x="2742" y="269"/>
                  </a:cubicBezTo>
                  <a:cubicBezTo>
                    <a:pt x="2741" y="264"/>
                    <a:pt x="2747" y="265"/>
                    <a:pt x="2747" y="262"/>
                  </a:cubicBezTo>
                  <a:cubicBezTo>
                    <a:pt x="2744" y="258"/>
                    <a:pt x="2741" y="257"/>
                    <a:pt x="2738" y="257"/>
                  </a:cubicBezTo>
                  <a:cubicBezTo>
                    <a:pt x="2734" y="257"/>
                    <a:pt x="2731" y="258"/>
                    <a:pt x="2727" y="258"/>
                  </a:cubicBezTo>
                  <a:cubicBezTo>
                    <a:pt x="2727" y="258"/>
                    <a:pt x="2727" y="258"/>
                    <a:pt x="2727" y="258"/>
                  </a:cubicBezTo>
                  <a:cubicBezTo>
                    <a:pt x="2718" y="258"/>
                    <a:pt x="2714" y="252"/>
                    <a:pt x="2705" y="249"/>
                  </a:cubicBezTo>
                  <a:cubicBezTo>
                    <a:pt x="2692" y="245"/>
                    <a:pt x="2677" y="247"/>
                    <a:pt x="2662" y="244"/>
                  </a:cubicBezTo>
                  <a:cubicBezTo>
                    <a:pt x="2658" y="245"/>
                    <a:pt x="2659" y="250"/>
                    <a:pt x="2654" y="250"/>
                  </a:cubicBezTo>
                  <a:cubicBezTo>
                    <a:pt x="2654" y="250"/>
                    <a:pt x="2654" y="250"/>
                    <a:pt x="2654" y="250"/>
                  </a:cubicBezTo>
                  <a:cubicBezTo>
                    <a:pt x="2648" y="248"/>
                    <a:pt x="2650" y="239"/>
                    <a:pt x="2642" y="239"/>
                  </a:cubicBezTo>
                  <a:cubicBezTo>
                    <a:pt x="2638" y="241"/>
                    <a:pt x="2642" y="250"/>
                    <a:pt x="2636" y="250"/>
                  </a:cubicBezTo>
                  <a:cubicBezTo>
                    <a:pt x="2636" y="250"/>
                    <a:pt x="2636" y="250"/>
                    <a:pt x="2635" y="250"/>
                  </a:cubicBezTo>
                  <a:cubicBezTo>
                    <a:pt x="2627" y="249"/>
                    <a:pt x="2627" y="231"/>
                    <a:pt x="2619" y="230"/>
                  </a:cubicBezTo>
                  <a:cubicBezTo>
                    <a:pt x="2618" y="230"/>
                    <a:pt x="2618" y="230"/>
                    <a:pt x="2617" y="230"/>
                  </a:cubicBezTo>
                  <a:cubicBezTo>
                    <a:pt x="2611" y="230"/>
                    <a:pt x="2610" y="235"/>
                    <a:pt x="2609" y="242"/>
                  </a:cubicBezTo>
                  <a:cubicBezTo>
                    <a:pt x="2603" y="245"/>
                    <a:pt x="2594" y="251"/>
                    <a:pt x="2587" y="251"/>
                  </a:cubicBezTo>
                  <a:cubicBezTo>
                    <a:pt x="2585" y="251"/>
                    <a:pt x="2583" y="250"/>
                    <a:pt x="2581" y="250"/>
                  </a:cubicBezTo>
                  <a:cubicBezTo>
                    <a:pt x="2575" y="253"/>
                    <a:pt x="2572" y="261"/>
                    <a:pt x="2564" y="261"/>
                  </a:cubicBezTo>
                  <a:cubicBezTo>
                    <a:pt x="2563" y="261"/>
                    <a:pt x="2561" y="261"/>
                    <a:pt x="2560" y="261"/>
                  </a:cubicBezTo>
                  <a:cubicBezTo>
                    <a:pt x="2562" y="244"/>
                    <a:pt x="2592" y="251"/>
                    <a:pt x="2596" y="237"/>
                  </a:cubicBezTo>
                  <a:cubicBezTo>
                    <a:pt x="2583" y="238"/>
                    <a:pt x="2568" y="245"/>
                    <a:pt x="2555" y="249"/>
                  </a:cubicBezTo>
                  <a:cubicBezTo>
                    <a:pt x="2552" y="247"/>
                    <a:pt x="2549" y="246"/>
                    <a:pt x="2546" y="246"/>
                  </a:cubicBezTo>
                  <a:cubicBezTo>
                    <a:pt x="2541" y="246"/>
                    <a:pt x="2535" y="248"/>
                    <a:pt x="2531" y="251"/>
                  </a:cubicBezTo>
                  <a:cubicBezTo>
                    <a:pt x="2530" y="254"/>
                    <a:pt x="2535" y="258"/>
                    <a:pt x="2532" y="260"/>
                  </a:cubicBezTo>
                  <a:cubicBezTo>
                    <a:pt x="2520" y="257"/>
                    <a:pt x="2511" y="251"/>
                    <a:pt x="2499" y="247"/>
                  </a:cubicBezTo>
                  <a:cubicBezTo>
                    <a:pt x="2499" y="385"/>
                    <a:pt x="2499" y="385"/>
                    <a:pt x="2499" y="385"/>
                  </a:cubicBezTo>
                  <a:cubicBezTo>
                    <a:pt x="2507" y="390"/>
                    <a:pt x="2515" y="395"/>
                    <a:pt x="2522" y="400"/>
                  </a:cubicBezTo>
                  <a:cubicBezTo>
                    <a:pt x="2528" y="396"/>
                    <a:pt x="2532" y="396"/>
                    <a:pt x="2541" y="396"/>
                  </a:cubicBezTo>
                  <a:cubicBezTo>
                    <a:pt x="2551" y="408"/>
                    <a:pt x="2570" y="413"/>
                    <a:pt x="2574" y="429"/>
                  </a:cubicBezTo>
                  <a:cubicBezTo>
                    <a:pt x="2586" y="430"/>
                    <a:pt x="2592" y="438"/>
                    <a:pt x="2590" y="448"/>
                  </a:cubicBezTo>
                  <a:cubicBezTo>
                    <a:pt x="2601" y="456"/>
                    <a:pt x="2610" y="466"/>
                    <a:pt x="2623" y="472"/>
                  </a:cubicBezTo>
                  <a:cubicBezTo>
                    <a:pt x="2623" y="477"/>
                    <a:pt x="2615" y="476"/>
                    <a:pt x="2617" y="482"/>
                  </a:cubicBezTo>
                  <a:cubicBezTo>
                    <a:pt x="2627" y="486"/>
                    <a:pt x="2641" y="491"/>
                    <a:pt x="2653" y="498"/>
                  </a:cubicBezTo>
                  <a:cubicBezTo>
                    <a:pt x="3212" y="498"/>
                    <a:pt x="3212" y="498"/>
                    <a:pt x="3212" y="498"/>
                  </a:cubicBezTo>
                  <a:cubicBezTo>
                    <a:pt x="3217" y="494"/>
                    <a:pt x="3221" y="491"/>
                    <a:pt x="3226" y="487"/>
                  </a:cubicBezTo>
                  <a:cubicBezTo>
                    <a:pt x="3231" y="489"/>
                    <a:pt x="3237" y="489"/>
                    <a:pt x="3243" y="489"/>
                  </a:cubicBezTo>
                  <a:cubicBezTo>
                    <a:pt x="3247" y="489"/>
                    <a:pt x="3252" y="489"/>
                    <a:pt x="3256" y="489"/>
                  </a:cubicBezTo>
                  <a:cubicBezTo>
                    <a:pt x="3260" y="488"/>
                    <a:pt x="3264" y="488"/>
                    <a:pt x="3269" y="488"/>
                  </a:cubicBezTo>
                  <a:cubicBezTo>
                    <a:pt x="3275" y="488"/>
                    <a:pt x="3280" y="489"/>
                    <a:pt x="3286" y="490"/>
                  </a:cubicBezTo>
                  <a:cubicBezTo>
                    <a:pt x="3286" y="489"/>
                    <a:pt x="3286" y="489"/>
                    <a:pt x="3287" y="489"/>
                  </a:cubicBezTo>
                  <a:cubicBezTo>
                    <a:pt x="3287" y="489"/>
                    <a:pt x="3288" y="489"/>
                    <a:pt x="3288" y="489"/>
                  </a:cubicBezTo>
                  <a:cubicBezTo>
                    <a:pt x="3294" y="484"/>
                    <a:pt x="3296" y="478"/>
                    <a:pt x="3306" y="475"/>
                  </a:cubicBezTo>
                  <a:cubicBezTo>
                    <a:pt x="3318" y="470"/>
                    <a:pt x="3335" y="471"/>
                    <a:pt x="3332" y="456"/>
                  </a:cubicBezTo>
                  <a:cubicBezTo>
                    <a:pt x="3325" y="453"/>
                    <a:pt x="3322" y="448"/>
                    <a:pt x="3314" y="447"/>
                  </a:cubicBezTo>
                  <a:cubicBezTo>
                    <a:pt x="3313" y="447"/>
                    <a:pt x="3312" y="447"/>
                    <a:pt x="3311" y="447"/>
                  </a:cubicBezTo>
                  <a:cubicBezTo>
                    <a:pt x="3307" y="447"/>
                    <a:pt x="3303" y="449"/>
                    <a:pt x="3300" y="450"/>
                  </a:cubicBezTo>
                  <a:cubicBezTo>
                    <a:pt x="3297" y="452"/>
                    <a:pt x="3294" y="454"/>
                    <a:pt x="3291" y="454"/>
                  </a:cubicBezTo>
                  <a:cubicBezTo>
                    <a:pt x="3289" y="454"/>
                    <a:pt x="3286" y="453"/>
                    <a:pt x="3283" y="452"/>
                  </a:cubicBezTo>
                  <a:cubicBezTo>
                    <a:pt x="3283" y="446"/>
                    <a:pt x="3287" y="445"/>
                    <a:pt x="3292" y="445"/>
                  </a:cubicBezTo>
                  <a:cubicBezTo>
                    <a:pt x="3294" y="445"/>
                    <a:pt x="3296" y="445"/>
                    <a:pt x="3298" y="445"/>
                  </a:cubicBezTo>
                  <a:cubicBezTo>
                    <a:pt x="3300" y="445"/>
                    <a:pt x="3302" y="446"/>
                    <a:pt x="3304" y="446"/>
                  </a:cubicBezTo>
                  <a:cubicBezTo>
                    <a:pt x="3308" y="446"/>
                    <a:pt x="3312" y="445"/>
                    <a:pt x="3313" y="441"/>
                  </a:cubicBezTo>
                  <a:cubicBezTo>
                    <a:pt x="3310" y="432"/>
                    <a:pt x="3290" y="438"/>
                    <a:pt x="3283" y="432"/>
                  </a:cubicBezTo>
                  <a:cubicBezTo>
                    <a:pt x="3273" y="420"/>
                    <a:pt x="3269" y="403"/>
                    <a:pt x="3257" y="392"/>
                  </a:cubicBezTo>
                  <a:cubicBezTo>
                    <a:pt x="3253" y="383"/>
                    <a:pt x="3253" y="371"/>
                    <a:pt x="3240" y="368"/>
                  </a:cubicBezTo>
                  <a:cubicBezTo>
                    <a:pt x="3229" y="377"/>
                    <a:pt x="3233" y="396"/>
                    <a:pt x="3216" y="396"/>
                  </a:cubicBezTo>
                  <a:cubicBezTo>
                    <a:pt x="3215" y="396"/>
                    <a:pt x="3214" y="396"/>
                    <a:pt x="3214" y="396"/>
                  </a:cubicBezTo>
                  <a:cubicBezTo>
                    <a:pt x="3210" y="396"/>
                    <a:pt x="3207" y="392"/>
                    <a:pt x="3203" y="391"/>
                  </a:cubicBezTo>
                  <a:cubicBezTo>
                    <a:pt x="3202" y="391"/>
                    <a:pt x="3201" y="391"/>
                    <a:pt x="3201" y="391"/>
                  </a:cubicBezTo>
                  <a:cubicBezTo>
                    <a:pt x="3200" y="391"/>
                    <a:pt x="3198" y="392"/>
                    <a:pt x="3197" y="392"/>
                  </a:cubicBezTo>
                  <a:cubicBezTo>
                    <a:pt x="3196" y="392"/>
                    <a:pt x="3195" y="392"/>
                    <a:pt x="3194" y="392"/>
                  </a:cubicBezTo>
                  <a:cubicBezTo>
                    <a:pt x="3192" y="392"/>
                    <a:pt x="3191" y="392"/>
                    <a:pt x="3189" y="391"/>
                  </a:cubicBezTo>
                  <a:cubicBezTo>
                    <a:pt x="3195" y="384"/>
                    <a:pt x="3188" y="375"/>
                    <a:pt x="3194" y="366"/>
                  </a:cubicBezTo>
                  <a:cubicBezTo>
                    <a:pt x="3190" y="363"/>
                    <a:pt x="3184" y="362"/>
                    <a:pt x="3177" y="361"/>
                  </a:cubicBezTo>
                  <a:cubicBezTo>
                    <a:pt x="3169" y="353"/>
                    <a:pt x="3161" y="343"/>
                    <a:pt x="3146" y="343"/>
                  </a:cubicBezTo>
                  <a:cubicBezTo>
                    <a:pt x="3143" y="343"/>
                    <a:pt x="3139" y="344"/>
                    <a:pt x="3135" y="345"/>
                  </a:cubicBezTo>
                  <a:cubicBezTo>
                    <a:pt x="3132" y="342"/>
                    <a:pt x="3125" y="341"/>
                    <a:pt x="3119" y="341"/>
                  </a:cubicBezTo>
                  <a:cubicBezTo>
                    <a:pt x="3112" y="341"/>
                    <a:pt x="3106" y="343"/>
                    <a:pt x="3105" y="348"/>
                  </a:cubicBezTo>
                  <a:cubicBezTo>
                    <a:pt x="3111" y="356"/>
                    <a:pt x="3107" y="367"/>
                    <a:pt x="3114" y="375"/>
                  </a:cubicBezTo>
                  <a:cubicBezTo>
                    <a:pt x="3111" y="381"/>
                    <a:pt x="3103" y="383"/>
                    <a:pt x="3104" y="390"/>
                  </a:cubicBezTo>
                  <a:cubicBezTo>
                    <a:pt x="3105" y="393"/>
                    <a:pt x="3111" y="394"/>
                    <a:pt x="3114" y="398"/>
                  </a:cubicBezTo>
                  <a:cubicBezTo>
                    <a:pt x="3119" y="405"/>
                    <a:pt x="3120" y="413"/>
                    <a:pt x="3124" y="418"/>
                  </a:cubicBezTo>
                  <a:cubicBezTo>
                    <a:pt x="3120" y="429"/>
                    <a:pt x="3107" y="433"/>
                    <a:pt x="3095" y="437"/>
                  </a:cubicBezTo>
                  <a:cubicBezTo>
                    <a:pt x="3098" y="451"/>
                    <a:pt x="3112" y="477"/>
                    <a:pt x="3091" y="482"/>
                  </a:cubicBezTo>
                  <a:cubicBezTo>
                    <a:pt x="3081" y="477"/>
                    <a:pt x="3073" y="469"/>
                    <a:pt x="3066" y="460"/>
                  </a:cubicBezTo>
                  <a:cubicBezTo>
                    <a:pt x="3065" y="450"/>
                    <a:pt x="3070" y="440"/>
                    <a:pt x="3063" y="435"/>
                  </a:cubicBezTo>
                  <a:cubicBezTo>
                    <a:pt x="3026" y="434"/>
                    <a:pt x="3008" y="417"/>
                    <a:pt x="2980" y="409"/>
                  </a:cubicBezTo>
                  <a:cubicBezTo>
                    <a:pt x="2975" y="409"/>
                    <a:pt x="2974" y="412"/>
                    <a:pt x="2969" y="412"/>
                  </a:cubicBezTo>
                  <a:cubicBezTo>
                    <a:pt x="2968" y="412"/>
                    <a:pt x="2968" y="412"/>
                    <a:pt x="2968" y="412"/>
                  </a:cubicBezTo>
                  <a:cubicBezTo>
                    <a:pt x="2963" y="407"/>
                    <a:pt x="2963" y="398"/>
                    <a:pt x="2958" y="393"/>
                  </a:cubicBezTo>
                  <a:cubicBezTo>
                    <a:pt x="2956" y="393"/>
                    <a:pt x="2953" y="392"/>
                    <a:pt x="2950" y="392"/>
                  </a:cubicBezTo>
                  <a:cubicBezTo>
                    <a:pt x="2949" y="392"/>
                    <a:pt x="2948" y="392"/>
                    <a:pt x="2947" y="392"/>
                  </a:cubicBezTo>
                  <a:cubicBezTo>
                    <a:pt x="2944" y="388"/>
                    <a:pt x="2940" y="384"/>
                    <a:pt x="2940" y="379"/>
                  </a:cubicBezTo>
                  <a:cubicBezTo>
                    <a:pt x="2940" y="372"/>
                    <a:pt x="2953" y="356"/>
                    <a:pt x="2958" y="352"/>
                  </a:cubicBezTo>
                  <a:cubicBezTo>
                    <a:pt x="2966" y="344"/>
                    <a:pt x="2981" y="343"/>
                    <a:pt x="2983" y="335"/>
                  </a:cubicBezTo>
                  <a:cubicBezTo>
                    <a:pt x="2969" y="329"/>
                    <a:pt x="2949" y="330"/>
                    <a:pt x="2936" y="322"/>
                  </a:cubicBezTo>
                  <a:cubicBezTo>
                    <a:pt x="2939" y="320"/>
                    <a:pt x="2943" y="319"/>
                    <a:pt x="2947" y="319"/>
                  </a:cubicBezTo>
                  <a:cubicBezTo>
                    <a:pt x="2959" y="319"/>
                    <a:pt x="2973" y="326"/>
                    <a:pt x="2985" y="327"/>
                  </a:cubicBezTo>
                  <a:cubicBezTo>
                    <a:pt x="2988" y="323"/>
                    <a:pt x="2993" y="320"/>
                    <a:pt x="2998" y="320"/>
                  </a:cubicBezTo>
                  <a:cubicBezTo>
                    <a:pt x="3000" y="320"/>
                    <a:pt x="3003" y="321"/>
                    <a:pt x="3005" y="322"/>
                  </a:cubicBezTo>
                  <a:cubicBezTo>
                    <a:pt x="3011" y="319"/>
                    <a:pt x="3018" y="316"/>
                    <a:pt x="3018" y="308"/>
                  </a:cubicBezTo>
                  <a:cubicBezTo>
                    <a:pt x="3008" y="306"/>
                    <a:pt x="2995" y="306"/>
                    <a:pt x="2991" y="299"/>
                  </a:cubicBezTo>
                  <a:cubicBezTo>
                    <a:pt x="2993" y="297"/>
                    <a:pt x="2996" y="297"/>
                    <a:pt x="2998" y="297"/>
                  </a:cubicBezTo>
                  <a:cubicBezTo>
                    <a:pt x="3002" y="297"/>
                    <a:pt x="3006" y="298"/>
                    <a:pt x="3010" y="299"/>
                  </a:cubicBezTo>
                  <a:cubicBezTo>
                    <a:pt x="3014" y="301"/>
                    <a:pt x="3018" y="302"/>
                    <a:pt x="3021" y="302"/>
                  </a:cubicBezTo>
                  <a:cubicBezTo>
                    <a:pt x="3022" y="302"/>
                    <a:pt x="3022" y="302"/>
                    <a:pt x="3023" y="302"/>
                  </a:cubicBezTo>
                  <a:cubicBezTo>
                    <a:pt x="3028" y="297"/>
                    <a:pt x="3024" y="287"/>
                    <a:pt x="3033" y="286"/>
                  </a:cubicBezTo>
                  <a:cubicBezTo>
                    <a:pt x="3037" y="286"/>
                    <a:pt x="3038" y="290"/>
                    <a:pt x="3042" y="290"/>
                  </a:cubicBezTo>
                  <a:cubicBezTo>
                    <a:pt x="3043" y="290"/>
                    <a:pt x="3043" y="290"/>
                    <a:pt x="3043" y="290"/>
                  </a:cubicBezTo>
                  <a:cubicBezTo>
                    <a:pt x="3047" y="289"/>
                    <a:pt x="3044" y="284"/>
                    <a:pt x="3048" y="284"/>
                  </a:cubicBezTo>
                  <a:cubicBezTo>
                    <a:pt x="3048" y="284"/>
                    <a:pt x="3048" y="284"/>
                    <a:pt x="3049" y="284"/>
                  </a:cubicBezTo>
                  <a:cubicBezTo>
                    <a:pt x="3054" y="285"/>
                    <a:pt x="3054" y="290"/>
                    <a:pt x="3060" y="290"/>
                  </a:cubicBezTo>
                  <a:cubicBezTo>
                    <a:pt x="3067" y="287"/>
                    <a:pt x="3073" y="282"/>
                    <a:pt x="3076" y="275"/>
                  </a:cubicBezTo>
                  <a:cubicBezTo>
                    <a:pt x="3073" y="270"/>
                    <a:pt x="3071" y="265"/>
                    <a:pt x="3067" y="261"/>
                  </a:cubicBezTo>
                  <a:cubicBezTo>
                    <a:pt x="3069" y="258"/>
                    <a:pt x="3073" y="257"/>
                    <a:pt x="3073" y="253"/>
                  </a:cubicBezTo>
                  <a:cubicBezTo>
                    <a:pt x="3070" y="248"/>
                    <a:pt x="3065" y="244"/>
                    <a:pt x="3056" y="244"/>
                  </a:cubicBezTo>
                  <a:cubicBezTo>
                    <a:pt x="3055" y="244"/>
                    <a:pt x="3054" y="244"/>
                    <a:pt x="3053" y="244"/>
                  </a:cubicBezTo>
                  <a:cubicBezTo>
                    <a:pt x="3050" y="242"/>
                    <a:pt x="3045" y="239"/>
                    <a:pt x="3041" y="239"/>
                  </a:cubicBezTo>
                  <a:cubicBezTo>
                    <a:pt x="3039" y="239"/>
                    <a:pt x="3037" y="240"/>
                    <a:pt x="3035" y="241"/>
                  </a:cubicBezTo>
                  <a:cubicBezTo>
                    <a:pt x="3034" y="247"/>
                    <a:pt x="3041" y="247"/>
                    <a:pt x="3040" y="253"/>
                  </a:cubicBezTo>
                  <a:cubicBezTo>
                    <a:pt x="3038" y="256"/>
                    <a:pt x="3034" y="256"/>
                    <a:pt x="3031" y="258"/>
                  </a:cubicBezTo>
                  <a:cubicBezTo>
                    <a:pt x="3034" y="268"/>
                    <a:pt x="3026" y="277"/>
                    <a:pt x="3017" y="277"/>
                  </a:cubicBezTo>
                  <a:cubicBezTo>
                    <a:pt x="3017" y="277"/>
                    <a:pt x="3017" y="277"/>
                    <a:pt x="3016" y="277"/>
                  </a:cubicBezTo>
                  <a:cubicBezTo>
                    <a:pt x="3001" y="275"/>
                    <a:pt x="3012" y="262"/>
                    <a:pt x="3011" y="255"/>
                  </a:cubicBezTo>
                  <a:cubicBezTo>
                    <a:pt x="3010" y="250"/>
                    <a:pt x="3003" y="247"/>
                    <a:pt x="2998" y="247"/>
                  </a:cubicBezTo>
                  <a:cubicBezTo>
                    <a:pt x="2997" y="247"/>
                    <a:pt x="2997" y="247"/>
                    <a:pt x="2997" y="247"/>
                  </a:cubicBezTo>
                  <a:cubicBezTo>
                    <a:pt x="2988" y="249"/>
                    <a:pt x="2994" y="254"/>
                    <a:pt x="2990" y="262"/>
                  </a:cubicBezTo>
                  <a:cubicBezTo>
                    <a:pt x="2990" y="262"/>
                    <a:pt x="2990" y="262"/>
                    <a:pt x="2990" y="262"/>
                  </a:cubicBezTo>
                  <a:cubicBezTo>
                    <a:pt x="2981" y="262"/>
                    <a:pt x="2984" y="251"/>
                    <a:pt x="2979" y="248"/>
                  </a:cubicBezTo>
                  <a:cubicBezTo>
                    <a:pt x="2976" y="245"/>
                    <a:pt x="2964" y="248"/>
                    <a:pt x="2964" y="242"/>
                  </a:cubicBezTo>
                  <a:cubicBezTo>
                    <a:pt x="2964" y="237"/>
                    <a:pt x="2971" y="237"/>
                    <a:pt x="2972" y="232"/>
                  </a:cubicBezTo>
                  <a:cubicBezTo>
                    <a:pt x="2966" y="225"/>
                    <a:pt x="2961" y="217"/>
                    <a:pt x="2953" y="212"/>
                  </a:cubicBezTo>
                  <a:cubicBezTo>
                    <a:pt x="2952" y="212"/>
                    <a:pt x="2951" y="212"/>
                    <a:pt x="2951" y="212"/>
                  </a:cubicBezTo>
                  <a:moveTo>
                    <a:pt x="839" y="202"/>
                  </a:moveTo>
                  <a:cubicBezTo>
                    <a:pt x="830" y="202"/>
                    <a:pt x="820" y="205"/>
                    <a:pt x="818" y="211"/>
                  </a:cubicBezTo>
                  <a:cubicBezTo>
                    <a:pt x="820" y="218"/>
                    <a:pt x="809" y="219"/>
                    <a:pt x="808" y="226"/>
                  </a:cubicBezTo>
                  <a:cubicBezTo>
                    <a:pt x="810" y="228"/>
                    <a:pt x="814" y="228"/>
                    <a:pt x="818" y="228"/>
                  </a:cubicBezTo>
                  <a:cubicBezTo>
                    <a:pt x="819" y="228"/>
                    <a:pt x="819" y="228"/>
                    <a:pt x="820" y="228"/>
                  </a:cubicBezTo>
                  <a:cubicBezTo>
                    <a:pt x="820" y="228"/>
                    <a:pt x="821" y="228"/>
                    <a:pt x="822" y="228"/>
                  </a:cubicBezTo>
                  <a:cubicBezTo>
                    <a:pt x="827" y="228"/>
                    <a:pt x="832" y="228"/>
                    <a:pt x="833" y="234"/>
                  </a:cubicBezTo>
                  <a:cubicBezTo>
                    <a:pt x="832" y="235"/>
                    <a:pt x="830" y="236"/>
                    <a:pt x="829" y="236"/>
                  </a:cubicBezTo>
                  <a:cubicBezTo>
                    <a:pt x="827" y="236"/>
                    <a:pt x="826" y="235"/>
                    <a:pt x="824" y="233"/>
                  </a:cubicBezTo>
                  <a:cubicBezTo>
                    <a:pt x="823" y="232"/>
                    <a:pt x="821" y="231"/>
                    <a:pt x="818" y="231"/>
                  </a:cubicBezTo>
                  <a:cubicBezTo>
                    <a:pt x="818" y="231"/>
                    <a:pt x="818" y="231"/>
                    <a:pt x="818" y="231"/>
                  </a:cubicBezTo>
                  <a:cubicBezTo>
                    <a:pt x="817" y="234"/>
                    <a:pt x="817" y="235"/>
                    <a:pt x="818" y="238"/>
                  </a:cubicBezTo>
                  <a:cubicBezTo>
                    <a:pt x="826" y="238"/>
                    <a:pt x="832" y="246"/>
                    <a:pt x="842" y="247"/>
                  </a:cubicBezTo>
                  <a:cubicBezTo>
                    <a:pt x="843" y="247"/>
                    <a:pt x="844" y="247"/>
                    <a:pt x="845" y="247"/>
                  </a:cubicBezTo>
                  <a:cubicBezTo>
                    <a:pt x="851" y="247"/>
                    <a:pt x="858" y="245"/>
                    <a:pt x="865" y="244"/>
                  </a:cubicBezTo>
                  <a:cubicBezTo>
                    <a:pt x="861" y="232"/>
                    <a:pt x="841" y="222"/>
                    <a:pt x="854" y="206"/>
                  </a:cubicBezTo>
                  <a:cubicBezTo>
                    <a:pt x="851" y="203"/>
                    <a:pt x="845" y="202"/>
                    <a:pt x="839" y="202"/>
                  </a:cubicBezTo>
                  <a:moveTo>
                    <a:pt x="3096" y="176"/>
                  </a:moveTo>
                  <a:cubicBezTo>
                    <a:pt x="3090" y="176"/>
                    <a:pt x="3084" y="176"/>
                    <a:pt x="3080" y="177"/>
                  </a:cubicBezTo>
                  <a:cubicBezTo>
                    <a:pt x="3077" y="181"/>
                    <a:pt x="3080" y="183"/>
                    <a:pt x="3081" y="187"/>
                  </a:cubicBezTo>
                  <a:cubicBezTo>
                    <a:pt x="3076" y="181"/>
                    <a:pt x="3071" y="179"/>
                    <a:pt x="3064" y="179"/>
                  </a:cubicBezTo>
                  <a:cubicBezTo>
                    <a:pt x="3053" y="179"/>
                    <a:pt x="3040" y="186"/>
                    <a:pt x="3035" y="194"/>
                  </a:cubicBezTo>
                  <a:cubicBezTo>
                    <a:pt x="3038" y="195"/>
                    <a:pt x="3043" y="198"/>
                    <a:pt x="3040" y="201"/>
                  </a:cubicBezTo>
                  <a:cubicBezTo>
                    <a:pt x="3039" y="202"/>
                    <a:pt x="3039" y="202"/>
                    <a:pt x="3038" y="202"/>
                  </a:cubicBezTo>
                  <a:cubicBezTo>
                    <a:pt x="3037" y="202"/>
                    <a:pt x="3036" y="202"/>
                    <a:pt x="3036" y="202"/>
                  </a:cubicBezTo>
                  <a:cubicBezTo>
                    <a:pt x="3035" y="202"/>
                    <a:pt x="3034" y="202"/>
                    <a:pt x="3034" y="202"/>
                  </a:cubicBezTo>
                  <a:cubicBezTo>
                    <a:pt x="3033" y="202"/>
                    <a:pt x="3032" y="202"/>
                    <a:pt x="3032" y="203"/>
                  </a:cubicBezTo>
                  <a:cubicBezTo>
                    <a:pt x="3037" y="207"/>
                    <a:pt x="3054" y="219"/>
                    <a:pt x="3035" y="221"/>
                  </a:cubicBezTo>
                  <a:cubicBezTo>
                    <a:pt x="3034" y="218"/>
                    <a:pt x="3033" y="215"/>
                    <a:pt x="3033" y="212"/>
                  </a:cubicBezTo>
                  <a:cubicBezTo>
                    <a:pt x="3012" y="205"/>
                    <a:pt x="3027" y="187"/>
                    <a:pt x="3036" y="179"/>
                  </a:cubicBezTo>
                  <a:cubicBezTo>
                    <a:pt x="3034" y="177"/>
                    <a:pt x="3031" y="176"/>
                    <a:pt x="3027" y="176"/>
                  </a:cubicBezTo>
                  <a:cubicBezTo>
                    <a:pt x="3010" y="176"/>
                    <a:pt x="2985" y="199"/>
                    <a:pt x="2990" y="213"/>
                  </a:cubicBezTo>
                  <a:cubicBezTo>
                    <a:pt x="2993" y="222"/>
                    <a:pt x="3009" y="214"/>
                    <a:pt x="3014" y="222"/>
                  </a:cubicBezTo>
                  <a:cubicBezTo>
                    <a:pt x="3013" y="224"/>
                    <a:pt x="3012" y="225"/>
                    <a:pt x="3009" y="225"/>
                  </a:cubicBezTo>
                  <a:cubicBezTo>
                    <a:pt x="3008" y="225"/>
                    <a:pt x="3006" y="224"/>
                    <a:pt x="3004" y="224"/>
                  </a:cubicBezTo>
                  <a:cubicBezTo>
                    <a:pt x="3002" y="224"/>
                    <a:pt x="3001" y="224"/>
                    <a:pt x="2999" y="224"/>
                  </a:cubicBezTo>
                  <a:cubicBezTo>
                    <a:pt x="2999" y="224"/>
                    <a:pt x="2999" y="224"/>
                    <a:pt x="2999" y="224"/>
                  </a:cubicBezTo>
                  <a:cubicBezTo>
                    <a:pt x="2999" y="230"/>
                    <a:pt x="3004" y="232"/>
                    <a:pt x="3008" y="235"/>
                  </a:cubicBezTo>
                  <a:cubicBezTo>
                    <a:pt x="3013" y="234"/>
                    <a:pt x="3018" y="234"/>
                    <a:pt x="3023" y="234"/>
                  </a:cubicBezTo>
                  <a:cubicBezTo>
                    <a:pt x="3034" y="234"/>
                    <a:pt x="3045" y="235"/>
                    <a:pt x="3056" y="236"/>
                  </a:cubicBezTo>
                  <a:cubicBezTo>
                    <a:pt x="3066" y="237"/>
                    <a:pt x="3077" y="238"/>
                    <a:pt x="3087" y="238"/>
                  </a:cubicBezTo>
                  <a:cubicBezTo>
                    <a:pt x="3092" y="238"/>
                    <a:pt x="3097" y="238"/>
                    <a:pt x="3102" y="238"/>
                  </a:cubicBezTo>
                  <a:cubicBezTo>
                    <a:pt x="3104" y="232"/>
                    <a:pt x="3095" y="231"/>
                    <a:pt x="3100" y="226"/>
                  </a:cubicBezTo>
                  <a:cubicBezTo>
                    <a:pt x="3113" y="230"/>
                    <a:pt x="3115" y="242"/>
                    <a:pt x="3125" y="248"/>
                  </a:cubicBezTo>
                  <a:cubicBezTo>
                    <a:pt x="3124" y="250"/>
                    <a:pt x="3122" y="254"/>
                    <a:pt x="3124" y="256"/>
                  </a:cubicBezTo>
                  <a:cubicBezTo>
                    <a:pt x="3128" y="255"/>
                    <a:pt x="3133" y="254"/>
                    <a:pt x="3137" y="254"/>
                  </a:cubicBezTo>
                  <a:cubicBezTo>
                    <a:pt x="3148" y="254"/>
                    <a:pt x="3157" y="259"/>
                    <a:pt x="3163" y="265"/>
                  </a:cubicBezTo>
                  <a:cubicBezTo>
                    <a:pt x="3159" y="275"/>
                    <a:pt x="3152" y="283"/>
                    <a:pt x="3146" y="290"/>
                  </a:cubicBezTo>
                  <a:cubicBezTo>
                    <a:pt x="3147" y="294"/>
                    <a:pt x="3149" y="296"/>
                    <a:pt x="3148" y="300"/>
                  </a:cubicBezTo>
                  <a:cubicBezTo>
                    <a:pt x="3141" y="303"/>
                    <a:pt x="3130" y="304"/>
                    <a:pt x="3120" y="304"/>
                  </a:cubicBezTo>
                  <a:cubicBezTo>
                    <a:pt x="3117" y="304"/>
                    <a:pt x="3113" y="304"/>
                    <a:pt x="3111" y="303"/>
                  </a:cubicBezTo>
                  <a:cubicBezTo>
                    <a:pt x="3110" y="305"/>
                    <a:pt x="3109" y="306"/>
                    <a:pt x="3107" y="306"/>
                  </a:cubicBezTo>
                  <a:cubicBezTo>
                    <a:pt x="3108" y="316"/>
                    <a:pt x="3112" y="319"/>
                    <a:pt x="3118" y="319"/>
                  </a:cubicBezTo>
                  <a:cubicBezTo>
                    <a:pt x="3122" y="319"/>
                    <a:pt x="3126" y="318"/>
                    <a:pt x="3131" y="317"/>
                  </a:cubicBezTo>
                  <a:cubicBezTo>
                    <a:pt x="3136" y="316"/>
                    <a:pt x="3141" y="314"/>
                    <a:pt x="3146" y="314"/>
                  </a:cubicBezTo>
                  <a:cubicBezTo>
                    <a:pt x="3147" y="314"/>
                    <a:pt x="3148" y="315"/>
                    <a:pt x="3148" y="315"/>
                  </a:cubicBezTo>
                  <a:cubicBezTo>
                    <a:pt x="3153" y="319"/>
                    <a:pt x="3158" y="324"/>
                    <a:pt x="3167" y="325"/>
                  </a:cubicBezTo>
                  <a:cubicBezTo>
                    <a:pt x="3174" y="338"/>
                    <a:pt x="3197" y="336"/>
                    <a:pt x="3204" y="349"/>
                  </a:cubicBezTo>
                  <a:cubicBezTo>
                    <a:pt x="3206" y="349"/>
                    <a:pt x="3211" y="350"/>
                    <a:pt x="3216" y="350"/>
                  </a:cubicBezTo>
                  <a:cubicBezTo>
                    <a:pt x="3220" y="350"/>
                    <a:pt x="3224" y="349"/>
                    <a:pt x="3225" y="346"/>
                  </a:cubicBezTo>
                  <a:cubicBezTo>
                    <a:pt x="3221" y="336"/>
                    <a:pt x="3202" y="337"/>
                    <a:pt x="3199" y="326"/>
                  </a:cubicBezTo>
                  <a:cubicBezTo>
                    <a:pt x="3201" y="325"/>
                    <a:pt x="3202" y="324"/>
                    <a:pt x="3204" y="324"/>
                  </a:cubicBezTo>
                  <a:cubicBezTo>
                    <a:pt x="3209" y="324"/>
                    <a:pt x="3216" y="329"/>
                    <a:pt x="3222" y="333"/>
                  </a:cubicBezTo>
                  <a:cubicBezTo>
                    <a:pt x="3228" y="337"/>
                    <a:pt x="3234" y="342"/>
                    <a:pt x="3237" y="342"/>
                  </a:cubicBezTo>
                  <a:cubicBezTo>
                    <a:pt x="3240" y="342"/>
                    <a:pt x="3242" y="339"/>
                    <a:pt x="3241" y="330"/>
                  </a:cubicBezTo>
                  <a:cubicBezTo>
                    <a:pt x="3244" y="329"/>
                    <a:pt x="3248" y="329"/>
                    <a:pt x="3248" y="327"/>
                  </a:cubicBezTo>
                  <a:cubicBezTo>
                    <a:pt x="3241" y="316"/>
                    <a:pt x="3225" y="313"/>
                    <a:pt x="3216" y="303"/>
                  </a:cubicBezTo>
                  <a:cubicBezTo>
                    <a:pt x="3215" y="298"/>
                    <a:pt x="3215" y="295"/>
                    <a:pt x="3213" y="290"/>
                  </a:cubicBezTo>
                  <a:cubicBezTo>
                    <a:pt x="3215" y="289"/>
                    <a:pt x="3213" y="287"/>
                    <a:pt x="3216" y="287"/>
                  </a:cubicBezTo>
                  <a:cubicBezTo>
                    <a:pt x="3216" y="287"/>
                    <a:pt x="3216" y="287"/>
                    <a:pt x="3216" y="287"/>
                  </a:cubicBezTo>
                  <a:cubicBezTo>
                    <a:pt x="3217" y="287"/>
                    <a:pt x="3217" y="287"/>
                    <a:pt x="3218" y="287"/>
                  </a:cubicBezTo>
                  <a:cubicBezTo>
                    <a:pt x="3224" y="287"/>
                    <a:pt x="3232" y="289"/>
                    <a:pt x="3235" y="294"/>
                  </a:cubicBezTo>
                  <a:cubicBezTo>
                    <a:pt x="3234" y="297"/>
                    <a:pt x="3230" y="297"/>
                    <a:pt x="3231" y="302"/>
                  </a:cubicBezTo>
                  <a:cubicBezTo>
                    <a:pt x="3237" y="305"/>
                    <a:pt x="3244" y="307"/>
                    <a:pt x="3251" y="309"/>
                  </a:cubicBezTo>
                  <a:cubicBezTo>
                    <a:pt x="3251" y="301"/>
                    <a:pt x="3257" y="300"/>
                    <a:pt x="3263" y="298"/>
                  </a:cubicBezTo>
                  <a:cubicBezTo>
                    <a:pt x="3266" y="296"/>
                    <a:pt x="3265" y="292"/>
                    <a:pt x="3267" y="290"/>
                  </a:cubicBezTo>
                  <a:cubicBezTo>
                    <a:pt x="3267" y="290"/>
                    <a:pt x="3268" y="290"/>
                    <a:pt x="3269" y="290"/>
                  </a:cubicBezTo>
                  <a:cubicBezTo>
                    <a:pt x="3271" y="290"/>
                    <a:pt x="3272" y="289"/>
                    <a:pt x="3275" y="289"/>
                  </a:cubicBezTo>
                  <a:cubicBezTo>
                    <a:pt x="3274" y="275"/>
                    <a:pt x="3255" y="278"/>
                    <a:pt x="3246" y="272"/>
                  </a:cubicBezTo>
                  <a:cubicBezTo>
                    <a:pt x="3242" y="270"/>
                    <a:pt x="3243" y="266"/>
                    <a:pt x="3238" y="265"/>
                  </a:cubicBezTo>
                  <a:cubicBezTo>
                    <a:pt x="3238" y="265"/>
                    <a:pt x="3237" y="265"/>
                    <a:pt x="3237" y="265"/>
                  </a:cubicBezTo>
                  <a:cubicBezTo>
                    <a:pt x="3236" y="265"/>
                    <a:pt x="3236" y="265"/>
                    <a:pt x="3235" y="265"/>
                  </a:cubicBezTo>
                  <a:cubicBezTo>
                    <a:pt x="3235" y="265"/>
                    <a:pt x="3234" y="265"/>
                    <a:pt x="3234" y="265"/>
                  </a:cubicBezTo>
                  <a:cubicBezTo>
                    <a:pt x="3232" y="265"/>
                    <a:pt x="3230" y="266"/>
                    <a:pt x="3229" y="266"/>
                  </a:cubicBezTo>
                  <a:cubicBezTo>
                    <a:pt x="3219" y="259"/>
                    <a:pt x="3205" y="255"/>
                    <a:pt x="3198" y="246"/>
                  </a:cubicBezTo>
                  <a:cubicBezTo>
                    <a:pt x="3199" y="244"/>
                    <a:pt x="3201" y="243"/>
                    <a:pt x="3203" y="243"/>
                  </a:cubicBezTo>
                  <a:cubicBezTo>
                    <a:pt x="3205" y="243"/>
                    <a:pt x="3207" y="244"/>
                    <a:pt x="3209" y="244"/>
                  </a:cubicBezTo>
                  <a:cubicBezTo>
                    <a:pt x="3211" y="245"/>
                    <a:pt x="3213" y="245"/>
                    <a:pt x="3215" y="245"/>
                  </a:cubicBezTo>
                  <a:cubicBezTo>
                    <a:pt x="3216" y="245"/>
                    <a:pt x="3218" y="245"/>
                    <a:pt x="3219" y="243"/>
                  </a:cubicBezTo>
                  <a:cubicBezTo>
                    <a:pt x="3217" y="238"/>
                    <a:pt x="3212" y="234"/>
                    <a:pt x="3205" y="234"/>
                  </a:cubicBezTo>
                  <a:cubicBezTo>
                    <a:pt x="3204" y="234"/>
                    <a:pt x="3202" y="234"/>
                    <a:pt x="3200" y="235"/>
                  </a:cubicBezTo>
                  <a:cubicBezTo>
                    <a:pt x="3197" y="232"/>
                    <a:pt x="3197" y="227"/>
                    <a:pt x="3194" y="224"/>
                  </a:cubicBezTo>
                  <a:cubicBezTo>
                    <a:pt x="3193" y="224"/>
                    <a:pt x="3193" y="224"/>
                    <a:pt x="3192" y="224"/>
                  </a:cubicBezTo>
                  <a:cubicBezTo>
                    <a:pt x="3187" y="224"/>
                    <a:pt x="3184" y="221"/>
                    <a:pt x="3178" y="220"/>
                  </a:cubicBezTo>
                  <a:cubicBezTo>
                    <a:pt x="3175" y="220"/>
                    <a:pt x="3173" y="224"/>
                    <a:pt x="3170" y="224"/>
                  </a:cubicBezTo>
                  <a:cubicBezTo>
                    <a:pt x="3169" y="224"/>
                    <a:pt x="3168" y="223"/>
                    <a:pt x="3167" y="222"/>
                  </a:cubicBezTo>
                  <a:cubicBezTo>
                    <a:pt x="3166" y="216"/>
                    <a:pt x="3175" y="219"/>
                    <a:pt x="3175" y="214"/>
                  </a:cubicBezTo>
                  <a:cubicBezTo>
                    <a:pt x="3173" y="210"/>
                    <a:pt x="3169" y="209"/>
                    <a:pt x="3164" y="209"/>
                  </a:cubicBezTo>
                  <a:cubicBezTo>
                    <a:pt x="3160" y="209"/>
                    <a:pt x="3155" y="210"/>
                    <a:pt x="3152" y="213"/>
                  </a:cubicBezTo>
                  <a:cubicBezTo>
                    <a:pt x="3141" y="210"/>
                    <a:pt x="3137" y="202"/>
                    <a:pt x="3134" y="193"/>
                  </a:cubicBezTo>
                  <a:cubicBezTo>
                    <a:pt x="3108" y="193"/>
                    <a:pt x="3108" y="193"/>
                    <a:pt x="3108" y="193"/>
                  </a:cubicBezTo>
                  <a:cubicBezTo>
                    <a:pt x="3104" y="195"/>
                    <a:pt x="3105" y="201"/>
                    <a:pt x="3102" y="203"/>
                  </a:cubicBezTo>
                  <a:cubicBezTo>
                    <a:pt x="3094" y="203"/>
                    <a:pt x="3091" y="198"/>
                    <a:pt x="3084" y="197"/>
                  </a:cubicBezTo>
                  <a:cubicBezTo>
                    <a:pt x="3082" y="199"/>
                    <a:pt x="3084" y="204"/>
                    <a:pt x="3079" y="204"/>
                  </a:cubicBezTo>
                  <a:cubicBezTo>
                    <a:pt x="3079" y="204"/>
                    <a:pt x="3079" y="204"/>
                    <a:pt x="3079" y="204"/>
                  </a:cubicBezTo>
                  <a:cubicBezTo>
                    <a:pt x="3073" y="199"/>
                    <a:pt x="3083" y="194"/>
                    <a:pt x="3084" y="188"/>
                  </a:cubicBezTo>
                  <a:cubicBezTo>
                    <a:pt x="3088" y="189"/>
                    <a:pt x="3090" y="192"/>
                    <a:pt x="3095" y="192"/>
                  </a:cubicBezTo>
                  <a:cubicBezTo>
                    <a:pt x="3103" y="185"/>
                    <a:pt x="3119" y="189"/>
                    <a:pt x="3127" y="185"/>
                  </a:cubicBezTo>
                  <a:cubicBezTo>
                    <a:pt x="3122" y="179"/>
                    <a:pt x="3108" y="176"/>
                    <a:pt x="3096" y="176"/>
                  </a:cubicBezTo>
                  <a:moveTo>
                    <a:pt x="2892" y="174"/>
                  </a:moveTo>
                  <a:cubicBezTo>
                    <a:pt x="2886" y="174"/>
                    <a:pt x="2879" y="178"/>
                    <a:pt x="2879" y="184"/>
                  </a:cubicBezTo>
                  <a:cubicBezTo>
                    <a:pt x="2880" y="189"/>
                    <a:pt x="2886" y="188"/>
                    <a:pt x="2888" y="193"/>
                  </a:cubicBezTo>
                  <a:cubicBezTo>
                    <a:pt x="2887" y="194"/>
                    <a:pt x="2886" y="195"/>
                    <a:pt x="2885" y="196"/>
                  </a:cubicBezTo>
                  <a:cubicBezTo>
                    <a:pt x="2884" y="196"/>
                    <a:pt x="2884" y="196"/>
                    <a:pt x="2884" y="196"/>
                  </a:cubicBezTo>
                  <a:cubicBezTo>
                    <a:pt x="2878" y="196"/>
                    <a:pt x="2878" y="191"/>
                    <a:pt x="2872" y="190"/>
                  </a:cubicBezTo>
                  <a:cubicBezTo>
                    <a:pt x="2869" y="192"/>
                    <a:pt x="2864" y="194"/>
                    <a:pt x="2864" y="199"/>
                  </a:cubicBezTo>
                  <a:cubicBezTo>
                    <a:pt x="2867" y="204"/>
                    <a:pt x="2876" y="204"/>
                    <a:pt x="2885" y="205"/>
                  </a:cubicBezTo>
                  <a:cubicBezTo>
                    <a:pt x="2891" y="210"/>
                    <a:pt x="2892" y="218"/>
                    <a:pt x="2900" y="218"/>
                  </a:cubicBezTo>
                  <a:cubicBezTo>
                    <a:pt x="2900" y="218"/>
                    <a:pt x="2901" y="218"/>
                    <a:pt x="2901" y="218"/>
                  </a:cubicBezTo>
                  <a:cubicBezTo>
                    <a:pt x="2904" y="218"/>
                    <a:pt x="2906" y="217"/>
                    <a:pt x="2909" y="215"/>
                  </a:cubicBezTo>
                  <a:cubicBezTo>
                    <a:pt x="2911" y="214"/>
                    <a:pt x="2914" y="212"/>
                    <a:pt x="2917" y="212"/>
                  </a:cubicBezTo>
                  <a:cubicBezTo>
                    <a:pt x="2918" y="212"/>
                    <a:pt x="2919" y="212"/>
                    <a:pt x="2920" y="213"/>
                  </a:cubicBezTo>
                  <a:cubicBezTo>
                    <a:pt x="2923" y="209"/>
                    <a:pt x="2926" y="206"/>
                    <a:pt x="2926" y="200"/>
                  </a:cubicBezTo>
                  <a:cubicBezTo>
                    <a:pt x="2923" y="194"/>
                    <a:pt x="2913" y="194"/>
                    <a:pt x="2911" y="188"/>
                  </a:cubicBezTo>
                  <a:cubicBezTo>
                    <a:pt x="2913" y="185"/>
                    <a:pt x="2919" y="185"/>
                    <a:pt x="2918" y="179"/>
                  </a:cubicBezTo>
                  <a:cubicBezTo>
                    <a:pt x="2917" y="178"/>
                    <a:pt x="2915" y="177"/>
                    <a:pt x="2912" y="177"/>
                  </a:cubicBezTo>
                  <a:cubicBezTo>
                    <a:pt x="2909" y="177"/>
                    <a:pt x="2905" y="178"/>
                    <a:pt x="2902" y="178"/>
                  </a:cubicBezTo>
                  <a:cubicBezTo>
                    <a:pt x="2900" y="175"/>
                    <a:pt x="2896" y="174"/>
                    <a:pt x="2892" y="174"/>
                  </a:cubicBezTo>
                  <a:moveTo>
                    <a:pt x="2833" y="173"/>
                  </a:moveTo>
                  <a:cubicBezTo>
                    <a:pt x="2828" y="173"/>
                    <a:pt x="2823" y="176"/>
                    <a:pt x="2824" y="181"/>
                  </a:cubicBezTo>
                  <a:cubicBezTo>
                    <a:pt x="2824" y="185"/>
                    <a:pt x="2832" y="186"/>
                    <a:pt x="2831" y="189"/>
                  </a:cubicBezTo>
                  <a:cubicBezTo>
                    <a:pt x="2828" y="188"/>
                    <a:pt x="2822" y="187"/>
                    <a:pt x="2816" y="187"/>
                  </a:cubicBezTo>
                  <a:cubicBezTo>
                    <a:pt x="2813" y="187"/>
                    <a:pt x="2810" y="187"/>
                    <a:pt x="2808" y="188"/>
                  </a:cubicBezTo>
                  <a:cubicBezTo>
                    <a:pt x="2808" y="196"/>
                    <a:pt x="2818" y="211"/>
                    <a:pt x="2809" y="214"/>
                  </a:cubicBezTo>
                  <a:cubicBezTo>
                    <a:pt x="2803" y="205"/>
                    <a:pt x="2801" y="192"/>
                    <a:pt x="2787" y="188"/>
                  </a:cubicBezTo>
                  <a:cubicBezTo>
                    <a:pt x="2785" y="194"/>
                    <a:pt x="2782" y="204"/>
                    <a:pt x="2775" y="204"/>
                  </a:cubicBezTo>
                  <a:cubicBezTo>
                    <a:pt x="2774" y="204"/>
                    <a:pt x="2772" y="203"/>
                    <a:pt x="2771" y="202"/>
                  </a:cubicBezTo>
                  <a:cubicBezTo>
                    <a:pt x="2770" y="197"/>
                    <a:pt x="2778" y="198"/>
                    <a:pt x="2776" y="192"/>
                  </a:cubicBezTo>
                  <a:cubicBezTo>
                    <a:pt x="2774" y="191"/>
                    <a:pt x="2772" y="191"/>
                    <a:pt x="2770" y="191"/>
                  </a:cubicBezTo>
                  <a:cubicBezTo>
                    <a:pt x="2765" y="191"/>
                    <a:pt x="2758" y="194"/>
                    <a:pt x="2753" y="194"/>
                  </a:cubicBezTo>
                  <a:cubicBezTo>
                    <a:pt x="2751" y="192"/>
                    <a:pt x="2752" y="188"/>
                    <a:pt x="2750" y="187"/>
                  </a:cubicBezTo>
                  <a:cubicBezTo>
                    <a:pt x="2749" y="187"/>
                    <a:pt x="2749" y="187"/>
                    <a:pt x="2749" y="187"/>
                  </a:cubicBezTo>
                  <a:cubicBezTo>
                    <a:pt x="2729" y="187"/>
                    <a:pt x="2707" y="193"/>
                    <a:pt x="2705" y="211"/>
                  </a:cubicBezTo>
                  <a:cubicBezTo>
                    <a:pt x="2711" y="213"/>
                    <a:pt x="2712" y="218"/>
                    <a:pt x="2720" y="218"/>
                  </a:cubicBezTo>
                  <a:cubicBezTo>
                    <a:pt x="2722" y="218"/>
                    <a:pt x="2725" y="214"/>
                    <a:pt x="2728" y="214"/>
                  </a:cubicBezTo>
                  <a:cubicBezTo>
                    <a:pt x="2729" y="214"/>
                    <a:pt x="2730" y="215"/>
                    <a:pt x="2731" y="215"/>
                  </a:cubicBezTo>
                  <a:cubicBezTo>
                    <a:pt x="2730" y="224"/>
                    <a:pt x="2714" y="220"/>
                    <a:pt x="2709" y="225"/>
                  </a:cubicBezTo>
                  <a:cubicBezTo>
                    <a:pt x="2712" y="230"/>
                    <a:pt x="2718" y="231"/>
                    <a:pt x="2725" y="231"/>
                  </a:cubicBezTo>
                  <a:cubicBezTo>
                    <a:pt x="2730" y="231"/>
                    <a:pt x="2736" y="231"/>
                    <a:pt x="2741" y="230"/>
                  </a:cubicBezTo>
                  <a:cubicBezTo>
                    <a:pt x="2747" y="229"/>
                    <a:pt x="2752" y="229"/>
                    <a:pt x="2757" y="229"/>
                  </a:cubicBezTo>
                  <a:cubicBezTo>
                    <a:pt x="2764" y="229"/>
                    <a:pt x="2770" y="230"/>
                    <a:pt x="2773" y="234"/>
                  </a:cubicBezTo>
                  <a:cubicBezTo>
                    <a:pt x="2769" y="236"/>
                    <a:pt x="2765" y="237"/>
                    <a:pt x="2760" y="237"/>
                  </a:cubicBezTo>
                  <a:cubicBezTo>
                    <a:pt x="2755" y="237"/>
                    <a:pt x="2751" y="236"/>
                    <a:pt x="2747" y="236"/>
                  </a:cubicBezTo>
                  <a:cubicBezTo>
                    <a:pt x="2742" y="235"/>
                    <a:pt x="2738" y="235"/>
                    <a:pt x="2734" y="235"/>
                  </a:cubicBezTo>
                  <a:cubicBezTo>
                    <a:pt x="2727" y="235"/>
                    <a:pt x="2720" y="236"/>
                    <a:pt x="2717" y="242"/>
                  </a:cubicBezTo>
                  <a:cubicBezTo>
                    <a:pt x="2724" y="248"/>
                    <a:pt x="2734" y="251"/>
                    <a:pt x="2745" y="251"/>
                  </a:cubicBezTo>
                  <a:cubicBezTo>
                    <a:pt x="2749" y="251"/>
                    <a:pt x="2753" y="250"/>
                    <a:pt x="2757" y="250"/>
                  </a:cubicBezTo>
                  <a:cubicBezTo>
                    <a:pt x="2759" y="254"/>
                    <a:pt x="2759" y="260"/>
                    <a:pt x="2764" y="262"/>
                  </a:cubicBezTo>
                  <a:cubicBezTo>
                    <a:pt x="2775" y="261"/>
                    <a:pt x="2782" y="257"/>
                    <a:pt x="2794" y="257"/>
                  </a:cubicBezTo>
                  <a:cubicBezTo>
                    <a:pt x="2795" y="257"/>
                    <a:pt x="2797" y="257"/>
                    <a:pt x="2798" y="257"/>
                  </a:cubicBezTo>
                  <a:cubicBezTo>
                    <a:pt x="2808" y="253"/>
                    <a:pt x="2821" y="244"/>
                    <a:pt x="2832" y="244"/>
                  </a:cubicBezTo>
                  <a:cubicBezTo>
                    <a:pt x="2835" y="244"/>
                    <a:pt x="2839" y="245"/>
                    <a:pt x="2841" y="247"/>
                  </a:cubicBezTo>
                  <a:cubicBezTo>
                    <a:pt x="2841" y="249"/>
                    <a:pt x="2835" y="247"/>
                    <a:pt x="2836" y="251"/>
                  </a:cubicBezTo>
                  <a:cubicBezTo>
                    <a:pt x="2838" y="254"/>
                    <a:pt x="2842" y="255"/>
                    <a:pt x="2846" y="255"/>
                  </a:cubicBezTo>
                  <a:cubicBezTo>
                    <a:pt x="2849" y="255"/>
                    <a:pt x="2852" y="254"/>
                    <a:pt x="2856" y="253"/>
                  </a:cubicBezTo>
                  <a:cubicBezTo>
                    <a:pt x="2860" y="253"/>
                    <a:pt x="2863" y="252"/>
                    <a:pt x="2867" y="252"/>
                  </a:cubicBezTo>
                  <a:cubicBezTo>
                    <a:pt x="2868" y="252"/>
                    <a:pt x="2869" y="252"/>
                    <a:pt x="2870" y="252"/>
                  </a:cubicBezTo>
                  <a:cubicBezTo>
                    <a:pt x="2872" y="247"/>
                    <a:pt x="2863" y="249"/>
                    <a:pt x="2864" y="244"/>
                  </a:cubicBezTo>
                  <a:cubicBezTo>
                    <a:pt x="2865" y="241"/>
                    <a:pt x="2869" y="240"/>
                    <a:pt x="2873" y="240"/>
                  </a:cubicBezTo>
                  <a:cubicBezTo>
                    <a:pt x="2876" y="240"/>
                    <a:pt x="2878" y="241"/>
                    <a:pt x="2880" y="241"/>
                  </a:cubicBezTo>
                  <a:cubicBezTo>
                    <a:pt x="2883" y="239"/>
                    <a:pt x="2885" y="237"/>
                    <a:pt x="2882" y="233"/>
                  </a:cubicBezTo>
                  <a:cubicBezTo>
                    <a:pt x="2870" y="231"/>
                    <a:pt x="2860" y="226"/>
                    <a:pt x="2850" y="222"/>
                  </a:cubicBezTo>
                  <a:cubicBezTo>
                    <a:pt x="2843" y="214"/>
                    <a:pt x="2843" y="201"/>
                    <a:pt x="2837" y="192"/>
                  </a:cubicBezTo>
                  <a:cubicBezTo>
                    <a:pt x="2840" y="188"/>
                    <a:pt x="2847" y="188"/>
                    <a:pt x="2848" y="183"/>
                  </a:cubicBezTo>
                  <a:cubicBezTo>
                    <a:pt x="2847" y="177"/>
                    <a:pt x="2840" y="173"/>
                    <a:pt x="2833" y="173"/>
                  </a:cubicBezTo>
                  <a:moveTo>
                    <a:pt x="2665" y="164"/>
                  </a:moveTo>
                  <a:cubicBezTo>
                    <a:pt x="2658" y="164"/>
                    <a:pt x="2651" y="166"/>
                    <a:pt x="2645" y="171"/>
                  </a:cubicBezTo>
                  <a:cubicBezTo>
                    <a:pt x="2656" y="187"/>
                    <a:pt x="2635" y="198"/>
                    <a:pt x="2632" y="214"/>
                  </a:cubicBezTo>
                  <a:cubicBezTo>
                    <a:pt x="2636" y="217"/>
                    <a:pt x="2642" y="217"/>
                    <a:pt x="2648" y="217"/>
                  </a:cubicBezTo>
                  <a:cubicBezTo>
                    <a:pt x="2649" y="217"/>
                    <a:pt x="2651" y="217"/>
                    <a:pt x="2652" y="217"/>
                  </a:cubicBezTo>
                  <a:cubicBezTo>
                    <a:pt x="2655" y="221"/>
                    <a:pt x="2659" y="222"/>
                    <a:pt x="2662" y="222"/>
                  </a:cubicBezTo>
                  <a:cubicBezTo>
                    <a:pt x="2669" y="222"/>
                    <a:pt x="2677" y="216"/>
                    <a:pt x="2683" y="213"/>
                  </a:cubicBezTo>
                  <a:cubicBezTo>
                    <a:pt x="2696" y="197"/>
                    <a:pt x="2717" y="189"/>
                    <a:pt x="2734" y="177"/>
                  </a:cubicBezTo>
                  <a:cubicBezTo>
                    <a:pt x="2728" y="172"/>
                    <a:pt x="2718" y="171"/>
                    <a:pt x="2710" y="167"/>
                  </a:cubicBezTo>
                  <a:cubicBezTo>
                    <a:pt x="2705" y="169"/>
                    <a:pt x="2703" y="172"/>
                    <a:pt x="2697" y="173"/>
                  </a:cubicBezTo>
                  <a:cubicBezTo>
                    <a:pt x="2689" y="168"/>
                    <a:pt x="2677" y="164"/>
                    <a:pt x="2665" y="164"/>
                  </a:cubicBezTo>
                  <a:moveTo>
                    <a:pt x="1117" y="163"/>
                  </a:moveTo>
                  <a:cubicBezTo>
                    <a:pt x="1114" y="163"/>
                    <a:pt x="1113" y="165"/>
                    <a:pt x="1114" y="168"/>
                  </a:cubicBezTo>
                  <a:cubicBezTo>
                    <a:pt x="1115" y="170"/>
                    <a:pt x="1116" y="172"/>
                    <a:pt x="1119" y="172"/>
                  </a:cubicBezTo>
                  <a:cubicBezTo>
                    <a:pt x="1121" y="172"/>
                    <a:pt x="1123" y="171"/>
                    <a:pt x="1126" y="166"/>
                  </a:cubicBezTo>
                  <a:cubicBezTo>
                    <a:pt x="1122" y="164"/>
                    <a:pt x="1119" y="163"/>
                    <a:pt x="1117" y="163"/>
                  </a:cubicBezTo>
                  <a:moveTo>
                    <a:pt x="1237" y="150"/>
                  </a:moveTo>
                  <a:cubicBezTo>
                    <a:pt x="1235" y="150"/>
                    <a:pt x="1233" y="150"/>
                    <a:pt x="1231" y="150"/>
                  </a:cubicBezTo>
                  <a:cubicBezTo>
                    <a:pt x="1228" y="154"/>
                    <a:pt x="1233" y="159"/>
                    <a:pt x="1229" y="161"/>
                  </a:cubicBezTo>
                  <a:cubicBezTo>
                    <a:pt x="1224" y="158"/>
                    <a:pt x="1219" y="158"/>
                    <a:pt x="1214" y="158"/>
                  </a:cubicBezTo>
                  <a:cubicBezTo>
                    <a:pt x="1207" y="158"/>
                    <a:pt x="1200" y="159"/>
                    <a:pt x="1193" y="161"/>
                  </a:cubicBezTo>
                  <a:cubicBezTo>
                    <a:pt x="1186" y="162"/>
                    <a:pt x="1180" y="164"/>
                    <a:pt x="1174" y="164"/>
                  </a:cubicBezTo>
                  <a:cubicBezTo>
                    <a:pt x="1172" y="164"/>
                    <a:pt x="1171" y="164"/>
                    <a:pt x="1169" y="163"/>
                  </a:cubicBezTo>
                  <a:cubicBezTo>
                    <a:pt x="1165" y="167"/>
                    <a:pt x="1170" y="176"/>
                    <a:pt x="1166" y="181"/>
                  </a:cubicBezTo>
                  <a:cubicBezTo>
                    <a:pt x="1168" y="186"/>
                    <a:pt x="1174" y="188"/>
                    <a:pt x="1175" y="193"/>
                  </a:cubicBezTo>
                  <a:cubicBezTo>
                    <a:pt x="1173" y="197"/>
                    <a:pt x="1170" y="201"/>
                    <a:pt x="1163" y="201"/>
                  </a:cubicBezTo>
                  <a:cubicBezTo>
                    <a:pt x="1163" y="201"/>
                    <a:pt x="1162" y="201"/>
                    <a:pt x="1162" y="201"/>
                  </a:cubicBezTo>
                  <a:cubicBezTo>
                    <a:pt x="1158" y="198"/>
                    <a:pt x="1165" y="195"/>
                    <a:pt x="1162" y="192"/>
                  </a:cubicBezTo>
                  <a:cubicBezTo>
                    <a:pt x="1160" y="192"/>
                    <a:pt x="1158" y="192"/>
                    <a:pt x="1156" y="192"/>
                  </a:cubicBezTo>
                  <a:cubicBezTo>
                    <a:pt x="1153" y="192"/>
                    <a:pt x="1149" y="192"/>
                    <a:pt x="1145" y="192"/>
                  </a:cubicBezTo>
                  <a:cubicBezTo>
                    <a:pt x="1141" y="192"/>
                    <a:pt x="1137" y="192"/>
                    <a:pt x="1133" y="192"/>
                  </a:cubicBezTo>
                  <a:cubicBezTo>
                    <a:pt x="1115" y="192"/>
                    <a:pt x="1099" y="194"/>
                    <a:pt x="1105" y="211"/>
                  </a:cubicBezTo>
                  <a:cubicBezTo>
                    <a:pt x="1111" y="215"/>
                    <a:pt x="1134" y="220"/>
                    <a:pt x="1136" y="231"/>
                  </a:cubicBezTo>
                  <a:cubicBezTo>
                    <a:pt x="1137" y="238"/>
                    <a:pt x="1131" y="242"/>
                    <a:pt x="1126" y="242"/>
                  </a:cubicBezTo>
                  <a:cubicBezTo>
                    <a:pt x="1122" y="242"/>
                    <a:pt x="1118" y="240"/>
                    <a:pt x="1117" y="237"/>
                  </a:cubicBezTo>
                  <a:cubicBezTo>
                    <a:pt x="1118" y="232"/>
                    <a:pt x="1124" y="233"/>
                    <a:pt x="1125" y="227"/>
                  </a:cubicBezTo>
                  <a:cubicBezTo>
                    <a:pt x="1106" y="225"/>
                    <a:pt x="1100" y="214"/>
                    <a:pt x="1080" y="213"/>
                  </a:cubicBezTo>
                  <a:cubicBezTo>
                    <a:pt x="1074" y="215"/>
                    <a:pt x="1078" y="220"/>
                    <a:pt x="1074" y="222"/>
                  </a:cubicBezTo>
                  <a:cubicBezTo>
                    <a:pt x="1073" y="222"/>
                    <a:pt x="1073" y="222"/>
                    <a:pt x="1073" y="222"/>
                  </a:cubicBezTo>
                  <a:cubicBezTo>
                    <a:pt x="1071" y="222"/>
                    <a:pt x="1069" y="221"/>
                    <a:pt x="1067" y="220"/>
                  </a:cubicBezTo>
                  <a:cubicBezTo>
                    <a:pt x="1066" y="219"/>
                    <a:pt x="1064" y="218"/>
                    <a:pt x="1062" y="218"/>
                  </a:cubicBezTo>
                  <a:cubicBezTo>
                    <a:pt x="1061" y="218"/>
                    <a:pt x="1060" y="218"/>
                    <a:pt x="1059" y="219"/>
                  </a:cubicBezTo>
                  <a:cubicBezTo>
                    <a:pt x="1054" y="233"/>
                    <a:pt x="1082" y="226"/>
                    <a:pt x="1085" y="237"/>
                  </a:cubicBezTo>
                  <a:cubicBezTo>
                    <a:pt x="1082" y="237"/>
                    <a:pt x="1079" y="238"/>
                    <a:pt x="1076" y="238"/>
                  </a:cubicBezTo>
                  <a:cubicBezTo>
                    <a:pt x="1067" y="238"/>
                    <a:pt x="1058" y="235"/>
                    <a:pt x="1054" y="229"/>
                  </a:cubicBezTo>
                  <a:cubicBezTo>
                    <a:pt x="1051" y="226"/>
                    <a:pt x="1052" y="221"/>
                    <a:pt x="1047" y="218"/>
                  </a:cubicBezTo>
                  <a:cubicBezTo>
                    <a:pt x="1037" y="220"/>
                    <a:pt x="1032" y="224"/>
                    <a:pt x="1027" y="230"/>
                  </a:cubicBezTo>
                  <a:cubicBezTo>
                    <a:pt x="1035" y="238"/>
                    <a:pt x="1037" y="252"/>
                    <a:pt x="1031" y="264"/>
                  </a:cubicBezTo>
                  <a:cubicBezTo>
                    <a:pt x="1034" y="264"/>
                    <a:pt x="1037" y="265"/>
                    <a:pt x="1041" y="265"/>
                  </a:cubicBezTo>
                  <a:cubicBezTo>
                    <a:pt x="1044" y="265"/>
                    <a:pt x="1047" y="264"/>
                    <a:pt x="1049" y="264"/>
                  </a:cubicBezTo>
                  <a:cubicBezTo>
                    <a:pt x="1052" y="264"/>
                    <a:pt x="1055" y="264"/>
                    <a:pt x="1058" y="264"/>
                  </a:cubicBezTo>
                  <a:cubicBezTo>
                    <a:pt x="1067" y="264"/>
                    <a:pt x="1075" y="266"/>
                    <a:pt x="1078" y="275"/>
                  </a:cubicBezTo>
                  <a:cubicBezTo>
                    <a:pt x="1080" y="281"/>
                    <a:pt x="1076" y="285"/>
                    <a:pt x="1080" y="292"/>
                  </a:cubicBezTo>
                  <a:cubicBezTo>
                    <a:pt x="1078" y="293"/>
                    <a:pt x="1076" y="293"/>
                    <a:pt x="1075" y="293"/>
                  </a:cubicBezTo>
                  <a:cubicBezTo>
                    <a:pt x="1066" y="293"/>
                    <a:pt x="1067" y="281"/>
                    <a:pt x="1066" y="274"/>
                  </a:cubicBezTo>
                  <a:cubicBezTo>
                    <a:pt x="1063" y="272"/>
                    <a:pt x="1058" y="271"/>
                    <a:pt x="1052" y="271"/>
                  </a:cubicBezTo>
                  <a:cubicBezTo>
                    <a:pt x="1048" y="271"/>
                    <a:pt x="1044" y="271"/>
                    <a:pt x="1041" y="272"/>
                  </a:cubicBezTo>
                  <a:cubicBezTo>
                    <a:pt x="1040" y="278"/>
                    <a:pt x="1047" y="278"/>
                    <a:pt x="1047" y="283"/>
                  </a:cubicBezTo>
                  <a:cubicBezTo>
                    <a:pt x="1045" y="287"/>
                    <a:pt x="1038" y="286"/>
                    <a:pt x="1035" y="290"/>
                  </a:cubicBezTo>
                  <a:cubicBezTo>
                    <a:pt x="1036" y="302"/>
                    <a:pt x="1018" y="308"/>
                    <a:pt x="1001" y="308"/>
                  </a:cubicBezTo>
                  <a:cubicBezTo>
                    <a:pt x="989" y="308"/>
                    <a:pt x="978" y="305"/>
                    <a:pt x="974" y="300"/>
                  </a:cubicBezTo>
                  <a:cubicBezTo>
                    <a:pt x="976" y="297"/>
                    <a:pt x="980" y="296"/>
                    <a:pt x="984" y="296"/>
                  </a:cubicBezTo>
                  <a:cubicBezTo>
                    <a:pt x="991" y="296"/>
                    <a:pt x="998" y="299"/>
                    <a:pt x="1003" y="301"/>
                  </a:cubicBezTo>
                  <a:cubicBezTo>
                    <a:pt x="1016" y="296"/>
                    <a:pt x="1025" y="288"/>
                    <a:pt x="1028" y="275"/>
                  </a:cubicBezTo>
                  <a:cubicBezTo>
                    <a:pt x="1016" y="268"/>
                    <a:pt x="1026" y="250"/>
                    <a:pt x="1024" y="239"/>
                  </a:cubicBezTo>
                  <a:cubicBezTo>
                    <a:pt x="1023" y="234"/>
                    <a:pt x="1016" y="233"/>
                    <a:pt x="1017" y="228"/>
                  </a:cubicBezTo>
                  <a:cubicBezTo>
                    <a:pt x="1027" y="222"/>
                    <a:pt x="1026" y="208"/>
                    <a:pt x="1013" y="205"/>
                  </a:cubicBezTo>
                  <a:cubicBezTo>
                    <a:pt x="1011" y="201"/>
                    <a:pt x="1012" y="197"/>
                    <a:pt x="1008" y="195"/>
                  </a:cubicBezTo>
                  <a:cubicBezTo>
                    <a:pt x="1007" y="195"/>
                    <a:pt x="1005" y="195"/>
                    <a:pt x="1004" y="195"/>
                  </a:cubicBezTo>
                  <a:cubicBezTo>
                    <a:pt x="1000" y="195"/>
                    <a:pt x="997" y="195"/>
                    <a:pt x="997" y="199"/>
                  </a:cubicBezTo>
                  <a:cubicBezTo>
                    <a:pt x="998" y="204"/>
                    <a:pt x="1008" y="201"/>
                    <a:pt x="1008" y="206"/>
                  </a:cubicBezTo>
                  <a:cubicBezTo>
                    <a:pt x="1007" y="207"/>
                    <a:pt x="1005" y="207"/>
                    <a:pt x="1004" y="207"/>
                  </a:cubicBezTo>
                  <a:cubicBezTo>
                    <a:pt x="1002" y="207"/>
                    <a:pt x="1000" y="207"/>
                    <a:pt x="998" y="206"/>
                  </a:cubicBezTo>
                  <a:cubicBezTo>
                    <a:pt x="996" y="206"/>
                    <a:pt x="994" y="205"/>
                    <a:pt x="992" y="205"/>
                  </a:cubicBezTo>
                  <a:cubicBezTo>
                    <a:pt x="991" y="205"/>
                    <a:pt x="989" y="206"/>
                    <a:pt x="988" y="206"/>
                  </a:cubicBezTo>
                  <a:cubicBezTo>
                    <a:pt x="986" y="220"/>
                    <a:pt x="979" y="230"/>
                    <a:pt x="964" y="233"/>
                  </a:cubicBezTo>
                  <a:cubicBezTo>
                    <a:pt x="962" y="240"/>
                    <a:pt x="970" y="245"/>
                    <a:pt x="965" y="253"/>
                  </a:cubicBezTo>
                  <a:cubicBezTo>
                    <a:pt x="972" y="259"/>
                    <a:pt x="980" y="264"/>
                    <a:pt x="987" y="270"/>
                  </a:cubicBezTo>
                  <a:cubicBezTo>
                    <a:pt x="985" y="274"/>
                    <a:pt x="983" y="277"/>
                    <a:pt x="978" y="278"/>
                  </a:cubicBezTo>
                  <a:cubicBezTo>
                    <a:pt x="958" y="270"/>
                    <a:pt x="940" y="257"/>
                    <a:pt x="912" y="257"/>
                  </a:cubicBezTo>
                  <a:cubicBezTo>
                    <a:pt x="908" y="257"/>
                    <a:pt x="905" y="257"/>
                    <a:pt x="902" y="257"/>
                  </a:cubicBezTo>
                  <a:cubicBezTo>
                    <a:pt x="898" y="256"/>
                    <a:pt x="897" y="251"/>
                    <a:pt x="894" y="249"/>
                  </a:cubicBezTo>
                  <a:cubicBezTo>
                    <a:pt x="890" y="249"/>
                    <a:pt x="886" y="246"/>
                    <a:pt x="883" y="246"/>
                  </a:cubicBezTo>
                  <a:cubicBezTo>
                    <a:pt x="881" y="246"/>
                    <a:pt x="880" y="247"/>
                    <a:pt x="879" y="248"/>
                  </a:cubicBezTo>
                  <a:cubicBezTo>
                    <a:pt x="877" y="260"/>
                    <a:pt x="900" y="258"/>
                    <a:pt x="903" y="270"/>
                  </a:cubicBezTo>
                  <a:cubicBezTo>
                    <a:pt x="899" y="272"/>
                    <a:pt x="893" y="276"/>
                    <a:pt x="887" y="276"/>
                  </a:cubicBezTo>
                  <a:cubicBezTo>
                    <a:pt x="887" y="276"/>
                    <a:pt x="886" y="276"/>
                    <a:pt x="885" y="276"/>
                  </a:cubicBezTo>
                  <a:cubicBezTo>
                    <a:pt x="882" y="273"/>
                    <a:pt x="887" y="269"/>
                    <a:pt x="884" y="266"/>
                  </a:cubicBezTo>
                  <a:cubicBezTo>
                    <a:pt x="875" y="268"/>
                    <a:pt x="870" y="274"/>
                    <a:pt x="861" y="274"/>
                  </a:cubicBezTo>
                  <a:cubicBezTo>
                    <a:pt x="858" y="274"/>
                    <a:pt x="856" y="274"/>
                    <a:pt x="852" y="273"/>
                  </a:cubicBezTo>
                  <a:cubicBezTo>
                    <a:pt x="846" y="276"/>
                    <a:pt x="838" y="284"/>
                    <a:pt x="829" y="284"/>
                  </a:cubicBezTo>
                  <a:cubicBezTo>
                    <a:pt x="827" y="284"/>
                    <a:pt x="825" y="284"/>
                    <a:pt x="823" y="283"/>
                  </a:cubicBezTo>
                  <a:cubicBezTo>
                    <a:pt x="827" y="279"/>
                    <a:pt x="837" y="275"/>
                    <a:pt x="834" y="268"/>
                  </a:cubicBezTo>
                  <a:cubicBezTo>
                    <a:pt x="834" y="268"/>
                    <a:pt x="833" y="268"/>
                    <a:pt x="833" y="268"/>
                  </a:cubicBezTo>
                  <a:cubicBezTo>
                    <a:pt x="826" y="268"/>
                    <a:pt x="822" y="274"/>
                    <a:pt x="817" y="275"/>
                  </a:cubicBezTo>
                  <a:cubicBezTo>
                    <a:pt x="815" y="275"/>
                    <a:pt x="814" y="275"/>
                    <a:pt x="812" y="275"/>
                  </a:cubicBezTo>
                  <a:cubicBezTo>
                    <a:pt x="811" y="275"/>
                    <a:pt x="810" y="275"/>
                    <a:pt x="809" y="275"/>
                  </a:cubicBezTo>
                  <a:cubicBezTo>
                    <a:pt x="808" y="275"/>
                    <a:pt x="806" y="275"/>
                    <a:pt x="805" y="275"/>
                  </a:cubicBezTo>
                  <a:cubicBezTo>
                    <a:pt x="803" y="275"/>
                    <a:pt x="801" y="275"/>
                    <a:pt x="799" y="276"/>
                  </a:cubicBezTo>
                  <a:cubicBezTo>
                    <a:pt x="796" y="277"/>
                    <a:pt x="791" y="281"/>
                    <a:pt x="787" y="283"/>
                  </a:cubicBezTo>
                  <a:cubicBezTo>
                    <a:pt x="784" y="284"/>
                    <a:pt x="780" y="285"/>
                    <a:pt x="778" y="286"/>
                  </a:cubicBezTo>
                  <a:cubicBezTo>
                    <a:pt x="770" y="290"/>
                    <a:pt x="767" y="298"/>
                    <a:pt x="761" y="299"/>
                  </a:cubicBezTo>
                  <a:cubicBezTo>
                    <a:pt x="760" y="299"/>
                    <a:pt x="760" y="299"/>
                    <a:pt x="759" y="299"/>
                  </a:cubicBezTo>
                  <a:cubicBezTo>
                    <a:pt x="753" y="299"/>
                    <a:pt x="746" y="295"/>
                    <a:pt x="743" y="291"/>
                  </a:cubicBezTo>
                  <a:cubicBezTo>
                    <a:pt x="745" y="285"/>
                    <a:pt x="758" y="288"/>
                    <a:pt x="761" y="282"/>
                  </a:cubicBezTo>
                  <a:cubicBezTo>
                    <a:pt x="755" y="276"/>
                    <a:pt x="745" y="270"/>
                    <a:pt x="734" y="270"/>
                  </a:cubicBezTo>
                  <a:cubicBezTo>
                    <a:pt x="732" y="270"/>
                    <a:pt x="730" y="271"/>
                    <a:pt x="728" y="271"/>
                  </a:cubicBezTo>
                  <a:cubicBezTo>
                    <a:pt x="733" y="277"/>
                    <a:pt x="731" y="284"/>
                    <a:pt x="732" y="292"/>
                  </a:cubicBezTo>
                  <a:cubicBezTo>
                    <a:pt x="733" y="298"/>
                    <a:pt x="742" y="307"/>
                    <a:pt x="732" y="309"/>
                  </a:cubicBezTo>
                  <a:cubicBezTo>
                    <a:pt x="726" y="308"/>
                    <a:pt x="724" y="303"/>
                    <a:pt x="716" y="303"/>
                  </a:cubicBezTo>
                  <a:cubicBezTo>
                    <a:pt x="715" y="303"/>
                    <a:pt x="713" y="303"/>
                    <a:pt x="711" y="303"/>
                  </a:cubicBezTo>
                  <a:cubicBezTo>
                    <a:pt x="707" y="310"/>
                    <a:pt x="696" y="312"/>
                    <a:pt x="691" y="319"/>
                  </a:cubicBezTo>
                  <a:cubicBezTo>
                    <a:pt x="693" y="323"/>
                    <a:pt x="698" y="325"/>
                    <a:pt x="695" y="329"/>
                  </a:cubicBezTo>
                  <a:cubicBezTo>
                    <a:pt x="693" y="330"/>
                    <a:pt x="691" y="330"/>
                    <a:pt x="690" y="330"/>
                  </a:cubicBezTo>
                  <a:cubicBezTo>
                    <a:pt x="684" y="330"/>
                    <a:pt x="678" y="328"/>
                    <a:pt x="673" y="325"/>
                  </a:cubicBezTo>
                  <a:cubicBezTo>
                    <a:pt x="668" y="323"/>
                    <a:pt x="663" y="321"/>
                    <a:pt x="658" y="321"/>
                  </a:cubicBezTo>
                  <a:cubicBezTo>
                    <a:pt x="658" y="321"/>
                    <a:pt x="658" y="321"/>
                    <a:pt x="658" y="321"/>
                  </a:cubicBezTo>
                  <a:cubicBezTo>
                    <a:pt x="655" y="325"/>
                    <a:pt x="661" y="329"/>
                    <a:pt x="663" y="332"/>
                  </a:cubicBezTo>
                  <a:cubicBezTo>
                    <a:pt x="665" y="334"/>
                    <a:pt x="673" y="332"/>
                    <a:pt x="674" y="335"/>
                  </a:cubicBezTo>
                  <a:cubicBezTo>
                    <a:pt x="672" y="340"/>
                    <a:pt x="669" y="342"/>
                    <a:pt x="666" y="342"/>
                  </a:cubicBezTo>
                  <a:cubicBezTo>
                    <a:pt x="660" y="342"/>
                    <a:pt x="654" y="337"/>
                    <a:pt x="649" y="335"/>
                  </a:cubicBezTo>
                  <a:cubicBezTo>
                    <a:pt x="646" y="333"/>
                    <a:pt x="643" y="334"/>
                    <a:pt x="640" y="333"/>
                  </a:cubicBezTo>
                  <a:cubicBezTo>
                    <a:pt x="631" y="328"/>
                    <a:pt x="639" y="322"/>
                    <a:pt x="642" y="315"/>
                  </a:cubicBezTo>
                  <a:cubicBezTo>
                    <a:pt x="635" y="307"/>
                    <a:pt x="615" y="305"/>
                    <a:pt x="616" y="293"/>
                  </a:cubicBezTo>
                  <a:cubicBezTo>
                    <a:pt x="626" y="294"/>
                    <a:pt x="636" y="303"/>
                    <a:pt x="650" y="306"/>
                  </a:cubicBezTo>
                  <a:cubicBezTo>
                    <a:pt x="660" y="308"/>
                    <a:pt x="669" y="309"/>
                    <a:pt x="678" y="309"/>
                  </a:cubicBezTo>
                  <a:cubicBezTo>
                    <a:pt x="689" y="309"/>
                    <a:pt x="699" y="307"/>
                    <a:pt x="705" y="299"/>
                  </a:cubicBezTo>
                  <a:cubicBezTo>
                    <a:pt x="710" y="290"/>
                    <a:pt x="696" y="279"/>
                    <a:pt x="684" y="279"/>
                  </a:cubicBezTo>
                  <a:cubicBezTo>
                    <a:pt x="683" y="279"/>
                    <a:pt x="683" y="279"/>
                    <a:pt x="683" y="279"/>
                  </a:cubicBezTo>
                  <a:cubicBezTo>
                    <a:pt x="667" y="270"/>
                    <a:pt x="646" y="265"/>
                    <a:pt x="621" y="264"/>
                  </a:cubicBezTo>
                  <a:cubicBezTo>
                    <a:pt x="620" y="260"/>
                    <a:pt x="621" y="255"/>
                    <a:pt x="619" y="253"/>
                  </a:cubicBezTo>
                  <a:cubicBezTo>
                    <a:pt x="609" y="255"/>
                    <a:pt x="602" y="259"/>
                    <a:pt x="592" y="261"/>
                  </a:cubicBezTo>
                  <a:cubicBezTo>
                    <a:pt x="591" y="259"/>
                    <a:pt x="588" y="259"/>
                    <a:pt x="588" y="256"/>
                  </a:cubicBezTo>
                  <a:cubicBezTo>
                    <a:pt x="592" y="252"/>
                    <a:pt x="599" y="248"/>
                    <a:pt x="594" y="241"/>
                  </a:cubicBezTo>
                  <a:cubicBezTo>
                    <a:pt x="592" y="241"/>
                    <a:pt x="591" y="240"/>
                    <a:pt x="590" y="240"/>
                  </a:cubicBezTo>
                  <a:cubicBezTo>
                    <a:pt x="586" y="240"/>
                    <a:pt x="583" y="243"/>
                    <a:pt x="578" y="243"/>
                  </a:cubicBezTo>
                  <a:cubicBezTo>
                    <a:pt x="577" y="240"/>
                    <a:pt x="578" y="235"/>
                    <a:pt x="573" y="235"/>
                  </a:cubicBezTo>
                  <a:cubicBezTo>
                    <a:pt x="572" y="235"/>
                    <a:pt x="572" y="235"/>
                    <a:pt x="572" y="235"/>
                  </a:cubicBezTo>
                  <a:cubicBezTo>
                    <a:pt x="565" y="237"/>
                    <a:pt x="569" y="243"/>
                    <a:pt x="562" y="245"/>
                  </a:cubicBezTo>
                  <a:cubicBezTo>
                    <a:pt x="561" y="245"/>
                    <a:pt x="560" y="245"/>
                    <a:pt x="560" y="245"/>
                  </a:cubicBezTo>
                  <a:cubicBezTo>
                    <a:pt x="554" y="245"/>
                    <a:pt x="549" y="241"/>
                    <a:pt x="544" y="239"/>
                  </a:cubicBezTo>
                  <a:cubicBezTo>
                    <a:pt x="537" y="245"/>
                    <a:pt x="527" y="250"/>
                    <a:pt x="516" y="250"/>
                  </a:cubicBezTo>
                  <a:cubicBezTo>
                    <a:pt x="513" y="250"/>
                    <a:pt x="510" y="250"/>
                    <a:pt x="506" y="249"/>
                  </a:cubicBezTo>
                  <a:cubicBezTo>
                    <a:pt x="504" y="252"/>
                    <a:pt x="509" y="254"/>
                    <a:pt x="506" y="257"/>
                  </a:cubicBezTo>
                  <a:cubicBezTo>
                    <a:pt x="503" y="260"/>
                    <a:pt x="499" y="260"/>
                    <a:pt x="495" y="260"/>
                  </a:cubicBezTo>
                  <a:cubicBezTo>
                    <a:pt x="491" y="260"/>
                    <a:pt x="487" y="260"/>
                    <a:pt x="482" y="259"/>
                  </a:cubicBezTo>
                  <a:cubicBezTo>
                    <a:pt x="473" y="263"/>
                    <a:pt x="470" y="271"/>
                    <a:pt x="457" y="272"/>
                  </a:cubicBezTo>
                  <a:cubicBezTo>
                    <a:pt x="452" y="271"/>
                    <a:pt x="452" y="265"/>
                    <a:pt x="450" y="263"/>
                  </a:cubicBezTo>
                  <a:cubicBezTo>
                    <a:pt x="443" y="265"/>
                    <a:pt x="437" y="268"/>
                    <a:pt x="434" y="275"/>
                  </a:cubicBezTo>
                  <a:cubicBezTo>
                    <a:pt x="440" y="278"/>
                    <a:pt x="446" y="276"/>
                    <a:pt x="452" y="277"/>
                  </a:cubicBezTo>
                  <a:cubicBezTo>
                    <a:pt x="447" y="280"/>
                    <a:pt x="441" y="283"/>
                    <a:pt x="440" y="290"/>
                  </a:cubicBezTo>
                  <a:cubicBezTo>
                    <a:pt x="434" y="293"/>
                    <a:pt x="428" y="296"/>
                    <a:pt x="423" y="300"/>
                  </a:cubicBezTo>
                  <a:cubicBezTo>
                    <a:pt x="425" y="313"/>
                    <a:pt x="412" y="321"/>
                    <a:pt x="400" y="326"/>
                  </a:cubicBezTo>
                  <a:cubicBezTo>
                    <a:pt x="397" y="328"/>
                    <a:pt x="403" y="330"/>
                    <a:pt x="400" y="332"/>
                  </a:cubicBezTo>
                  <a:cubicBezTo>
                    <a:pt x="395" y="334"/>
                    <a:pt x="388" y="335"/>
                    <a:pt x="387" y="341"/>
                  </a:cubicBezTo>
                  <a:cubicBezTo>
                    <a:pt x="388" y="343"/>
                    <a:pt x="389" y="343"/>
                    <a:pt x="391" y="343"/>
                  </a:cubicBezTo>
                  <a:cubicBezTo>
                    <a:pt x="391" y="343"/>
                    <a:pt x="392" y="343"/>
                    <a:pt x="392" y="343"/>
                  </a:cubicBezTo>
                  <a:cubicBezTo>
                    <a:pt x="393" y="343"/>
                    <a:pt x="393" y="343"/>
                    <a:pt x="394" y="343"/>
                  </a:cubicBezTo>
                  <a:cubicBezTo>
                    <a:pt x="396" y="343"/>
                    <a:pt x="398" y="343"/>
                    <a:pt x="398" y="346"/>
                  </a:cubicBezTo>
                  <a:cubicBezTo>
                    <a:pt x="397" y="348"/>
                    <a:pt x="395" y="349"/>
                    <a:pt x="393" y="349"/>
                  </a:cubicBezTo>
                  <a:cubicBezTo>
                    <a:pt x="390" y="349"/>
                    <a:pt x="387" y="347"/>
                    <a:pt x="383" y="347"/>
                  </a:cubicBezTo>
                  <a:cubicBezTo>
                    <a:pt x="379" y="348"/>
                    <a:pt x="381" y="354"/>
                    <a:pt x="376" y="354"/>
                  </a:cubicBezTo>
                  <a:cubicBezTo>
                    <a:pt x="373" y="353"/>
                    <a:pt x="370" y="353"/>
                    <a:pt x="368" y="353"/>
                  </a:cubicBezTo>
                  <a:cubicBezTo>
                    <a:pt x="363" y="353"/>
                    <a:pt x="360" y="355"/>
                    <a:pt x="356" y="357"/>
                  </a:cubicBezTo>
                  <a:cubicBezTo>
                    <a:pt x="352" y="359"/>
                    <a:pt x="347" y="361"/>
                    <a:pt x="342" y="361"/>
                  </a:cubicBezTo>
                  <a:cubicBezTo>
                    <a:pt x="342" y="361"/>
                    <a:pt x="342" y="361"/>
                    <a:pt x="341" y="361"/>
                  </a:cubicBezTo>
                  <a:cubicBezTo>
                    <a:pt x="343" y="367"/>
                    <a:pt x="340" y="375"/>
                    <a:pt x="344" y="380"/>
                  </a:cubicBezTo>
                  <a:cubicBezTo>
                    <a:pt x="341" y="382"/>
                    <a:pt x="336" y="381"/>
                    <a:pt x="337" y="386"/>
                  </a:cubicBezTo>
                  <a:cubicBezTo>
                    <a:pt x="338" y="387"/>
                    <a:pt x="339" y="387"/>
                    <a:pt x="341" y="387"/>
                  </a:cubicBezTo>
                  <a:cubicBezTo>
                    <a:pt x="342" y="387"/>
                    <a:pt x="343" y="387"/>
                    <a:pt x="344" y="387"/>
                  </a:cubicBezTo>
                  <a:cubicBezTo>
                    <a:pt x="345" y="387"/>
                    <a:pt x="346" y="387"/>
                    <a:pt x="347" y="387"/>
                  </a:cubicBezTo>
                  <a:cubicBezTo>
                    <a:pt x="349" y="387"/>
                    <a:pt x="350" y="387"/>
                    <a:pt x="351" y="389"/>
                  </a:cubicBezTo>
                  <a:cubicBezTo>
                    <a:pt x="349" y="392"/>
                    <a:pt x="344" y="393"/>
                    <a:pt x="341" y="397"/>
                  </a:cubicBezTo>
                  <a:cubicBezTo>
                    <a:pt x="344" y="408"/>
                    <a:pt x="350" y="415"/>
                    <a:pt x="365" y="416"/>
                  </a:cubicBezTo>
                  <a:cubicBezTo>
                    <a:pt x="376" y="412"/>
                    <a:pt x="381" y="403"/>
                    <a:pt x="396" y="402"/>
                  </a:cubicBezTo>
                  <a:cubicBezTo>
                    <a:pt x="403" y="411"/>
                    <a:pt x="418" y="421"/>
                    <a:pt x="408" y="437"/>
                  </a:cubicBezTo>
                  <a:cubicBezTo>
                    <a:pt x="411" y="443"/>
                    <a:pt x="417" y="447"/>
                    <a:pt x="423" y="447"/>
                  </a:cubicBezTo>
                  <a:cubicBezTo>
                    <a:pt x="428" y="447"/>
                    <a:pt x="434" y="444"/>
                    <a:pt x="438" y="440"/>
                  </a:cubicBezTo>
                  <a:cubicBezTo>
                    <a:pt x="439" y="440"/>
                    <a:pt x="440" y="440"/>
                    <a:pt x="441" y="440"/>
                  </a:cubicBezTo>
                  <a:cubicBezTo>
                    <a:pt x="452" y="440"/>
                    <a:pt x="469" y="432"/>
                    <a:pt x="459" y="423"/>
                  </a:cubicBezTo>
                  <a:cubicBezTo>
                    <a:pt x="455" y="424"/>
                    <a:pt x="457" y="431"/>
                    <a:pt x="452" y="431"/>
                  </a:cubicBezTo>
                  <a:cubicBezTo>
                    <a:pt x="452" y="431"/>
                    <a:pt x="452" y="430"/>
                    <a:pt x="451" y="430"/>
                  </a:cubicBezTo>
                  <a:cubicBezTo>
                    <a:pt x="441" y="408"/>
                    <a:pt x="478" y="409"/>
                    <a:pt x="477" y="388"/>
                  </a:cubicBezTo>
                  <a:cubicBezTo>
                    <a:pt x="474" y="383"/>
                    <a:pt x="465" y="384"/>
                    <a:pt x="462" y="379"/>
                  </a:cubicBezTo>
                  <a:cubicBezTo>
                    <a:pt x="465" y="368"/>
                    <a:pt x="463" y="361"/>
                    <a:pt x="468" y="355"/>
                  </a:cubicBezTo>
                  <a:cubicBezTo>
                    <a:pt x="477" y="344"/>
                    <a:pt x="505" y="345"/>
                    <a:pt x="509" y="330"/>
                  </a:cubicBezTo>
                  <a:cubicBezTo>
                    <a:pt x="508" y="327"/>
                    <a:pt x="506" y="325"/>
                    <a:pt x="504" y="322"/>
                  </a:cubicBezTo>
                  <a:cubicBezTo>
                    <a:pt x="509" y="310"/>
                    <a:pt x="526" y="315"/>
                    <a:pt x="541" y="312"/>
                  </a:cubicBezTo>
                  <a:cubicBezTo>
                    <a:pt x="564" y="325"/>
                    <a:pt x="521" y="335"/>
                    <a:pt x="516" y="346"/>
                  </a:cubicBezTo>
                  <a:cubicBezTo>
                    <a:pt x="506" y="348"/>
                    <a:pt x="504" y="358"/>
                    <a:pt x="501" y="366"/>
                  </a:cubicBezTo>
                  <a:cubicBezTo>
                    <a:pt x="506" y="370"/>
                    <a:pt x="504" y="376"/>
                    <a:pt x="501" y="381"/>
                  </a:cubicBezTo>
                  <a:cubicBezTo>
                    <a:pt x="509" y="387"/>
                    <a:pt x="519" y="390"/>
                    <a:pt x="529" y="390"/>
                  </a:cubicBezTo>
                  <a:cubicBezTo>
                    <a:pt x="538" y="390"/>
                    <a:pt x="548" y="388"/>
                    <a:pt x="558" y="386"/>
                  </a:cubicBezTo>
                  <a:cubicBezTo>
                    <a:pt x="565" y="385"/>
                    <a:pt x="570" y="382"/>
                    <a:pt x="575" y="382"/>
                  </a:cubicBezTo>
                  <a:cubicBezTo>
                    <a:pt x="579" y="382"/>
                    <a:pt x="582" y="384"/>
                    <a:pt x="585" y="389"/>
                  </a:cubicBezTo>
                  <a:cubicBezTo>
                    <a:pt x="582" y="394"/>
                    <a:pt x="572" y="398"/>
                    <a:pt x="563" y="398"/>
                  </a:cubicBezTo>
                  <a:cubicBezTo>
                    <a:pt x="558" y="398"/>
                    <a:pt x="554" y="397"/>
                    <a:pt x="551" y="394"/>
                  </a:cubicBezTo>
                  <a:cubicBezTo>
                    <a:pt x="545" y="398"/>
                    <a:pt x="533" y="397"/>
                    <a:pt x="529" y="403"/>
                  </a:cubicBezTo>
                  <a:cubicBezTo>
                    <a:pt x="534" y="411"/>
                    <a:pt x="538" y="422"/>
                    <a:pt x="527" y="429"/>
                  </a:cubicBezTo>
                  <a:cubicBezTo>
                    <a:pt x="520" y="426"/>
                    <a:pt x="522" y="419"/>
                    <a:pt x="515" y="417"/>
                  </a:cubicBezTo>
                  <a:cubicBezTo>
                    <a:pt x="515" y="417"/>
                    <a:pt x="514" y="417"/>
                    <a:pt x="513" y="417"/>
                  </a:cubicBezTo>
                  <a:cubicBezTo>
                    <a:pt x="501" y="417"/>
                    <a:pt x="499" y="437"/>
                    <a:pt x="501" y="449"/>
                  </a:cubicBezTo>
                  <a:cubicBezTo>
                    <a:pt x="496" y="453"/>
                    <a:pt x="488" y="456"/>
                    <a:pt x="481" y="458"/>
                  </a:cubicBezTo>
                  <a:cubicBezTo>
                    <a:pt x="476" y="453"/>
                    <a:pt x="472" y="451"/>
                    <a:pt x="468" y="451"/>
                  </a:cubicBezTo>
                  <a:cubicBezTo>
                    <a:pt x="460" y="451"/>
                    <a:pt x="452" y="458"/>
                    <a:pt x="438" y="458"/>
                  </a:cubicBezTo>
                  <a:cubicBezTo>
                    <a:pt x="436" y="464"/>
                    <a:pt x="433" y="466"/>
                    <a:pt x="430" y="466"/>
                  </a:cubicBezTo>
                  <a:cubicBezTo>
                    <a:pt x="425" y="466"/>
                    <a:pt x="420" y="461"/>
                    <a:pt x="418" y="456"/>
                  </a:cubicBezTo>
                  <a:cubicBezTo>
                    <a:pt x="418" y="456"/>
                    <a:pt x="417" y="456"/>
                    <a:pt x="417" y="456"/>
                  </a:cubicBezTo>
                  <a:cubicBezTo>
                    <a:pt x="412" y="456"/>
                    <a:pt x="406" y="462"/>
                    <a:pt x="399" y="463"/>
                  </a:cubicBezTo>
                  <a:cubicBezTo>
                    <a:pt x="395" y="459"/>
                    <a:pt x="390" y="456"/>
                    <a:pt x="387" y="451"/>
                  </a:cubicBezTo>
                  <a:cubicBezTo>
                    <a:pt x="398" y="444"/>
                    <a:pt x="392" y="427"/>
                    <a:pt x="393" y="418"/>
                  </a:cubicBezTo>
                  <a:cubicBezTo>
                    <a:pt x="392" y="418"/>
                    <a:pt x="390" y="418"/>
                    <a:pt x="389" y="418"/>
                  </a:cubicBezTo>
                  <a:cubicBezTo>
                    <a:pt x="381" y="418"/>
                    <a:pt x="377" y="424"/>
                    <a:pt x="372" y="428"/>
                  </a:cubicBezTo>
                  <a:cubicBezTo>
                    <a:pt x="372" y="440"/>
                    <a:pt x="379" y="457"/>
                    <a:pt x="369" y="467"/>
                  </a:cubicBezTo>
                  <a:cubicBezTo>
                    <a:pt x="367" y="466"/>
                    <a:pt x="365" y="466"/>
                    <a:pt x="363" y="466"/>
                  </a:cubicBezTo>
                  <a:cubicBezTo>
                    <a:pt x="359" y="466"/>
                    <a:pt x="355" y="467"/>
                    <a:pt x="351" y="468"/>
                  </a:cubicBezTo>
                  <a:cubicBezTo>
                    <a:pt x="346" y="469"/>
                    <a:pt x="342" y="470"/>
                    <a:pt x="337" y="470"/>
                  </a:cubicBezTo>
                  <a:cubicBezTo>
                    <a:pt x="337" y="470"/>
                    <a:pt x="337" y="470"/>
                    <a:pt x="337" y="470"/>
                  </a:cubicBezTo>
                  <a:cubicBezTo>
                    <a:pt x="333" y="474"/>
                    <a:pt x="331" y="479"/>
                    <a:pt x="329" y="485"/>
                  </a:cubicBezTo>
                  <a:cubicBezTo>
                    <a:pt x="322" y="489"/>
                    <a:pt x="316" y="494"/>
                    <a:pt x="309" y="498"/>
                  </a:cubicBezTo>
                  <a:cubicBezTo>
                    <a:pt x="1237" y="498"/>
                    <a:pt x="1237" y="498"/>
                    <a:pt x="1237" y="498"/>
                  </a:cubicBezTo>
                  <a:cubicBezTo>
                    <a:pt x="1237" y="150"/>
                    <a:pt x="1237" y="150"/>
                    <a:pt x="1237" y="150"/>
                  </a:cubicBezTo>
                  <a:moveTo>
                    <a:pt x="2942" y="147"/>
                  </a:moveTo>
                  <a:cubicBezTo>
                    <a:pt x="2936" y="147"/>
                    <a:pt x="2929" y="149"/>
                    <a:pt x="2926" y="153"/>
                  </a:cubicBezTo>
                  <a:cubicBezTo>
                    <a:pt x="2927" y="161"/>
                    <a:pt x="2939" y="161"/>
                    <a:pt x="2942" y="168"/>
                  </a:cubicBezTo>
                  <a:cubicBezTo>
                    <a:pt x="2936" y="181"/>
                    <a:pt x="2926" y="198"/>
                    <a:pt x="2942" y="208"/>
                  </a:cubicBezTo>
                  <a:cubicBezTo>
                    <a:pt x="2950" y="206"/>
                    <a:pt x="2954" y="202"/>
                    <a:pt x="2952" y="196"/>
                  </a:cubicBezTo>
                  <a:cubicBezTo>
                    <a:pt x="2954" y="195"/>
                    <a:pt x="2957" y="195"/>
                    <a:pt x="2961" y="195"/>
                  </a:cubicBezTo>
                  <a:cubicBezTo>
                    <a:pt x="2962" y="195"/>
                    <a:pt x="2963" y="195"/>
                    <a:pt x="2964" y="195"/>
                  </a:cubicBezTo>
                  <a:cubicBezTo>
                    <a:pt x="2965" y="195"/>
                    <a:pt x="2966" y="195"/>
                    <a:pt x="2967" y="195"/>
                  </a:cubicBezTo>
                  <a:cubicBezTo>
                    <a:pt x="2968" y="195"/>
                    <a:pt x="2968" y="195"/>
                    <a:pt x="2969" y="195"/>
                  </a:cubicBezTo>
                  <a:cubicBezTo>
                    <a:pt x="2972" y="187"/>
                    <a:pt x="2983" y="184"/>
                    <a:pt x="2985" y="175"/>
                  </a:cubicBezTo>
                  <a:cubicBezTo>
                    <a:pt x="2979" y="168"/>
                    <a:pt x="2958" y="173"/>
                    <a:pt x="2949" y="168"/>
                  </a:cubicBezTo>
                  <a:cubicBezTo>
                    <a:pt x="2950" y="161"/>
                    <a:pt x="2957" y="162"/>
                    <a:pt x="2957" y="155"/>
                  </a:cubicBezTo>
                  <a:cubicBezTo>
                    <a:pt x="2956" y="149"/>
                    <a:pt x="2949" y="147"/>
                    <a:pt x="2942" y="147"/>
                  </a:cubicBezTo>
                  <a:moveTo>
                    <a:pt x="2710" y="140"/>
                  </a:moveTo>
                  <a:cubicBezTo>
                    <a:pt x="2706" y="140"/>
                    <a:pt x="2700" y="145"/>
                    <a:pt x="2702" y="150"/>
                  </a:cubicBezTo>
                  <a:cubicBezTo>
                    <a:pt x="2703" y="150"/>
                    <a:pt x="2704" y="150"/>
                    <a:pt x="2705" y="150"/>
                  </a:cubicBezTo>
                  <a:cubicBezTo>
                    <a:pt x="2710" y="150"/>
                    <a:pt x="2715" y="146"/>
                    <a:pt x="2714" y="143"/>
                  </a:cubicBezTo>
                  <a:cubicBezTo>
                    <a:pt x="2714" y="141"/>
                    <a:pt x="2712" y="140"/>
                    <a:pt x="2710" y="140"/>
                  </a:cubicBezTo>
                  <a:moveTo>
                    <a:pt x="973" y="138"/>
                  </a:moveTo>
                  <a:cubicBezTo>
                    <a:pt x="963" y="138"/>
                    <a:pt x="952" y="142"/>
                    <a:pt x="948" y="146"/>
                  </a:cubicBezTo>
                  <a:cubicBezTo>
                    <a:pt x="947" y="146"/>
                    <a:pt x="946" y="146"/>
                    <a:pt x="946" y="146"/>
                  </a:cubicBezTo>
                  <a:cubicBezTo>
                    <a:pt x="937" y="146"/>
                    <a:pt x="931" y="151"/>
                    <a:pt x="923" y="151"/>
                  </a:cubicBezTo>
                  <a:cubicBezTo>
                    <a:pt x="923" y="151"/>
                    <a:pt x="923" y="151"/>
                    <a:pt x="922" y="151"/>
                  </a:cubicBezTo>
                  <a:cubicBezTo>
                    <a:pt x="920" y="151"/>
                    <a:pt x="919" y="151"/>
                    <a:pt x="917" y="150"/>
                  </a:cubicBezTo>
                  <a:cubicBezTo>
                    <a:pt x="915" y="150"/>
                    <a:pt x="913" y="149"/>
                    <a:pt x="911" y="149"/>
                  </a:cubicBezTo>
                  <a:cubicBezTo>
                    <a:pt x="910" y="149"/>
                    <a:pt x="910" y="149"/>
                    <a:pt x="910" y="150"/>
                  </a:cubicBezTo>
                  <a:cubicBezTo>
                    <a:pt x="905" y="150"/>
                    <a:pt x="900" y="154"/>
                    <a:pt x="894" y="156"/>
                  </a:cubicBezTo>
                  <a:cubicBezTo>
                    <a:pt x="887" y="158"/>
                    <a:pt x="881" y="158"/>
                    <a:pt x="876" y="161"/>
                  </a:cubicBezTo>
                  <a:cubicBezTo>
                    <a:pt x="872" y="163"/>
                    <a:pt x="870" y="169"/>
                    <a:pt x="866" y="172"/>
                  </a:cubicBezTo>
                  <a:cubicBezTo>
                    <a:pt x="862" y="175"/>
                    <a:pt x="856" y="179"/>
                    <a:pt x="851" y="182"/>
                  </a:cubicBezTo>
                  <a:cubicBezTo>
                    <a:pt x="845" y="185"/>
                    <a:pt x="837" y="185"/>
                    <a:pt x="833" y="190"/>
                  </a:cubicBezTo>
                  <a:cubicBezTo>
                    <a:pt x="838" y="199"/>
                    <a:pt x="855" y="197"/>
                    <a:pt x="863" y="203"/>
                  </a:cubicBezTo>
                  <a:cubicBezTo>
                    <a:pt x="870" y="184"/>
                    <a:pt x="902" y="181"/>
                    <a:pt x="922" y="171"/>
                  </a:cubicBezTo>
                  <a:cubicBezTo>
                    <a:pt x="928" y="168"/>
                    <a:pt x="932" y="164"/>
                    <a:pt x="938" y="162"/>
                  </a:cubicBezTo>
                  <a:cubicBezTo>
                    <a:pt x="950" y="157"/>
                    <a:pt x="985" y="157"/>
                    <a:pt x="986" y="147"/>
                  </a:cubicBezTo>
                  <a:cubicBezTo>
                    <a:pt x="987" y="140"/>
                    <a:pt x="981" y="138"/>
                    <a:pt x="973" y="138"/>
                  </a:cubicBezTo>
                  <a:moveTo>
                    <a:pt x="2907" y="126"/>
                  </a:moveTo>
                  <a:cubicBezTo>
                    <a:pt x="2905" y="126"/>
                    <a:pt x="2903" y="127"/>
                    <a:pt x="2901" y="128"/>
                  </a:cubicBezTo>
                  <a:cubicBezTo>
                    <a:pt x="2901" y="128"/>
                    <a:pt x="2901" y="128"/>
                    <a:pt x="2901" y="128"/>
                  </a:cubicBezTo>
                  <a:cubicBezTo>
                    <a:pt x="2900" y="128"/>
                    <a:pt x="2899" y="128"/>
                    <a:pt x="2898" y="128"/>
                  </a:cubicBezTo>
                  <a:cubicBezTo>
                    <a:pt x="2897" y="128"/>
                    <a:pt x="2896" y="128"/>
                    <a:pt x="2895" y="128"/>
                  </a:cubicBezTo>
                  <a:cubicBezTo>
                    <a:pt x="2890" y="128"/>
                    <a:pt x="2886" y="129"/>
                    <a:pt x="2885" y="132"/>
                  </a:cubicBezTo>
                  <a:cubicBezTo>
                    <a:pt x="2887" y="134"/>
                    <a:pt x="2888" y="139"/>
                    <a:pt x="2884" y="139"/>
                  </a:cubicBezTo>
                  <a:cubicBezTo>
                    <a:pt x="2880" y="136"/>
                    <a:pt x="2879" y="130"/>
                    <a:pt x="2872" y="128"/>
                  </a:cubicBezTo>
                  <a:cubicBezTo>
                    <a:pt x="2870" y="130"/>
                    <a:pt x="2868" y="132"/>
                    <a:pt x="2866" y="134"/>
                  </a:cubicBezTo>
                  <a:cubicBezTo>
                    <a:pt x="2866" y="138"/>
                    <a:pt x="2870" y="138"/>
                    <a:pt x="2870" y="142"/>
                  </a:cubicBezTo>
                  <a:cubicBezTo>
                    <a:pt x="2867" y="144"/>
                    <a:pt x="2862" y="150"/>
                    <a:pt x="2867" y="154"/>
                  </a:cubicBezTo>
                  <a:cubicBezTo>
                    <a:pt x="2874" y="153"/>
                    <a:pt x="2881" y="148"/>
                    <a:pt x="2888" y="148"/>
                  </a:cubicBezTo>
                  <a:cubicBezTo>
                    <a:pt x="2889" y="148"/>
                    <a:pt x="2890" y="148"/>
                    <a:pt x="2891" y="149"/>
                  </a:cubicBezTo>
                  <a:cubicBezTo>
                    <a:pt x="2891" y="150"/>
                    <a:pt x="2889" y="151"/>
                    <a:pt x="2888" y="151"/>
                  </a:cubicBezTo>
                  <a:cubicBezTo>
                    <a:pt x="2888" y="151"/>
                    <a:pt x="2887" y="151"/>
                    <a:pt x="2887" y="151"/>
                  </a:cubicBezTo>
                  <a:cubicBezTo>
                    <a:pt x="2886" y="151"/>
                    <a:pt x="2886" y="151"/>
                    <a:pt x="2885" y="151"/>
                  </a:cubicBezTo>
                  <a:cubicBezTo>
                    <a:pt x="2884" y="151"/>
                    <a:pt x="2883" y="151"/>
                    <a:pt x="2882" y="151"/>
                  </a:cubicBezTo>
                  <a:cubicBezTo>
                    <a:pt x="2883" y="155"/>
                    <a:pt x="2880" y="156"/>
                    <a:pt x="2882" y="158"/>
                  </a:cubicBezTo>
                  <a:cubicBezTo>
                    <a:pt x="2888" y="157"/>
                    <a:pt x="2893" y="155"/>
                    <a:pt x="2899" y="155"/>
                  </a:cubicBezTo>
                  <a:cubicBezTo>
                    <a:pt x="2901" y="155"/>
                    <a:pt x="2903" y="156"/>
                    <a:pt x="2906" y="156"/>
                  </a:cubicBezTo>
                  <a:cubicBezTo>
                    <a:pt x="2919" y="154"/>
                    <a:pt x="2919" y="126"/>
                    <a:pt x="2907" y="126"/>
                  </a:cubicBezTo>
                  <a:moveTo>
                    <a:pt x="2786" y="124"/>
                  </a:moveTo>
                  <a:cubicBezTo>
                    <a:pt x="2782" y="124"/>
                    <a:pt x="2778" y="126"/>
                    <a:pt x="2777" y="131"/>
                  </a:cubicBezTo>
                  <a:cubicBezTo>
                    <a:pt x="2777" y="139"/>
                    <a:pt x="2791" y="139"/>
                    <a:pt x="2790" y="149"/>
                  </a:cubicBezTo>
                  <a:cubicBezTo>
                    <a:pt x="2775" y="146"/>
                    <a:pt x="2757" y="137"/>
                    <a:pt x="2738" y="133"/>
                  </a:cubicBezTo>
                  <a:cubicBezTo>
                    <a:pt x="2733" y="141"/>
                    <a:pt x="2727" y="148"/>
                    <a:pt x="2718" y="153"/>
                  </a:cubicBezTo>
                  <a:cubicBezTo>
                    <a:pt x="2722" y="157"/>
                    <a:pt x="2727" y="158"/>
                    <a:pt x="2732" y="158"/>
                  </a:cubicBezTo>
                  <a:cubicBezTo>
                    <a:pt x="2738" y="158"/>
                    <a:pt x="2745" y="157"/>
                    <a:pt x="2751" y="155"/>
                  </a:cubicBezTo>
                  <a:cubicBezTo>
                    <a:pt x="2757" y="154"/>
                    <a:pt x="2763" y="153"/>
                    <a:pt x="2767" y="153"/>
                  </a:cubicBezTo>
                  <a:cubicBezTo>
                    <a:pt x="2768" y="153"/>
                    <a:pt x="2769" y="153"/>
                    <a:pt x="2769" y="153"/>
                  </a:cubicBezTo>
                  <a:cubicBezTo>
                    <a:pt x="2766" y="162"/>
                    <a:pt x="2748" y="158"/>
                    <a:pt x="2746" y="167"/>
                  </a:cubicBezTo>
                  <a:cubicBezTo>
                    <a:pt x="2751" y="169"/>
                    <a:pt x="2755" y="170"/>
                    <a:pt x="2759" y="170"/>
                  </a:cubicBezTo>
                  <a:cubicBezTo>
                    <a:pt x="2774" y="170"/>
                    <a:pt x="2785" y="159"/>
                    <a:pt x="2802" y="157"/>
                  </a:cubicBezTo>
                  <a:cubicBezTo>
                    <a:pt x="2802" y="157"/>
                    <a:pt x="2803" y="157"/>
                    <a:pt x="2803" y="157"/>
                  </a:cubicBezTo>
                  <a:cubicBezTo>
                    <a:pt x="2804" y="157"/>
                    <a:pt x="2805" y="157"/>
                    <a:pt x="2807" y="157"/>
                  </a:cubicBezTo>
                  <a:cubicBezTo>
                    <a:pt x="2808" y="157"/>
                    <a:pt x="2809" y="157"/>
                    <a:pt x="2810" y="157"/>
                  </a:cubicBezTo>
                  <a:cubicBezTo>
                    <a:pt x="2811" y="157"/>
                    <a:pt x="2812" y="157"/>
                    <a:pt x="2813" y="157"/>
                  </a:cubicBezTo>
                  <a:cubicBezTo>
                    <a:pt x="2823" y="154"/>
                    <a:pt x="2834" y="140"/>
                    <a:pt x="2820" y="138"/>
                  </a:cubicBezTo>
                  <a:cubicBezTo>
                    <a:pt x="2820" y="138"/>
                    <a:pt x="2820" y="138"/>
                    <a:pt x="2819" y="138"/>
                  </a:cubicBezTo>
                  <a:cubicBezTo>
                    <a:pt x="2817" y="138"/>
                    <a:pt x="2816" y="139"/>
                    <a:pt x="2815" y="140"/>
                  </a:cubicBezTo>
                  <a:cubicBezTo>
                    <a:pt x="2813" y="141"/>
                    <a:pt x="2812" y="142"/>
                    <a:pt x="2810" y="142"/>
                  </a:cubicBezTo>
                  <a:cubicBezTo>
                    <a:pt x="2810" y="142"/>
                    <a:pt x="2810" y="142"/>
                    <a:pt x="2809" y="142"/>
                  </a:cubicBezTo>
                  <a:cubicBezTo>
                    <a:pt x="2800" y="142"/>
                    <a:pt x="2800" y="128"/>
                    <a:pt x="2793" y="125"/>
                  </a:cubicBezTo>
                  <a:cubicBezTo>
                    <a:pt x="2791" y="125"/>
                    <a:pt x="2788" y="124"/>
                    <a:pt x="2786" y="124"/>
                  </a:cubicBezTo>
                  <a:moveTo>
                    <a:pt x="2752" y="123"/>
                  </a:moveTo>
                  <a:cubicBezTo>
                    <a:pt x="2749" y="123"/>
                    <a:pt x="2745" y="125"/>
                    <a:pt x="2745" y="127"/>
                  </a:cubicBezTo>
                  <a:cubicBezTo>
                    <a:pt x="2746" y="130"/>
                    <a:pt x="2748" y="131"/>
                    <a:pt x="2751" y="131"/>
                  </a:cubicBezTo>
                  <a:cubicBezTo>
                    <a:pt x="2754" y="131"/>
                    <a:pt x="2757" y="129"/>
                    <a:pt x="2757" y="126"/>
                  </a:cubicBezTo>
                  <a:cubicBezTo>
                    <a:pt x="2757" y="124"/>
                    <a:pt x="2755" y="123"/>
                    <a:pt x="2752" y="123"/>
                  </a:cubicBezTo>
                  <a:moveTo>
                    <a:pt x="2931" y="120"/>
                  </a:moveTo>
                  <a:cubicBezTo>
                    <a:pt x="2926" y="120"/>
                    <a:pt x="2921" y="122"/>
                    <a:pt x="2919" y="127"/>
                  </a:cubicBezTo>
                  <a:cubicBezTo>
                    <a:pt x="2924" y="133"/>
                    <a:pt x="2935" y="138"/>
                    <a:pt x="2946" y="138"/>
                  </a:cubicBezTo>
                  <a:cubicBezTo>
                    <a:pt x="2949" y="138"/>
                    <a:pt x="2952" y="138"/>
                    <a:pt x="2956" y="137"/>
                  </a:cubicBezTo>
                  <a:cubicBezTo>
                    <a:pt x="2961" y="142"/>
                    <a:pt x="2968" y="148"/>
                    <a:pt x="2968" y="159"/>
                  </a:cubicBezTo>
                  <a:cubicBezTo>
                    <a:pt x="2976" y="161"/>
                    <a:pt x="2983" y="166"/>
                    <a:pt x="2991" y="166"/>
                  </a:cubicBezTo>
                  <a:cubicBezTo>
                    <a:pt x="2993" y="166"/>
                    <a:pt x="2996" y="166"/>
                    <a:pt x="2999" y="164"/>
                  </a:cubicBezTo>
                  <a:cubicBezTo>
                    <a:pt x="3004" y="164"/>
                    <a:pt x="3003" y="169"/>
                    <a:pt x="3008" y="169"/>
                  </a:cubicBezTo>
                  <a:cubicBezTo>
                    <a:pt x="3023" y="165"/>
                    <a:pt x="3046" y="168"/>
                    <a:pt x="3055" y="159"/>
                  </a:cubicBezTo>
                  <a:cubicBezTo>
                    <a:pt x="3060" y="160"/>
                    <a:pt x="3058" y="167"/>
                    <a:pt x="3064" y="167"/>
                  </a:cubicBezTo>
                  <a:cubicBezTo>
                    <a:pt x="3075" y="166"/>
                    <a:pt x="3083" y="161"/>
                    <a:pt x="3093" y="161"/>
                  </a:cubicBezTo>
                  <a:cubicBezTo>
                    <a:pt x="3093" y="161"/>
                    <a:pt x="3094" y="161"/>
                    <a:pt x="3094" y="161"/>
                  </a:cubicBezTo>
                  <a:cubicBezTo>
                    <a:pt x="3098" y="153"/>
                    <a:pt x="3089" y="151"/>
                    <a:pt x="3086" y="146"/>
                  </a:cubicBezTo>
                  <a:cubicBezTo>
                    <a:pt x="3079" y="144"/>
                    <a:pt x="3071" y="143"/>
                    <a:pt x="3064" y="143"/>
                  </a:cubicBezTo>
                  <a:cubicBezTo>
                    <a:pt x="3055" y="143"/>
                    <a:pt x="3046" y="144"/>
                    <a:pt x="3036" y="145"/>
                  </a:cubicBezTo>
                  <a:cubicBezTo>
                    <a:pt x="3027" y="147"/>
                    <a:pt x="3017" y="148"/>
                    <a:pt x="3007" y="148"/>
                  </a:cubicBezTo>
                  <a:cubicBezTo>
                    <a:pt x="3005" y="148"/>
                    <a:pt x="3003" y="148"/>
                    <a:pt x="3001" y="148"/>
                  </a:cubicBezTo>
                  <a:cubicBezTo>
                    <a:pt x="2996" y="142"/>
                    <a:pt x="2985" y="144"/>
                    <a:pt x="2982" y="139"/>
                  </a:cubicBezTo>
                  <a:cubicBezTo>
                    <a:pt x="2982" y="136"/>
                    <a:pt x="2989" y="139"/>
                    <a:pt x="2991" y="137"/>
                  </a:cubicBezTo>
                  <a:cubicBezTo>
                    <a:pt x="2989" y="126"/>
                    <a:pt x="2975" y="128"/>
                    <a:pt x="2963" y="126"/>
                  </a:cubicBezTo>
                  <a:cubicBezTo>
                    <a:pt x="2953" y="125"/>
                    <a:pt x="2941" y="120"/>
                    <a:pt x="2931" y="120"/>
                  </a:cubicBezTo>
                  <a:moveTo>
                    <a:pt x="2726" y="114"/>
                  </a:moveTo>
                  <a:cubicBezTo>
                    <a:pt x="2720" y="114"/>
                    <a:pt x="2714" y="116"/>
                    <a:pt x="2707" y="117"/>
                  </a:cubicBezTo>
                  <a:cubicBezTo>
                    <a:pt x="2696" y="119"/>
                    <a:pt x="2691" y="124"/>
                    <a:pt x="2682" y="128"/>
                  </a:cubicBezTo>
                  <a:cubicBezTo>
                    <a:pt x="2668" y="134"/>
                    <a:pt x="2660" y="133"/>
                    <a:pt x="2666" y="144"/>
                  </a:cubicBezTo>
                  <a:cubicBezTo>
                    <a:pt x="2667" y="144"/>
                    <a:pt x="2668" y="144"/>
                    <a:pt x="2669" y="144"/>
                  </a:cubicBezTo>
                  <a:cubicBezTo>
                    <a:pt x="2674" y="144"/>
                    <a:pt x="2676" y="141"/>
                    <a:pt x="2681" y="141"/>
                  </a:cubicBezTo>
                  <a:cubicBezTo>
                    <a:pt x="2686" y="142"/>
                    <a:pt x="2686" y="147"/>
                    <a:pt x="2692" y="147"/>
                  </a:cubicBezTo>
                  <a:cubicBezTo>
                    <a:pt x="2692" y="147"/>
                    <a:pt x="2692" y="147"/>
                    <a:pt x="2693" y="147"/>
                  </a:cubicBezTo>
                  <a:cubicBezTo>
                    <a:pt x="2697" y="146"/>
                    <a:pt x="2696" y="141"/>
                    <a:pt x="2697" y="138"/>
                  </a:cubicBezTo>
                  <a:cubicBezTo>
                    <a:pt x="2705" y="138"/>
                    <a:pt x="2705" y="138"/>
                    <a:pt x="2705" y="138"/>
                  </a:cubicBezTo>
                  <a:cubicBezTo>
                    <a:pt x="2707" y="135"/>
                    <a:pt x="2706" y="130"/>
                    <a:pt x="2711" y="130"/>
                  </a:cubicBezTo>
                  <a:cubicBezTo>
                    <a:pt x="2715" y="131"/>
                    <a:pt x="2713" y="137"/>
                    <a:pt x="2718" y="137"/>
                  </a:cubicBezTo>
                  <a:cubicBezTo>
                    <a:pt x="2727" y="133"/>
                    <a:pt x="2733" y="128"/>
                    <a:pt x="2733" y="116"/>
                  </a:cubicBezTo>
                  <a:cubicBezTo>
                    <a:pt x="2731" y="115"/>
                    <a:pt x="2728" y="114"/>
                    <a:pt x="2726" y="114"/>
                  </a:cubicBezTo>
                  <a:moveTo>
                    <a:pt x="397" y="107"/>
                  </a:moveTo>
                  <a:cubicBezTo>
                    <a:pt x="395" y="107"/>
                    <a:pt x="393" y="108"/>
                    <a:pt x="392" y="111"/>
                  </a:cubicBezTo>
                  <a:cubicBezTo>
                    <a:pt x="391" y="115"/>
                    <a:pt x="402" y="121"/>
                    <a:pt x="409" y="122"/>
                  </a:cubicBezTo>
                  <a:cubicBezTo>
                    <a:pt x="413" y="115"/>
                    <a:pt x="403" y="107"/>
                    <a:pt x="397" y="107"/>
                  </a:cubicBezTo>
                  <a:moveTo>
                    <a:pt x="3692" y="107"/>
                  </a:moveTo>
                  <a:cubicBezTo>
                    <a:pt x="3699" y="115"/>
                    <a:pt x="3714" y="122"/>
                    <a:pt x="3727" y="123"/>
                  </a:cubicBezTo>
                  <a:cubicBezTo>
                    <a:pt x="3719" y="115"/>
                    <a:pt x="3705" y="107"/>
                    <a:pt x="3692" y="107"/>
                  </a:cubicBezTo>
                  <a:moveTo>
                    <a:pt x="2777" y="102"/>
                  </a:moveTo>
                  <a:cubicBezTo>
                    <a:pt x="2769" y="102"/>
                    <a:pt x="2760" y="105"/>
                    <a:pt x="2756" y="109"/>
                  </a:cubicBezTo>
                  <a:cubicBezTo>
                    <a:pt x="2754" y="106"/>
                    <a:pt x="2750" y="104"/>
                    <a:pt x="2745" y="104"/>
                  </a:cubicBezTo>
                  <a:cubicBezTo>
                    <a:pt x="2742" y="104"/>
                    <a:pt x="2738" y="106"/>
                    <a:pt x="2738" y="111"/>
                  </a:cubicBezTo>
                  <a:cubicBezTo>
                    <a:pt x="2740" y="112"/>
                    <a:pt x="2743" y="113"/>
                    <a:pt x="2747" y="113"/>
                  </a:cubicBezTo>
                  <a:cubicBezTo>
                    <a:pt x="2750" y="113"/>
                    <a:pt x="2754" y="112"/>
                    <a:pt x="2756" y="111"/>
                  </a:cubicBezTo>
                  <a:cubicBezTo>
                    <a:pt x="2759" y="115"/>
                    <a:pt x="2767" y="117"/>
                    <a:pt x="2775" y="117"/>
                  </a:cubicBezTo>
                  <a:cubicBezTo>
                    <a:pt x="2782" y="117"/>
                    <a:pt x="2789" y="114"/>
                    <a:pt x="2788" y="109"/>
                  </a:cubicBezTo>
                  <a:cubicBezTo>
                    <a:pt x="2788" y="104"/>
                    <a:pt x="2783" y="102"/>
                    <a:pt x="2777" y="102"/>
                  </a:cubicBezTo>
                  <a:moveTo>
                    <a:pt x="2781" y="88"/>
                  </a:moveTo>
                  <a:cubicBezTo>
                    <a:pt x="2772" y="88"/>
                    <a:pt x="2763" y="91"/>
                    <a:pt x="2760" y="97"/>
                  </a:cubicBezTo>
                  <a:cubicBezTo>
                    <a:pt x="2761" y="98"/>
                    <a:pt x="2763" y="99"/>
                    <a:pt x="2766" y="99"/>
                  </a:cubicBezTo>
                  <a:cubicBezTo>
                    <a:pt x="2768" y="99"/>
                    <a:pt x="2770" y="99"/>
                    <a:pt x="2771" y="98"/>
                  </a:cubicBezTo>
                  <a:cubicBezTo>
                    <a:pt x="2773" y="98"/>
                    <a:pt x="2775" y="98"/>
                    <a:pt x="2777" y="98"/>
                  </a:cubicBezTo>
                  <a:cubicBezTo>
                    <a:pt x="2781" y="98"/>
                    <a:pt x="2784" y="99"/>
                    <a:pt x="2786" y="102"/>
                  </a:cubicBezTo>
                  <a:cubicBezTo>
                    <a:pt x="2786" y="102"/>
                    <a:pt x="2787" y="102"/>
                    <a:pt x="2787" y="102"/>
                  </a:cubicBezTo>
                  <a:cubicBezTo>
                    <a:pt x="2794" y="102"/>
                    <a:pt x="2798" y="100"/>
                    <a:pt x="2797" y="94"/>
                  </a:cubicBezTo>
                  <a:cubicBezTo>
                    <a:pt x="2794" y="90"/>
                    <a:pt x="2788" y="88"/>
                    <a:pt x="2781" y="88"/>
                  </a:cubicBezTo>
                  <a:moveTo>
                    <a:pt x="2910" y="87"/>
                  </a:moveTo>
                  <a:cubicBezTo>
                    <a:pt x="2906" y="87"/>
                    <a:pt x="2904" y="89"/>
                    <a:pt x="2903" y="96"/>
                  </a:cubicBezTo>
                  <a:cubicBezTo>
                    <a:pt x="2906" y="98"/>
                    <a:pt x="2912" y="98"/>
                    <a:pt x="2916" y="99"/>
                  </a:cubicBezTo>
                  <a:cubicBezTo>
                    <a:pt x="2914" y="102"/>
                    <a:pt x="2908" y="101"/>
                    <a:pt x="2908" y="105"/>
                  </a:cubicBezTo>
                  <a:cubicBezTo>
                    <a:pt x="2910" y="110"/>
                    <a:pt x="2915" y="111"/>
                    <a:pt x="2921" y="111"/>
                  </a:cubicBezTo>
                  <a:cubicBezTo>
                    <a:pt x="2930" y="111"/>
                    <a:pt x="2940" y="108"/>
                    <a:pt x="2946" y="106"/>
                  </a:cubicBezTo>
                  <a:cubicBezTo>
                    <a:pt x="2943" y="100"/>
                    <a:pt x="2935" y="98"/>
                    <a:pt x="2937" y="90"/>
                  </a:cubicBezTo>
                  <a:cubicBezTo>
                    <a:pt x="2935" y="91"/>
                    <a:pt x="2933" y="91"/>
                    <a:pt x="2931" y="91"/>
                  </a:cubicBezTo>
                  <a:cubicBezTo>
                    <a:pt x="2927" y="91"/>
                    <a:pt x="2923" y="90"/>
                    <a:pt x="2920" y="89"/>
                  </a:cubicBezTo>
                  <a:cubicBezTo>
                    <a:pt x="2916" y="88"/>
                    <a:pt x="2913" y="87"/>
                    <a:pt x="2910" y="87"/>
                  </a:cubicBezTo>
                  <a:moveTo>
                    <a:pt x="436" y="116"/>
                  </a:moveTo>
                  <a:cubicBezTo>
                    <a:pt x="436" y="111"/>
                    <a:pt x="442" y="109"/>
                    <a:pt x="448" y="109"/>
                  </a:cubicBezTo>
                  <a:cubicBezTo>
                    <a:pt x="452" y="109"/>
                    <a:pt x="457" y="110"/>
                    <a:pt x="459" y="112"/>
                  </a:cubicBezTo>
                  <a:cubicBezTo>
                    <a:pt x="458" y="116"/>
                    <a:pt x="454" y="116"/>
                    <a:pt x="450" y="116"/>
                  </a:cubicBezTo>
                  <a:cubicBezTo>
                    <a:pt x="448" y="116"/>
                    <a:pt x="446" y="116"/>
                    <a:pt x="444" y="116"/>
                  </a:cubicBezTo>
                  <a:cubicBezTo>
                    <a:pt x="443" y="116"/>
                    <a:pt x="441" y="116"/>
                    <a:pt x="439" y="116"/>
                  </a:cubicBezTo>
                  <a:cubicBezTo>
                    <a:pt x="438" y="116"/>
                    <a:pt x="437" y="116"/>
                    <a:pt x="436" y="116"/>
                  </a:cubicBezTo>
                  <a:moveTo>
                    <a:pt x="455" y="85"/>
                  </a:moveTo>
                  <a:cubicBezTo>
                    <a:pt x="455" y="85"/>
                    <a:pt x="454" y="85"/>
                    <a:pt x="454" y="85"/>
                  </a:cubicBezTo>
                  <a:cubicBezTo>
                    <a:pt x="445" y="85"/>
                    <a:pt x="445" y="93"/>
                    <a:pt x="450" y="101"/>
                  </a:cubicBezTo>
                  <a:cubicBezTo>
                    <a:pt x="443" y="101"/>
                    <a:pt x="443" y="101"/>
                    <a:pt x="443" y="101"/>
                  </a:cubicBezTo>
                  <a:cubicBezTo>
                    <a:pt x="441" y="99"/>
                    <a:pt x="441" y="94"/>
                    <a:pt x="439" y="91"/>
                  </a:cubicBezTo>
                  <a:cubicBezTo>
                    <a:pt x="438" y="91"/>
                    <a:pt x="438" y="91"/>
                    <a:pt x="437" y="91"/>
                  </a:cubicBezTo>
                  <a:cubicBezTo>
                    <a:pt x="436" y="91"/>
                    <a:pt x="435" y="91"/>
                    <a:pt x="434" y="91"/>
                  </a:cubicBezTo>
                  <a:cubicBezTo>
                    <a:pt x="433" y="92"/>
                    <a:pt x="432" y="92"/>
                    <a:pt x="430" y="92"/>
                  </a:cubicBezTo>
                  <a:cubicBezTo>
                    <a:pt x="430" y="92"/>
                    <a:pt x="430" y="92"/>
                    <a:pt x="430" y="92"/>
                  </a:cubicBezTo>
                  <a:cubicBezTo>
                    <a:pt x="428" y="94"/>
                    <a:pt x="430" y="99"/>
                    <a:pt x="427" y="99"/>
                  </a:cubicBezTo>
                  <a:cubicBezTo>
                    <a:pt x="423" y="99"/>
                    <a:pt x="420" y="99"/>
                    <a:pt x="420" y="96"/>
                  </a:cubicBezTo>
                  <a:cubicBezTo>
                    <a:pt x="421" y="93"/>
                    <a:pt x="427" y="93"/>
                    <a:pt x="428" y="90"/>
                  </a:cubicBezTo>
                  <a:cubicBezTo>
                    <a:pt x="425" y="89"/>
                    <a:pt x="420" y="88"/>
                    <a:pt x="416" y="88"/>
                  </a:cubicBezTo>
                  <a:cubicBezTo>
                    <a:pt x="406" y="88"/>
                    <a:pt x="396" y="92"/>
                    <a:pt x="398" y="100"/>
                  </a:cubicBezTo>
                  <a:cubicBezTo>
                    <a:pt x="400" y="103"/>
                    <a:pt x="406" y="102"/>
                    <a:pt x="408" y="105"/>
                  </a:cubicBezTo>
                  <a:cubicBezTo>
                    <a:pt x="409" y="114"/>
                    <a:pt x="416" y="118"/>
                    <a:pt x="426" y="118"/>
                  </a:cubicBezTo>
                  <a:cubicBezTo>
                    <a:pt x="428" y="118"/>
                    <a:pt x="430" y="118"/>
                    <a:pt x="432" y="118"/>
                  </a:cubicBezTo>
                  <a:cubicBezTo>
                    <a:pt x="428" y="120"/>
                    <a:pt x="429" y="125"/>
                    <a:pt x="432" y="127"/>
                  </a:cubicBezTo>
                  <a:cubicBezTo>
                    <a:pt x="433" y="127"/>
                    <a:pt x="433" y="127"/>
                    <a:pt x="433" y="127"/>
                  </a:cubicBezTo>
                  <a:cubicBezTo>
                    <a:pt x="434" y="127"/>
                    <a:pt x="435" y="127"/>
                    <a:pt x="436" y="127"/>
                  </a:cubicBezTo>
                  <a:cubicBezTo>
                    <a:pt x="437" y="126"/>
                    <a:pt x="437" y="126"/>
                    <a:pt x="438" y="126"/>
                  </a:cubicBezTo>
                  <a:cubicBezTo>
                    <a:pt x="439" y="126"/>
                    <a:pt x="439" y="126"/>
                    <a:pt x="440" y="126"/>
                  </a:cubicBezTo>
                  <a:cubicBezTo>
                    <a:pt x="440" y="129"/>
                    <a:pt x="436" y="130"/>
                    <a:pt x="439" y="132"/>
                  </a:cubicBezTo>
                  <a:cubicBezTo>
                    <a:pt x="446" y="136"/>
                    <a:pt x="446" y="149"/>
                    <a:pt x="455" y="149"/>
                  </a:cubicBezTo>
                  <a:cubicBezTo>
                    <a:pt x="455" y="149"/>
                    <a:pt x="455" y="149"/>
                    <a:pt x="455" y="149"/>
                  </a:cubicBezTo>
                  <a:cubicBezTo>
                    <a:pt x="465" y="148"/>
                    <a:pt x="465" y="132"/>
                    <a:pt x="477" y="130"/>
                  </a:cubicBezTo>
                  <a:cubicBezTo>
                    <a:pt x="476" y="119"/>
                    <a:pt x="483" y="115"/>
                    <a:pt x="491" y="111"/>
                  </a:cubicBezTo>
                  <a:cubicBezTo>
                    <a:pt x="498" y="114"/>
                    <a:pt x="499" y="121"/>
                    <a:pt x="503" y="126"/>
                  </a:cubicBezTo>
                  <a:cubicBezTo>
                    <a:pt x="503" y="130"/>
                    <a:pt x="497" y="129"/>
                    <a:pt x="499" y="135"/>
                  </a:cubicBezTo>
                  <a:cubicBezTo>
                    <a:pt x="500" y="135"/>
                    <a:pt x="501" y="136"/>
                    <a:pt x="502" y="136"/>
                  </a:cubicBezTo>
                  <a:cubicBezTo>
                    <a:pt x="506" y="136"/>
                    <a:pt x="509" y="133"/>
                    <a:pt x="512" y="133"/>
                  </a:cubicBezTo>
                  <a:cubicBezTo>
                    <a:pt x="516" y="133"/>
                    <a:pt x="514" y="138"/>
                    <a:pt x="518" y="138"/>
                  </a:cubicBezTo>
                  <a:cubicBezTo>
                    <a:pt x="518" y="138"/>
                    <a:pt x="518" y="138"/>
                    <a:pt x="519" y="138"/>
                  </a:cubicBezTo>
                  <a:cubicBezTo>
                    <a:pt x="525" y="134"/>
                    <a:pt x="535" y="132"/>
                    <a:pt x="540" y="125"/>
                  </a:cubicBezTo>
                  <a:cubicBezTo>
                    <a:pt x="524" y="120"/>
                    <a:pt x="517" y="108"/>
                    <a:pt x="496" y="107"/>
                  </a:cubicBezTo>
                  <a:cubicBezTo>
                    <a:pt x="495" y="106"/>
                    <a:pt x="493" y="105"/>
                    <a:pt x="492" y="102"/>
                  </a:cubicBezTo>
                  <a:cubicBezTo>
                    <a:pt x="491" y="102"/>
                    <a:pt x="490" y="102"/>
                    <a:pt x="489" y="102"/>
                  </a:cubicBezTo>
                  <a:cubicBezTo>
                    <a:pt x="482" y="102"/>
                    <a:pt x="475" y="98"/>
                    <a:pt x="470" y="94"/>
                  </a:cubicBezTo>
                  <a:cubicBezTo>
                    <a:pt x="464" y="89"/>
                    <a:pt x="459" y="85"/>
                    <a:pt x="455" y="85"/>
                  </a:cubicBezTo>
                  <a:moveTo>
                    <a:pt x="804" y="81"/>
                  </a:moveTo>
                  <a:cubicBezTo>
                    <a:pt x="800" y="81"/>
                    <a:pt x="796" y="83"/>
                    <a:pt x="796" y="87"/>
                  </a:cubicBezTo>
                  <a:cubicBezTo>
                    <a:pt x="797" y="89"/>
                    <a:pt x="801" y="90"/>
                    <a:pt x="805" y="90"/>
                  </a:cubicBezTo>
                  <a:cubicBezTo>
                    <a:pt x="809" y="90"/>
                    <a:pt x="812" y="89"/>
                    <a:pt x="812" y="86"/>
                  </a:cubicBezTo>
                  <a:cubicBezTo>
                    <a:pt x="812" y="83"/>
                    <a:pt x="808" y="81"/>
                    <a:pt x="804" y="81"/>
                  </a:cubicBezTo>
                  <a:moveTo>
                    <a:pt x="888" y="80"/>
                  </a:moveTo>
                  <a:cubicBezTo>
                    <a:pt x="882" y="80"/>
                    <a:pt x="876" y="82"/>
                    <a:pt x="875" y="87"/>
                  </a:cubicBezTo>
                  <a:cubicBezTo>
                    <a:pt x="877" y="89"/>
                    <a:pt x="880" y="89"/>
                    <a:pt x="883" y="89"/>
                  </a:cubicBezTo>
                  <a:cubicBezTo>
                    <a:pt x="888" y="89"/>
                    <a:pt x="894" y="88"/>
                    <a:pt x="896" y="86"/>
                  </a:cubicBezTo>
                  <a:cubicBezTo>
                    <a:pt x="896" y="81"/>
                    <a:pt x="896" y="81"/>
                    <a:pt x="896" y="81"/>
                  </a:cubicBezTo>
                  <a:cubicBezTo>
                    <a:pt x="894" y="80"/>
                    <a:pt x="891" y="80"/>
                    <a:pt x="888" y="80"/>
                  </a:cubicBezTo>
                  <a:moveTo>
                    <a:pt x="1219" y="79"/>
                  </a:moveTo>
                  <a:cubicBezTo>
                    <a:pt x="1215" y="79"/>
                    <a:pt x="1212" y="80"/>
                    <a:pt x="1210" y="81"/>
                  </a:cubicBezTo>
                  <a:cubicBezTo>
                    <a:pt x="1211" y="89"/>
                    <a:pt x="1224" y="92"/>
                    <a:pt x="1235" y="92"/>
                  </a:cubicBezTo>
                  <a:cubicBezTo>
                    <a:pt x="1236" y="92"/>
                    <a:pt x="1236" y="92"/>
                    <a:pt x="1237" y="92"/>
                  </a:cubicBezTo>
                  <a:cubicBezTo>
                    <a:pt x="1237" y="84"/>
                    <a:pt x="1237" y="84"/>
                    <a:pt x="1237" y="84"/>
                  </a:cubicBezTo>
                  <a:cubicBezTo>
                    <a:pt x="1233" y="81"/>
                    <a:pt x="1225" y="79"/>
                    <a:pt x="1219" y="79"/>
                  </a:cubicBezTo>
                  <a:moveTo>
                    <a:pt x="2851" y="77"/>
                  </a:moveTo>
                  <a:cubicBezTo>
                    <a:pt x="2844" y="77"/>
                    <a:pt x="2837" y="79"/>
                    <a:pt x="2833" y="82"/>
                  </a:cubicBezTo>
                  <a:cubicBezTo>
                    <a:pt x="2832" y="90"/>
                    <a:pt x="2844" y="88"/>
                    <a:pt x="2849" y="91"/>
                  </a:cubicBezTo>
                  <a:cubicBezTo>
                    <a:pt x="2848" y="94"/>
                    <a:pt x="2841" y="93"/>
                    <a:pt x="2840" y="98"/>
                  </a:cubicBezTo>
                  <a:cubicBezTo>
                    <a:pt x="2842" y="100"/>
                    <a:pt x="2844" y="101"/>
                    <a:pt x="2846" y="101"/>
                  </a:cubicBezTo>
                  <a:cubicBezTo>
                    <a:pt x="2850" y="101"/>
                    <a:pt x="2855" y="99"/>
                    <a:pt x="2858" y="98"/>
                  </a:cubicBezTo>
                  <a:cubicBezTo>
                    <a:pt x="2860" y="97"/>
                    <a:pt x="2862" y="97"/>
                    <a:pt x="2864" y="97"/>
                  </a:cubicBezTo>
                  <a:cubicBezTo>
                    <a:pt x="2875" y="97"/>
                    <a:pt x="2880" y="101"/>
                    <a:pt x="2886" y="108"/>
                  </a:cubicBezTo>
                  <a:cubicBezTo>
                    <a:pt x="2886" y="108"/>
                    <a:pt x="2887" y="108"/>
                    <a:pt x="2887" y="108"/>
                  </a:cubicBezTo>
                  <a:cubicBezTo>
                    <a:pt x="2893" y="108"/>
                    <a:pt x="2897" y="107"/>
                    <a:pt x="2901" y="106"/>
                  </a:cubicBezTo>
                  <a:cubicBezTo>
                    <a:pt x="2896" y="95"/>
                    <a:pt x="2886" y="84"/>
                    <a:pt x="2871" y="84"/>
                  </a:cubicBezTo>
                  <a:cubicBezTo>
                    <a:pt x="2869" y="84"/>
                    <a:pt x="2868" y="85"/>
                    <a:pt x="2867" y="85"/>
                  </a:cubicBezTo>
                  <a:cubicBezTo>
                    <a:pt x="2865" y="79"/>
                    <a:pt x="2858" y="77"/>
                    <a:pt x="2851" y="77"/>
                  </a:cubicBezTo>
                  <a:moveTo>
                    <a:pt x="825" y="76"/>
                  </a:moveTo>
                  <a:cubicBezTo>
                    <a:pt x="820" y="76"/>
                    <a:pt x="815" y="79"/>
                    <a:pt x="818" y="84"/>
                  </a:cubicBezTo>
                  <a:cubicBezTo>
                    <a:pt x="818" y="85"/>
                    <a:pt x="821" y="86"/>
                    <a:pt x="823" y="86"/>
                  </a:cubicBezTo>
                  <a:cubicBezTo>
                    <a:pt x="825" y="86"/>
                    <a:pt x="827" y="85"/>
                    <a:pt x="829" y="85"/>
                  </a:cubicBezTo>
                  <a:cubicBezTo>
                    <a:pt x="832" y="79"/>
                    <a:pt x="829" y="76"/>
                    <a:pt x="825" y="76"/>
                  </a:cubicBezTo>
                  <a:moveTo>
                    <a:pt x="490" y="68"/>
                  </a:moveTo>
                  <a:cubicBezTo>
                    <a:pt x="483" y="73"/>
                    <a:pt x="475" y="78"/>
                    <a:pt x="472" y="86"/>
                  </a:cubicBezTo>
                  <a:cubicBezTo>
                    <a:pt x="476" y="89"/>
                    <a:pt x="482" y="90"/>
                    <a:pt x="487" y="90"/>
                  </a:cubicBezTo>
                  <a:cubicBezTo>
                    <a:pt x="488" y="90"/>
                    <a:pt x="489" y="90"/>
                    <a:pt x="489" y="90"/>
                  </a:cubicBezTo>
                  <a:cubicBezTo>
                    <a:pt x="490" y="90"/>
                    <a:pt x="491" y="90"/>
                    <a:pt x="492" y="90"/>
                  </a:cubicBezTo>
                  <a:cubicBezTo>
                    <a:pt x="495" y="90"/>
                    <a:pt x="499" y="90"/>
                    <a:pt x="502" y="91"/>
                  </a:cubicBezTo>
                  <a:cubicBezTo>
                    <a:pt x="502" y="95"/>
                    <a:pt x="496" y="93"/>
                    <a:pt x="493" y="95"/>
                  </a:cubicBezTo>
                  <a:cubicBezTo>
                    <a:pt x="496" y="101"/>
                    <a:pt x="511" y="102"/>
                    <a:pt x="522" y="102"/>
                  </a:cubicBezTo>
                  <a:cubicBezTo>
                    <a:pt x="529" y="102"/>
                    <a:pt x="539" y="103"/>
                    <a:pt x="546" y="103"/>
                  </a:cubicBezTo>
                  <a:cubicBezTo>
                    <a:pt x="547" y="103"/>
                    <a:pt x="549" y="103"/>
                    <a:pt x="550" y="103"/>
                  </a:cubicBezTo>
                  <a:cubicBezTo>
                    <a:pt x="561" y="102"/>
                    <a:pt x="567" y="91"/>
                    <a:pt x="567" y="82"/>
                  </a:cubicBezTo>
                  <a:cubicBezTo>
                    <a:pt x="557" y="81"/>
                    <a:pt x="547" y="76"/>
                    <a:pt x="538" y="76"/>
                  </a:cubicBezTo>
                  <a:cubicBezTo>
                    <a:pt x="534" y="76"/>
                    <a:pt x="530" y="77"/>
                    <a:pt x="527" y="80"/>
                  </a:cubicBezTo>
                  <a:cubicBezTo>
                    <a:pt x="524" y="79"/>
                    <a:pt x="526" y="73"/>
                    <a:pt x="524" y="71"/>
                  </a:cubicBezTo>
                  <a:cubicBezTo>
                    <a:pt x="523" y="71"/>
                    <a:pt x="522" y="70"/>
                    <a:pt x="522" y="70"/>
                  </a:cubicBezTo>
                  <a:cubicBezTo>
                    <a:pt x="515" y="70"/>
                    <a:pt x="515" y="76"/>
                    <a:pt x="512" y="79"/>
                  </a:cubicBezTo>
                  <a:cubicBezTo>
                    <a:pt x="501" y="78"/>
                    <a:pt x="497" y="71"/>
                    <a:pt x="490" y="68"/>
                  </a:cubicBezTo>
                  <a:moveTo>
                    <a:pt x="752" y="66"/>
                  </a:moveTo>
                  <a:cubicBezTo>
                    <a:pt x="743" y="66"/>
                    <a:pt x="735" y="70"/>
                    <a:pt x="732" y="77"/>
                  </a:cubicBezTo>
                  <a:cubicBezTo>
                    <a:pt x="735" y="80"/>
                    <a:pt x="739" y="81"/>
                    <a:pt x="743" y="81"/>
                  </a:cubicBezTo>
                  <a:cubicBezTo>
                    <a:pt x="752" y="81"/>
                    <a:pt x="761" y="76"/>
                    <a:pt x="761" y="68"/>
                  </a:cubicBezTo>
                  <a:cubicBezTo>
                    <a:pt x="758" y="67"/>
                    <a:pt x="755" y="66"/>
                    <a:pt x="752" y="66"/>
                  </a:cubicBezTo>
                  <a:moveTo>
                    <a:pt x="796" y="65"/>
                  </a:moveTo>
                  <a:cubicBezTo>
                    <a:pt x="792" y="65"/>
                    <a:pt x="787" y="67"/>
                    <a:pt x="783" y="68"/>
                  </a:cubicBezTo>
                  <a:cubicBezTo>
                    <a:pt x="778" y="70"/>
                    <a:pt x="773" y="72"/>
                    <a:pt x="768" y="72"/>
                  </a:cubicBezTo>
                  <a:cubicBezTo>
                    <a:pt x="767" y="72"/>
                    <a:pt x="766" y="72"/>
                    <a:pt x="766" y="72"/>
                  </a:cubicBezTo>
                  <a:cubicBezTo>
                    <a:pt x="764" y="75"/>
                    <a:pt x="762" y="76"/>
                    <a:pt x="762" y="81"/>
                  </a:cubicBezTo>
                  <a:cubicBezTo>
                    <a:pt x="765" y="84"/>
                    <a:pt x="768" y="86"/>
                    <a:pt x="771" y="86"/>
                  </a:cubicBezTo>
                  <a:cubicBezTo>
                    <a:pt x="776" y="86"/>
                    <a:pt x="780" y="82"/>
                    <a:pt x="786" y="81"/>
                  </a:cubicBezTo>
                  <a:cubicBezTo>
                    <a:pt x="789" y="80"/>
                    <a:pt x="794" y="81"/>
                    <a:pt x="796" y="80"/>
                  </a:cubicBezTo>
                  <a:cubicBezTo>
                    <a:pt x="801" y="78"/>
                    <a:pt x="804" y="71"/>
                    <a:pt x="803" y="68"/>
                  </a:cubicBezTo>
                  <a:cubicBezTo>
                    <a:pt x="801" y="66"/>
                    <a:pt x="798" y="65"/>
                    <a:pt x="796" y="65"/>
                  </a:cubicBezTo>
                  <a:moveTo>
                    <a:pt x="1237" y="62"/>
                  </a:moveTo>
                  <a:cubicBezTo>
                    <a:pt x="1228" y="64"/>
                    <a:pt x="1220" y="66"/>
                    <a:pt x="1218" y="73"/>
                  </a:cubicBezTo>
                  <a:cubicBezTo>
                    <a:pt x="1225" y="75"/>
                    <a:pt x="1230" y="79"/>
                    <a:pt x="1237" y="80"/>
                  </a:cubicBezTo>
                  <a:cubicBezTo>
                    <a:pt x="1237" y="62"/>
                    <a:pt x="1237" y="62"/>
                    <a:pt x="1237" y="62"/>
                  </a:cubicBezTo>
                  <a:moveTo>
                    <a:pt x="850" y="61"/>
                  </a:moveTo>
                  <a:cubicBezTo>
                    <a:pt x="848" y="61"/>
                    <a:pt x="845" y="62"/>
                    <a:pt x="843" y="62"/>
                  </a:cubicBezTo>
                  <a:cubicBezTo>
                    <a:pt x="843" y="68"/>
                    <a:pt x="850" y="72"/>
                    <a:pt x="856" y="72"/>
                  </a:cubicBezTo>
                  <a:cubicBezTo>
                    <a:pt x="859" y="72"/>
                    <a:pt x="862" y="71"/>
                    <a:pt x="863" y="68"/>
                  </a:cubicBezTo>
                  <a:cubicBezTo>
                    <a:pt x="861" y="64"/>
                    <a:pt x="856" y="61"/>
                    <a:pt x="850" y="61"/>
                  </a:cubicBezTo>
                  <a:moveTo>
                    <a:pt x="1205" y="54"/>
                  </a:moveTo>
                  <a:cubicBezTo>
                    <a:pt x="1200" y="54"/>
                    <a:pt x="1195" y="58"/>
                    <a:pt x="1199" y="63"/>
                  </a:cubicBezTo>
                  <a:cubicBezTo>
                    <a:pt x="1201" y="63"/>
                    <a:pt x="1203" y="64"/>
                    <a:pt x="1205" y="64"/>
                  </a:cubicBezTo>
                  <a:cubicBezTo>
                    <a:pt x="1209" y="64"/>
                    <a:pt x="1212" y="63"/>
                    <a:pt x="1213" y="60"/>
                  </a:cubicBezTo>
                  <a:cubicBezTo>
                    <a:pt x="1213" y="56"/>
                    <a:pt x="1209" y="54"/>
                    <a:pt x="1205" y="54"/>
                  </a:cubicBezTo>
                  <a:moveTo>
                    <a:pt x="941" y="54"/>
                  </a:moveTo>
                  <a:cubicBezTo>
                    <a:pt x="935" y="54"/>
                    <a:pt x="926" y="57"/>
                    <a:pt x="921" y="59"/>
                  </a:cubicBezTo>
                  <a:cubicBezTo>
                    <a:pt x="919" y="61"/>
                    <a:pt x="922" y="63"/>
                    <a:pt x="920" y="65"/>
                  </a:cubicBezTo>
                  <a:cubicBezTo>
                    <a:pt x="916" y="67"/>
                    <a:pt x="913" y="67"/>
                    <a:pt x="910" y="67"/>
                  </a:cubicBezTo>
                  <a:cubicBezTo>
                    <a:pt x="908" y="67"/>
                    <a:pt x="907" y="67"/>
                    <a:pt x="905" y="67"/>
                  </a:cubicBezTo>
                  <a:cubicBezTo>
                    <a:pt x="903" y="67"/>
                    <a:pt x="901" y="66"/>
                    <a:pt x="899" y="66"/>
                  </a:cubicBezTo>
                  <a:cubicBezTo>
                    <a:pt x="896" y="66"/>
                    <a:pt x="894" y="67"/>
                    <a:pt x="891" y="68"/>
                  </a:cubicBezTo>
                  <a:cubicBezTo>
                    <a:pt x="891" y="76"/>
                    <a:pt x="895" y="79"/>
                    <a:pt x="901" y="79"/>
                  </a:cubicBezTo>
                  <a:cubicBezTo>
                    <a:pt x="909" y="79"/>
                    <a:pt x="920" y="73"/>
                    <a:pt x="925" y="70"/>
                  </a:cubicBezTo>
                  <a:cubicBezTo>
                    <a:pt x="927" y="71"/>
                    <a:pt x="930" y="71"/>
                    <a:pt x="932" y="71"/>
                  </a:cubicBezTo>
                  <a:cubicBezTo>
                    <a:pt x="938" y="71"/>
                    <a:pt x="944" y="67"/>
                    <a:pt x="952" y="66"/>
                  </a:cubicBezTo>
                  <a:cubicBezTo>
                    <a:pt x="953" y="57"/>
                    <a:pt x="948" y="54"/>
                    <a:pt x="941" y="54"/>
                  </a:cubicBezTo>
                  <a:moveTo>
                    <a:pt x="882" y="47"/>
                  </a:moveTo>
                  <a:cubicBezTo>
                    <a:pt x="872" y="47"/>
                    <a:pt x="860" y="52"/>
                    <a:pt x="860" y="61"/>
                  </a:cubicBezTo>
                  <a:cubicBezTo>
                    <a:pt x="864" y="67"/>
                    <a:pt x="872" y="68"/>
                    <a:pt x="875" y="74"/>
                  </a:cubicBezTo>
                  <a:cubicBezTo>
                    <a:pt x="864" y="76"/>
                    <a:pt x="852" y="76"/>
                    <a:pt x="848" y="84"/>
                  </a:cubicBezTo>
                  <a:cubicBezTo>
                    <a:pt x="850" y="86"/>
                    <a:pt x="852" y="86"/>
                    <a:pt x="854" y="86"/>
                  </a:cubicBezTo>
                  <a:cubicBezTo>
                    <a:pt x="856" y="86"/>
                    <a:pt x="859" y="85"/>
                    <a:pt x="861" y="84"/>
                  </a:cubicBezTo>
                  <a:cubicBezTo>
                    <a:pt x="864" y="83"/>
                    <a:pt x="867" y="82"/>
                    <a:pt x="870" y="82"/>
                  </a:cubicBezTo>
                  <a:cubicBezTo>
                    <a:pt x="872" y="82"/>
                    <a:pt x="873" y="82"/>
                    <a:pt x="875" y="83"/>
                  </a:cubicBezTo>
                  <a:cubicBezTo>
                    <a:pt x="879" y="77"/>
                    <a:pt x="884" y="73"/>
                    <a:pt x="887" y="68"/>
                  </a:cubicBezTo>
                  <a:cubicBezTo>
                    <a:pt x="882" y="64"/>
                    <a:pt x="872" y="64"/>
                    <a:pt x="868" y="60"/>
                  </a:cubicBezTo>
                  <a:cubicBezTo>
                    <a:pt x="872" y="54"/>
                    <a:pt x="889" y="58"/>
                    <a:pt x="887" y="48"/>
                  </a:cubicBezTo>
                  <a:cubicBezTo>
                    <a:pt x="886" y="47"/>
                    <a:pt x="884" y="47"/>
                    <a:pt x="882" y="47"/>
                  </a:cubicBezTo>
                  <a:moveTo>
                    <a:pt x="929" y="45"/>
                  </a:moveTo>
                  <a:cubicBezTo>
                    <a:pt x="926" y="45"/>
                    <a:pt x="923" y="47"/>
                    <a:pt x="924" y="52"/>
                  </a:cubicBezTo>
                  <a:cubicBezTo>
                    <a:pt x="925" y="53"/>
                    <a:pt x="927" y="53"/>
                    <a:pt x="929" y="53"/>
                  </a:cubicBezTo>
                  <a:cubicBezTo>
                    <a:pt x="929" y="53"/>
                    <a:pt x="930" y="53"/>
                    <a:pt x="930" y="53"/>
                  </a:cubicBezTo>
                  <a:cubicBezTo>
                    <a:pt x="931" y="53"/>
                    <a:pt x="931" y="53"/>
                    <a:pt x="932" y="53"/>
                  </a:cubicBezTo>
                  <a:cubicBezTo>
                    <a:pt x="932" y="53"/>
                    <a:pt x="933" y="53"/>
                    <a:pt x="933" y="53"/>
                  </a:cubicBezTo>
                  <a:cubicBezTo>
                    <a:pt x="936" y="48"/>
                    <a:pt x="933" y="45"/>
                    <a:pt x="929" y="45"/>
                  </a:cubicBezTo>
                  <a:moveTo>
                    <a:pt x="2955" y="34"/>
                  </a:moveTo>
                  <a:cubicBezTo>
                    <a:pt x="2951" y="34"/>
                    <a:pt x="2948" y="35"/>
                    <a:pt x="2947" y="38"/>
                  </a:cubicBezTo>
                  <a:cubicBezTo>
                    <a:pt x="2947" y="42"/>
                    <a:pt x="2956" y="39"/>
                    <a:pt x="2956" y="44"/>
                  </a:cubicBezTo>
                  <a:cubicBezTo>
                    <a:pt x="2955" y="45"/>
                    <a:pt x="2954" y="45"/>
                    <a:pt x="2953" y="45"/>
                  </a:cubicBezTo>
                  <a:cubicBezTo>
                    <a:pt x="2952" y="45"/>
                    <a:pt x="2951" y="45"/>
                    <a:pt x="2950" y="44"/>
                  </a:cubicBezTo>
                  <a:cubicBezTo>
                    <a:pt x="2949" y="44"/>
                    <a:pt x="2949" y="44"/>
                    <a:pt x="2948" y="44"/>
                  </a:cubicBezTo>
                  <a:cubicBezTo>
                    <a:pt x="2947" y="44"/>
                    <a:pt x="2946" y="44"/>
                    <a:pt x="2946" y="45"/>
                  </a:cubicBezTo>
                  <a:cubicBezTo>
                    <a:pt x="2943" y="47"/>
                    <a:pt x="2948" y="51"/>
                    <a:pt x="2944" y="53"/>
                  </a:cubicBezTo>
                  <a:cubicBezTo>
                    <a:pt x="2943" y="53"/>
                    <a:pt x="2942" y="53"/>
                    <a:pt x="2940" y="53"/>
                  </a:cubicBezTo>
                  <a:cubicBezTo>
                    <a:pt x="2934" y="53"/>
                    <a:pt x="2930" y="54"/>
                    <a:pt x="2928" y="58"/>
                  </a:cubicBezTo>
                  <a:cubicBezTo>
                    <a:pt x="2927" y="62"/>
                    <a:pt x="2930" y="61"/>
                    <a:pt x="2930" y="64"/>
                  </a:cubicBezTo>
                  <a:cubicBezTo>
                    <a:pt x="2929" y="67"/>
                    <a:pt x="2924" y="66"/>
                    <a:pt x="2925" y="70"/>
                  </a:cubicBezTo>
                  <a:cubicBezTo>
                    <a:pt x="2927" y="76"/>
                    <a:pt x="2932" y="77"/>
                    <a:pt x="2938" y="77"/>
                  </a:cubicBezTo>
                  <a:cubicBezTo>
                    <a:pt x="2942" y="77"/>
                    <a:pt x="2945" y="77"/>
                    <a:pt x="2949" y="76"/>
                  </a:cubicBezTo>
                  <a:cubicBezTo>
                    <a:pt x="2953" y="76"/>
                    <a:pt x="2957" y="75"/>
                    <a:pt x="2960" y="75"/>
                  </a:cubicBezTo>
                  <a:cubicBezTo>
                    <a:pt x="2964" y="75"/>
                    <a:pt x="2968" y="76"/>
                    <a:pt x="2971" y="79"/>
                  </a:cubicBezTo>
                  <a:cubicBezTo>
                    <a:pt x="2970" y="82"/>
                    <a:pt x="2968" y="83"/>
                    <a:pt x="2965" y="83"/>
                  </a:cubicBezTo>
                  <a:cubicBezTo>
                    <a:pt x="2961" y="83"/>
                    <a:pt x="2956" y="81"/>
                    <a:pt x="2952" y="80"/>
                  </a:cubicBezTo>
                  <a:cubicBezTo>
                    <a:pt x="2951" y="81"/>
                    <a:pt x="2951" y="84"/>
                    <a:pt x="2949" y="85"/>
                  </a:cubicBezTo>
                  <a:cubicBezTo>
                    <a:pt x="2951" y="93"/>
                    <a:pt x="2964" y="99"/>
                    <a:pt x="2976" y="99"/>
                  </a:cubicBezTo>
                  <a:cubicBezTo>
                    <a:pt x="2981" y="99"/>
                    <a:pt x="2987" y="98"/>
                    <a:pt x="2991" y="96"/>
                  </a:cubicBezTo>
                  <a:cubicBezTo>
                    <a:pt x="2995" y="97"/>
                    <a:pt x="2996" y="101"/>
                    <a:pt x="3002" y="101"/>
                  </a:cubicBezTo>
                  <a:cubicBezTo>
                    <a:pt x="3010" y="98"/>
                    <a:pt x="2998" y="88"/>
                    <a:pt x="3007" y="85"/>
                  </a:cubicBezTo>
                  <a:cubicBezTo>
                    <a:pt x="3010" y="86"/>
                    <a:pt x="3009" y="90"/>
                    <a:pt x="3014" y="90"/>
                  </a:cubicBezTo>
                  <a:cubicBezTo>
                    <a:pt x="3021" y="87"/>
                    <a:pt x="3028" y="84"/>
                    <a:pt x="3029" y="76"/>
                  </a:cubicBezTo>
                  <a:cubicBezTo>
                    <a:pt x="3016" y="76"/>
                    <a:pt x="3019" y="63"/>
                    <a:pt x="3006" y="63"/>
                  </a:cubicBezTo>
                  <a:cubicBezTo>
                    <a:pt x="3004" y="63"/>
                    <a:pt x="3003" y="63"/>
                    <a:pt x="3001" y="63"/>
                  </a:cubicBezTo>
                  <a:cubicBezTo>
                    <a:pt x="2993" y="55"/>
                    <a:pt x="2978" y="53"/>
                    <a:pt x="2976" y="41"/>
                  </a:cubicBezTo>
                  <a:cubicBezTo>
                    <a:pt x="2971" y="39"/>
                    <a:pt x="2962" y="34"/>
                    <a:pt x="2955" y="34"/>
                  </a:cubicBezTo>
                  <a:moveTo>
                    <a:pt x="3075" y="120"/>
                  </a:moveTo>
                  <a:cubicBezTo>
                    <a:pt x="3073" y="120"/>
                    <a:pt x="3070" y="120"/>
                    <a:pt x="3069" y="119"/>
                  </a:cubicBezTo>
                  <a:cubicBezTo>
                    <a:pt x="3065" y="113"/>
                    <a:pt x="3071" y="111"/>
                    <a:pt x="3077" y="111"/>
                  </a:cubicBezTo>
                  <a:cubicBezTo>
                    <a:pt x="3082" y="111"/>
                    <a:pt x="3088" y="113"/>
                    <a:pt x="3087" y="118"/>
                  </a:cubicBezTo>
                  <a:cubicBezTo>
                    <a:pt x="3085" y="119"/>
                    <a:pt x="3080" y="120"/>
                    <a:pt x="3075" y="120"/>
                  </a:cubicBezTo>
                  <a:moveTo>
                    <a:pt x="3192" y="43"/>
                  </a:moveTo>
                  <a:cubicBezTo>
                    <a:pt x="3189" y="43"/>
                    <a:pt x="3186" y="42"/>
                    <a:pt x="3184" y="41"/>
                  </a:cubicBezTo>
                  <a:cubicBezTo>
                    <a:pt x="3191" y="36"/>
                    <a:pt x="3198" y="31"/>
                    <a:pt x="3208" y="31"/>
                  </a:cubicBezTo>
                  <a:cubicBezTo>
                    <a:pt x="3211" y="31"/>
                    <a:pt x="3215" y="32"/>
                    <a:pt x="3218" y="33"/>
                  </a:cubicBezTo>
                  <a:cubicBezTo>
                    <a:pt x="3213" y="37"/>
                    <a:pt x="3201" y="43"/>
                    <a:pt x="3192" y="43"/>
                  </a:cubicBezTo>
                  <a:moveTo>
                    <a:pt x="3137" y="10"/>
                  </a:moveTo>
                  <a:cubicBezTo>
                    <a:pt x="3133" y="12"/>
                    <a:pt x="3131" y="16"/>
                    <a:pt x="3126" y="17"/>
                  </a:cubicBezTo>
                  <a:cubicBezTo>
                    <a:pt x="3122" y="15"/>
                    <a:pt x="3118" y="14"/>
                    <a:pt x="3114" y="14"/>
                  </a:cubicBezTo>
                  <a:cubicBezTo>
                    <a:pt x="3104" y="14"/>
                    <a:pt x="3092" y="19"/>
                    <a:pt x="3081" y="19"/>
                  </a:cubicBezTo>
                  <a:cubicBezTo>
                    <a:pt x="3079" y="20"/>
                    <a:pt x="3080" y="25"/>
                    <a:pt x="3077" y="25"/>
                  </a:cubicBezTo>
                  <a:cubicBezTo>
                    <a:pt x="3071" y="23"/>
                    <a:pt x="3065" y="19"/>
                    <a:pt x="3058" y="19"/>
                  </a:cubicBezTo>
                  <a:cubicBezTo>
                    <a:pt x="3055" y="19"/>
                    <a:pt x="3053" y="20"/>
                    <a:pt x="3050" y="22"/>
                  </a:cubicBezTo>
                  <a:cubicBezTo>
                    <a:pt x="3045" y="19"/>
                    <a:pt x="3041" y="16"/>
                    <a:pt x="3033" y="16"/>
                  </a:cubicBezTo>
                  <a:cubicBezTo>
                    <a:pt x="3033" y="16"/>
                    <a:pt x="3032" y="16"/>
                    <a:pt x="3031" y="16"/>
                  </a:cubicBezTo>
                  <a:cubicBezTo>
                    <a:pt x="3028" y="21"/>
                    <a:pt x="3024" y="23"/>
                    <a:pt x="3020" y="23"/>
                  </a:cubicBezTo>
                  <a:cubicBezTo>
                    <a:pt x="3017" y="23"/>
                    <a:pt x="3015" y="22"/>
                    <a:pt x="3012" y="22"/>
                  </a:cubicBezTo>
                  <a:cubicBezTo>
                    <a:pt x="3010" y="22"/>
                    <a:pt x="3007" y="21"/>
                    <a:pt x="3004" y="21"/>
                  </a:cubicBezTo>
                  <a:cubicBezTo>
                    <a:pt x="3003" y="21"/>
                    <a:pt x="3001" y="21"/>
                    <a:pt x="3000" y="22"/>
                  </a:cubicBezTo>
                  <a:cubicBezTo>
                    <a:pt x="2996" y="22"/>
                    <a:pt x="2992" y="26"/>
                    <a:pt x="2989" y="26"/>
                  </a:cubicBezTo>
                  <a:cubicBezTo>
                    <a:pt x="2988" y="26"/>
                    <a:pt x="2987" y="26"/>
                    <a:pt x="2986" y="26"/>
                  </a:cubicBezTo>
                  <a:cubicBezTo>
                    <a:pt x="2985" y="26"/>
                    <a:pt x="2984" y="26"/>
                    <a:pt x="2983" y="26"/>
                  </a:cubicBezTo>
                  <a:cubicBezTo>
                    <a:pt x="2982" y="26"/>
                    <a:pt x="2980" y="26"/>
                    <a:pt x="2979" y="26"/>
                  </a:cubicBezTo>
                  <a:cubicBezTo>
                    <a:pt x="2977" y="26"/>
                    <a:pt x="2975" y="26"/>
                    <a:pt x="2974" y="29"/>
                  </a:cubicBezTo>
                  <a:cubicBezTo>
                    <a:pt x="2975" y="33"/>
                    <a:pt x="2979" y="34"/>
                    <a:pt x="2983" y="34"/>
                  </a:cubicBezTo>
                  <a:cubicBezTo>
                    <a:pt x="2985" y="34"/>
                    <a:pt x="2986" y="34"/>
                    <a:pt x="2987" y="34"/>
                  </a:cubicBezTo>
                  <a:cubicBezTo>
                    <a:pt x="2988" y="34"/>
                    <a:pt x="2989" y="34"/>
                    <a:pt x="2991" y="34"/>
                  </a:cubicBezTo>
                  <a:cubicBezTo>
                    <a:pt x="2993" y="34"/>
                    <a:pt x="2995" y="34"/>
                    <a:pt x="2997" y="35"/>
                  </a:cubicBezTo>
                  <a:cubicBezTo>
                    <a:pt x="2993" y="41"/>
                    <a:pt x="2998" y="47"/>
                    <a:pt x="3000" y="52"/>
                  </a:cubicBezTo>
                  <a:cubicBezTo>
                    <a:pt x="3003" y="55"/>
                    <a:pt x="3007" y="55"/>
                    <a:pt x="3010" y="55"/>
                  </a:cubicBezTo>
                  <a:cubicBezTo>
                    <a:pt x="3015" y="55"/>
                    <a:pt x="3020" y="53"/>
                    <a:pt x="3025" y="51"/>
                  </a:cubicBezTo>
                  <a:cubicBezTo>
                    <a:pt x="3029" y="48"/>
                    <a:pt x="3034" y="46"/>
                    <a:pt x="3038" y="46"/>
                  </a:cubicBezTo>
                  <a:cubicBezTo>
                    <a:pt x="3039" y="46"/>
                    <a:pt x="3041" y="46"/>
                    <a:pt x="3042" y="47"/>
                  </a:cubicBezTo>
                  <a:cubicBezTo>
                    <a:pt x="3035" y="49"/>
                    <a:pt x="3026" y="50"/>
                    <a:pt x="3026" y="60"/>
                  </a:cubicBezTo>
                  <a:cubicBezTo>
                    <a:pt x="3037" y="59"/>
                    <a:pt x="3046" y="54"/>
                    <a:pt x="3056" y="54"/>
                  </a:cubicBezTo>
                  <a:cubicBezTo>
                    <a:pt x="3059" y="54"/>
                    <a:pt x="3062" y="55"/>
                    <a:pt x="3065" y="56"/>
                  </a:cubicBezTo>
                  <a:cubicBezTo>
                    <a:pt x="3076" y="53"/>
                    <a:pt x="3090" y="52"/>
                    <a:pt x="3088" y="38"/>
                  </a:cubicBezTo>
                  <a:cubicBezTo>
                    <a:pt x="3090" y="37"/>
                    <a:pt x="3093" y="35"/>
                    <a:pt x="3095" y="35"/>
                  </a:cubicBezTo>
                  <a:cubicBezTo>
                    <a:pt x="3096" y="35"/>
                    <a:pt x="3097" y="36"/>
                    <a:pt x="3098" y="36"/>
                  </a:cubicBezTo>
                  <a:cubicBezTo>
                    <a:pt x="3099" y="40"/>
                    <a:pt x="3093" y="39"/>
                    <a:pt x="3094" y="44"/>
                  </a:cubicBezTo>
                  <a:cubicBezTo>
                    <a:pt x="3095" y="47"/>
                    <a:pt x="3102" y="46"/>
                    <a:pt x="3101" y="51"/>
                  </a:cubicBezTo>
                  <a:cubicBezTo>
                    <a:pt x="3091" y="57"/>
                    <a:pt x="3076" y="59"/>
                    <a:pt x="3066" y="64"/>
                  </a:cubicBezTo>
                  <a:cubicBezTo>
                    <a:pt x="3068" y="70"/>
                    <a:pt x="3077" y="70"/>
                    <a:pt x="3079" y="75"/>
                  </a:cubicBezTo>
                  <a:cubicBezTo>
                    <a:pt x="3067" y="75"/>
                    <a:pt x="3057" y="62"/>
                    <a:pt x="3042" y="62"/>
                  </a:cubicBezTo>
                  <a:cubicBezTo>
                    <a:pt x="3041" y="62"/>
                    <a:pt x="3039" y="62"/>
                    <a:pt x="3037" y="62"/>
                  </a:cubicBezTo>
                  <a:cubicBezTo>
                    <a:pt x="3034" y="63"/>
                    <a:pt x="3028" y="67"/>
                    <a:pt x="3028" y="70"/>
                  </a:cubicBezTo>
                  <a:cubicBezTo>
                    <a:pt x="3027" y="79"/>
                    <a:pt x="3051" y="79"/>
                    <a:pt x="3055" y="87"/>
                  </a:cubicBezTo>
                  <a:cubicBezTo>
                    <a:pt x="3044" y="92"/>
                    <a:pt x="3026" y="89"/>
                    <a:pt x="3015" y="96"/>
                  </a:cubicBezTo>
                  <a:cubicBezTo>
                    <a:pt x="3015" y="99"/>
                    <a:pt x="3014" y="100"/>
                    <a:pt x="3015" y="103"/>
                  </a:cubicBezTo>
                  <a:cubicBezTo>
                    <a:pt x="3022" y="102"/>
                    <a:pt x="3031" y="99"/>
                    <a:pt x="3037" y="99"/>
                  </a:cubicBezTo>
                  <a:cubicBezTo>
                    <a:pt x="3038" y="99"/>
                    <a:pt x="3040" y="99"/>
                    <a:pt x="3041" y="99"/>
                  </a:cubicBezTo>
                  <a:cubicBezTo>
                    <a:pt x="3041" y="105"/>
                    <a:pt x="3034" y="104"/>
                    <a:pt x="3035" y="110"/>
                  </a:cubicBezTo>
                  <a:cubicBezTo>
                    <a:pt x="3037" y="114"/>
                    <a:pt x="3039" y="115"/>
                    <a:pt x="3041" y="115"/>
                  </a:cubicBezTo>
                  <a:cubicBezTo>
                    <a:pt x="3044" y="115"/>
                    <a:pt x="3047" y="114"/>
                    <a:pt x="3050" y="112"/>
                  </a:cubicBezTo>
                  <a:cubicBezTo>
                    <a:pt x="3052" y="111"/>
                    <a:pt x="3055" y="110"/>
                    <a:pt x="3057" y="110"/>
                  </a:cubicBezTo>
                  <a:cubicBezTo>
                    <a:pt x="3058" y="110"/>
                    <a:pt x="3058" y="110"/>
                    <a:pt x="3059" y="110"/>
                  </a:cubicBezTo>
                  <a:cubicBezTo>
                    <a:pt x="3058" y="117"/>
                    <a:pt x="3048" y="118"/>
                    <a:pt x="3041" y="121"/>
                  </a:cubicBezTo>
                  <a:cubicBezTo>
                    <a:pt x="3031" y="117"/>
                    <a:pt x="3026" y="105"/>
                    <a:pt x="3013" y="105"/>
                  </a:cubicBezTo>
                  <a:cubicBezTo>
                    <a:pt x="3010" y="105"/>
                    <a:pt x="3008" y="106"/>
                    <a:pt x="3004" y="107"/>
                  </a:cubicBezTo>
                  <a:cubicBezTo>
                    <a:pt x="3003" y="114"/>
                    <a:pt x="3013" y="112"/>
                    <a:pt x="3013" y="118"/>
                  </a:cubicBezTo>
                  <a:cubicBezTo>
                    <a:pt x="3007" y="121"/>
                    <a:pt x="2996" y="122"/>
                    <a:pt x="2994" y="129"/>
                  </a:cubicBezTo>
                  <a:cubicBezTo>
                    <a:pt x="2996" y="133"/>
                    <a:pt x="3000" y="134"/>
                    <a:pt x="3005" y="134"/>
                  </a:cubicBezTo>
                  <a:cubicBezTo>
                    <a:pt x="3009" y="134"/>
                    <a:pt x="3014" y="133"/>
                    <a:pt x="3018" y="132"/>
                  </a:cubicBezTo>
                  <a:cubicBezTo>
                    <a:pt x="3024" y="134"/>
                    <a:pt x="3029" y="137"/>
                    <a:pt x="3036" y="138"/>
                  </a:cubicBezTo>
                  <a:cubicBezTo>
                    <a:pt x="3043" y="133"/>
                    <a:pt x="3051" y="132"/>
                    <a:pt x="3060" y="132"/>
                  </a:cubicBezTo>
                  <a:cubicBezTo>
                    <a:pt x="3064" y="132"/>
                    <a:pt x="3069" y="133"/>
                    <a:pt x="3074" y="133"/>
                  </a:cubicBezTo>
                  <a:cubicBezTo>
                    <a:pt x="3079" y="133"/>
                    <a:pt x="3084" y="134"/>
                    <a:pt x="3089" y="134"/>
                  </a:cubicBezTo>
                  <a:cubicBezTo>
                    <a:pt x="3098" y="134"/>
                    <a:pt x="3107" y="132"/>
                    <a:pt x="3115" y="127"/>
                  </a:cubicBezTo>
                  <a:cubicBezTo>
                    <a:pt x="3114" y="118"/>
                    <a:pt x="3093" y="125"/>
                    <a:pt x="3094" y="113"/>
                  </a:cubicBezTo>
                  <a:cubicBezTo>
                    <a:pt x="3095" y="114"/>
                    <a:pt x="3097" y="114"/>
                    <a:pt x="3098" y="114"/>
                  </a:cubicBezTo>
                  <a:cubicBezTo>
                    <a:pt x="3105" y="114"/>
                    <a:pt x="3108" y="107"/>
                    <a:pt x="3114" y="105"/>
                  </a:cubicBezTo>
                  <a:cubicBezTo>
                    <a:pt x="3115" y="105"/>
                    <a:pt x="3117" y="104"/>
                    <a:pt x="3118" y="104"/>
                  </a:cubicBezTo>
                  <a:cubicBezTo>
                    <a:pt x="3119" y="104"/>
                    <a:pt x="3120" y="104"/>
                    <a:pt x="3120" y="105"/>
                  </a:cubicBezTo>
                  <a:cubicBezTo>
                    <a:pt x="3121" y="105"/>
                    <a:pt x="3122" y="105"/>
                    <a:pt x="3122" y="105"/>
                  </a:cubicBezTo>
                  <a:cubicBezTo>
                    <a:pt x="3125" y="105"/>
                    <a:pt x="3128" y="104"/>
                    <a:pt x="3131" y="101"/>
                  </a:cubicBezTo>
                  <a:cubicBezTo>
                    <a:pt x="3131" y="98"/>
                    <a:pt x="3127" y="98"/>
                    <a:pt x="3127" y="95"/>
                  </a:cubicBezTo>
                  <a:cubicBezTo>
                    <a:pt x="3132" y="93"/>
                    <a:pt x="3139" y="94"/>
                    <a:pt x="3139" y="89"/>
                  </a:cubicBezTo>
                  <a:cubicBezTo>
                    <a:pt x="3137" y="83"/>
                    <a:pt x="3123" y="87"/>
                    <a:pt x="3122" y="80"/>
                  </a:cubicBezTo>
                  <a:cubicBezTo>
                    <a:pt x="3123" y="78"/>
                    <a:pt x="3124" y="76"/>
                    <a:pt x="3127" y="75"/>
                  </a:cubicBezTo>
                  <a:cubicBezTo>
                    <a:pt x="3132" y="76"/>
                    <a:pt x="3133" y="79"/>
                    <a:pt x="3139" y="79"/>
                  </a:cubicBezTo>
                  <a:cubicBezTo>
                    <a:pt x="3139" y="79"/>
                    <a:pt x="3140" y="79"/>
                    <a:pt x="3141" y="79"/>
                  </a:cubicBezTo>
                  <a:cubicBezTo>
                    <a:pt x="3141" y="75"/>
                    <a:pt x="3135" y="75"/>
                    <a:pt x="3137" y="70"/>
                  </a:cubicBezTo>
                  <a:cubicBezTo>
                    <a:pt x="3139" y="69"/>
                    <a:pt x="3141" y="69"/>
                    <a:pt x="3142" y="69"/>
                  </a:cubicBezTo>
                  <a:cubicBezTo>
                    <a:pt x="3147" y="69"/>
                    <a:pt x="3151" y="70"/>
                    <a:pt x="3155" y="71"/>
                  </a:cubicBezTo>
                  <a:cubicBezTo>
                    <a:pt x="3159" y="73"/>
                    <a:pt x="3163" y="74"/>
                    <a:pt x="3167" y="74"/>
                  </a:cubicBezTo>
                  <a:cubicBezTo>
                    <a:pt x="3168" y="74"/>
                    <a:pt x="3169" y="74"/>
                    <a:pt x="3170" y="73"/>
                  </a:cubicBezTo>
                  <a:cubicBezTo>
                    <a:pt x="3173" y="71"/>
                    <a:pt x="3171" y="67"/>
                    <a:pt x="3170" y="64"/>
                  </a:cubicBezTo>
                  <a:cubicBezTo>
                    <a:pt x="3173" y="63"/>
                    <a:pt x="3177" y="63"/>
                    <a:pt x="3178" y="61"/>
                  </a:cubicBezTo>
                  <a:cubicBezTo>
                    <a:pt x="3180" y="59"/>
                    <a:pt x="3176" y="55"/>
                    <a:pt x="3182" y="54"/>
                  </a:cubicBezTo>
                  <a:cubicBezTo>
                    <a:pt x="3182" y="54"/>
                    <a:pt x="3183" y="53"/>
                    <a:pt x="3184" y="53"/>
                  </a:cubicBezTo>
                  <a:cubicBezTo>
                    <a:pt x="3187" y="53"/>
                    <a:pt x="3191" y="55"/>
                    <a:pt x="3194" y="55"/>
                  </a:cubicBezTo>
                  <a:cubicBezTo>
                    <a:pt x="3203" y="43"/>
                    <a:pt x="3227" y="44"/>
                    <a:pt x="3235" y="32"/>
                  </a:cubicBezTo>
                  <a:cubicBezTo>
                    <a:pt x="3234" y="32"/>
                    <a:pt x="3233" y="31"/>
                    <a:pt x="3232" y="31"/>
                  </a:cubicBezTo>
                  <a:cubicBezTo>
                    <a:pt x="3230" y="31"/>
                    <a:pt x="3229" y="32"/>
                    <a:pt x="3227" y="33"/>
                  </a:cubicBezTo>
                  <a:cubicBezTo>
                    <a:pt x="3226" y="33"/>
                    <a:pt x="3224" y="34"/>
                    <a:pt x="3223" y="34"/>
                  </a:cubicBezTo>
                  <a:cubicBezTo>
                    <a:pt x="3222" y="34"/>
                    <a:pt x="3221" y="33"/>
                    <a:pt x="3220" y="33"/>
                  </a:cubicBezTo>
                  <a:cubicBezTo>
                    <a:pt x="3228" y="22"/>
                    <a:pt x="3260" y="34"/>
                    <a:pt x="3266" y="20"/>
                  </a:cubicBezTo>
                  <a:cubicBezTo>
                    <a:pt x="3253" y="15"/>
                    <a:pt x="3238" y="13"/>
                    <a:pt x="3222" y="13"/>
                  </a:cubicBezTo>
                  <a:cubicBezTo>
                    <a:pt x="3214" y="13"/>
                    <a:pt x="3206" y="14"/>
                    <a:pt x="3198" y="14"/>
                  </a:cubicBezTo>
                  <a:cubicBezTo>
                    <a:pt x="3190" y="14"/>
                    <a:pt x="3182" y="15"/>
                    <a:pt x="3175" y="15"/>
                  </a:cubicBezTo>
                  <a:cubicBezTo>
                    <a:pt x="3161" y="15"/>
                    <a:pt x="3148" y="14"/>
                    <a:pt x="3137" y="10"/>
                  </a:cubicBezTo>
                  <a:moveTo>
                    <a:pt x="3537" y="345"/>
                  </a:moveTo>
                  <a:cubicBezTo>
                    <a:pt x="3513" y="345"/>
                    <a:pt x="3486" y="343"/>
                    <a:pt x="3468" y="336"/>
                  </a:cubicBezTo>
                  <a:cubicBezTo>
                    <a:pt x="3467" y="329"/>
                    <a:pt x="3475" y="329"/>
                    <a:pt x="3476" y="324"/>
                  </a:cubicBezTo>
                  <a:cubicBezTo>
                    <a:pt x="3476" y="318"/>
                    <a:pt x="3472" y="312"/>
                    <a:pt x="3473" y="309"/>
                  </a:cubicBezTo>
                  <a:cubicBezTo>
                    <a:pt x="3473" y="308"/>
                    <a:pt x="3473" y="307"/>
                    <a:pt x="3474" y="307"/>
                  </a:cubicBezTo>
                  <a:cubicBezTo>
                    <a:pt x="3482" y="307"/>
                    <a:pt x="3509" y="311"/>
                    <a:pt x="3523" y="315"/>
                  </a:cubicBezTo>
                  <a:cubicBezTo>
                    <a:pt x="3537" y="318"/>
                    <a:pt x="3549" y="324"/>
                    <a:pt x="3554" y="334"/>
                  </a:cubicBezTo>
                  <a:cubicBezTo>
                    <a:pt x="3552" y="338"/>
                    <a:pt x="3549" y="342"/>
                    <a:pt x="3546" y="345"/>
                  </a:cubicBezTo>
                  <a:cubicBezTo>
                    <a:pt x="3543" y="345"/>
                    <a:pt x="3540" y="345"/>
                    <a:pt x="3537" y="345"/>
                  </a:cubicBezTo>
                  <a:moveTo>
                    <a:pt x="3376" y="0"/>
                  </a:moveTo>
                  <a:cubicBezTo>
                    <a:pt x="3372" y="0"/>
                    <a:pt x="3370" y="2"/>
                    <a:pt x="3368" y="4"/>
                  </a:cubicBezTo>
                  <a:cubicBezTo>
                    <a:pt x="3366" y="15"/>
                    <a:pt x="3373" y="19"/>
                    <a:pt x="3376" y="25"/>
                  </a:cubicBezTo>
                  <a:cubicBezTo>
                    <a:pt x="3375" y="26"/>
                    <a:pt x="3372" y="27"/>
                    <a:pt x="3370" y="27"/>
                  </a:cubicBezTo>
                  <a:cubicBezTo>
                    <a:pt x="3367" y="27"/>
                    <a:pt x="3364" y="26"/>
                    <a:pt x="3361" y="25"/>
                  </a:cubicBezTo>
                  <a:cubicBezTo>
                    <a:pt x="3358" y="24"/>
                    <a:pt x="3354" y="23"/>
                    <a:pt x="3351" y="23"/>
                  </a:cubicBezTo>
                  <a:cubicBezTo>
                    <a:pt x="3350" y="23"/>
                    <a:pt x="3350" y="23"/>
                    <a:pt x="3350" y="23"/>
                  </a:cubicBezTo>
                  <a:cubicBezTo>
                    <a:pt x="3348" y="27"/>
                    <a:pt x="3348" y="32"/>
                    <a:pt x="3343" y="33"/>
                  </a:cubicBezTo>
                  <a:cubicBezTo>
                    <a:pt x="3341" y="30"/>
                    <a:pt x="3343" y="24"/>
                    <a:pt x="3342" y="20"/>
                  </a:cubicBezTo>
                  <a:cubicBezTo>
                    <a:pt x="3339" y="14"/>
                    <a:pt x="3333" y="13"/>
                    <a:pt x="3326" y="13"/>
                  </a:cubicBezTo>
                  <a:cubicBezTo>
                    <a:pt x="3324" y="13"/>
                    <a:pt x="3323" y="13"/>
                    <a:pt x="3321" y="13"/>
                  </a:cubicBezTo>
                  <a:cubicBezTo>
                    <a:pt x="3319" y="13"/>
                    <a:pt x="3318" y="14"/>
                    <a:pt x="3316" y="14"/>
                  </a:cubicBezTo>
                  <a:cubicBezTo>
                    <a:pt x="3314" y="14"/>
                    <a:pt x="3312" y="13"/>
                    <a:pt x="3310" y="13"/>
                  </a:cubicBezTo>
                  <a:cubicBezTo>
                    <a:pt x="3303" y="12"/>
                    <a:pt x="3296" y="7"/>
                    <a:pt x="3289" y="7"/>
                  </a:cubicBezTo>
                  <a:cubicBezTo>
                    <a:pt x="3287" y="7"/>
                    <a:pt x="3284" y="8"/>
                    <a:pt x="3282" y="10"/>
                  </a:cubicBezTo>
                  <a:cubicBezTo>
                    <a:pt x="3282" y="10"/>
                    <a:pt x="3282" y="11"/>
                    <a:pt x="3281" y="11"/>
                  </a:cubicBezTo>
                  <a:cubicBezTo>
                    <a:pt x="3283" y="16"/>
                    <a:pt x="3283" y="20"/>
                    <a:pt x="3286" y="23"/>
                  </a:cubicBezTo>
                  <a:cubicBezTo>
                    <a:pt x="3290" y="29"/>
                    <a:pt x="3302" y="29"/>
                    <a:pt x="3305" y="36"/>
                  </a:cubicBezTo>
                  <a:cubicBezTo>
                    <a:pt x="3304" y="37"/>
                    <a:pt x="3303" y="37"/>
                    <a:pt x="3303" y="38"/>
                  </a:cubicBezTo>
                  <a:cubicBezTo>
                    <a:pt x="3303" y="38"/>
                    <a:pt x="3302" y="38"/>
                    <a:pt x="3302" y="38"/>
                  </a:cubicBezTo>
                  <a:cubicBezTo>
                    <a:pt x="3296" y="38"/>
                    <a:pt x="3292" y="36"/>
                    <a:pt x="3289" y="34"/>
                  </a:cubicBezTo>
                  <a:cubicBezTo>
                    <a:pt x="3285" y="32"/>
                    <a:pt x="3282" y="30"/>
                    <a:pt x="3278" y="30"/>
                  </a:cubicBezTo>
                  <a:cubicBezTo>
                    <a:pt x="3275" y="30"/>
                    <a:pt x="3272" y="30"/>
                    <a:pt x="3269" y="33"/>
                  </a:cubicBezTo>
                  <a:cubicBezTo>
                    <a:pt x="3267" y="36"/>
                    <a:pt x="3270" y="38"/>
                    <a:pt x="3267" y="41"/>
                  </a:cubicBezTo>
                  <a:cubicBezTo>
                    <a:pt x="3265" y="41"/>
                    <a:pt x="3264" y="41"/>
                    <a:pt x="3263" y="41"/>
                  </a:cubicBezTo>
                  <a:cubicBezTo>
                    <a:pt x="3256" y="41"/>
                    <a:pt x="3255" y="45"/>
                    <a:pt x="3249" y="46"/>
                  </a:cubicBezTo>
                  <a:cubicBezTo>
                    <a:pt x="3246" y="43"/>
                    <a:pt x="3243" y="42"/>
                    <a:pt x="3241" y="42"/>
                  </a:cubicBezTo>
                  <a:cubicBezTo>
                    <a:pt x="3236" y="42"/>
                    <a:pt x="3233" y="45"/>
                    <a:pt x="3229" y="48"/>
                  </a:cubicBezTo>
                  <a:cubicBezTo>
                    <a:pt x="3224" y="52"/>
                    <a:pt x="3220" y="55"/>
                    <a:pt x="3213" y="55"/>
                  </a:cubicBezTo>
                  <a:cubicBezTo>
                    <a:pt x="3212" y="55"/>
                    <a:pt x="3211" y="55"/>
                    <a:pt x="3209" y="55"/>
                  </a:cubicBezTo>
                  <a:cubicBezTo>
                    <a:pt x="3209" y="61"/>
                    <a:pt x="3209" y="61"/>
                    <a:pt x="3209" y="61"/>
                  </a:cubicBezTo>
                  <a:cubicBezTo>
                    <a:pt x="3220" y="65"/>
                    <a:pt x="3239" y="59"/>
                    <a:pt x="3240" y="71"/>
                  </a:cubicBezTo>
                  <a:cubicBezTo>
                    <a:pt x="3241" y="74"/>
                    <a:pt x="3235" y="82"/>
                    <a:pt x="3229" y="84"/>
                  </a:cubicBezTo>
                  <a:cubicBezTo>
                    <a:pt x="3228" y="84"/>
                    <a:pt x="3227" y="84"/>
                    <a:pt x="3226" y="84"/>
                  </a:cubicBezTo>
                  <a:cubicBezTo>
                    <a:pt x="3224" y="84"/>
                    <a:pt x="3221" y="83"/>
                    <a:pt x="3218" y="83"/>
                  </a:cubicBezTo>
                  <a:cubicBezTo>
                    <a:pt x="3215" y="82"/>
                    <a:pt x="3211" y="82"/>
                    <a:pt x="3208" y="82"/>
                  </a:cubicBezTo>
                  <a:cubicBezTo>
                    <a:pt x="3207" y="82"/>
                    <a:pt x="3206" y="82"/>
                    <a:pt x="3205" y="82"/>
                  </a:cubicBezTo>
                  <a:cubicBezTo>
                    <a:pt x="3193" y="83"/>
                    <a:pt x="3183" y="92"/>
                    <a:pt x="3175" y="93"/>
                  </a:cubicBezTo>
                  <a:cubicBezTo>
                    <a:pt x="3174" y="93"/>
                    <a:pt x="3174" y="93"/>
                    <a:pt x="3173" y="93"/>
                  </a:cubicBezTo>
                  <a:cubicBezTo>
                    <a:pt x="3170" y="93"/>
                    <a:pt x="3168" y="93"/>
                    <a:pt x="3166" y="92"/>
                  </a:cubicBezTo>
                  <a:cubicBezTo>
                    <a:pt x="3164" y="92"/>
                    <a:pt x="3162" y="91"/>
                    <a:pt x="3160" y="91"/>
                  </a:cubicBezTo>
                  <a:cubicBezTo>
                    <a:pt x="3158" y="91"/>
                    <a:pt x="3156" y="92"/>
                    <a:pt x="3155" y="93"/>
                  </a:cubicBezTo>
                  <a:cubicBezTo>
                    <a:pt x="3154" y="98"/>
                    <a:pt x="3158" y="106"/>
                    <a:pt x="3165" y="108"/>
                  </a:cubicBezTo>
                  <a:cubicBezTo>
                    <a:pt x="3170" y="108"/>
                    <a:pt x="3171" y="103"/>
                    <a:pt x="3176" y="103"/>
                  </a:cubicBezTo>
                  <a:cubicBezTo>
                    <a:pt x="3184" y="107"/>
                    <a:pt x="3185" y="114"/>
                    <a:pt x="3195" y="114"/>
                  </a:cubicBezTo>
                  <a:cubicBezTo>
                    <a:pt x="3195" y="114"/>
                    <a:pt x="3196" y="114"/>
                    <a:pt x="3196" y="114"/>
                  </a:cubicBezTo>
                  <a:cubicBezTo>
                    <a:pt x="3202" y="114"/>
                    <a:pt x="3210" y="108"/>
                    <a:pt x="3217" y="108"/>
                  </a:cubicBezTo>
                  <a:cubicBezTo>
                    <a:pt x="3220" y="108"/>
                    <a:pt x="3222" y="109"/>
                    <a:pt x="3224" y="114"/>
                  </a:cubicBezTo>
                  <a:cubicBezTo>
                    <a:pt x="3216" y="118"/>
                    <a:pt x="3200" y="114"/>
                    <a:pt x="3196" y="121"/>
                  </a:cubicBezTo>
                  <a:cubicBezTo>
                    <a:pt x="3191" y="119"/>
                    <a:pt x="3186" y="116"/>
                    <a:pt x="3180" y="116"/>
                  </a:cubicBezTo>
                  <a:cubicBezTo>
                    <a:pt x="3178" y="116"/>
                    <a:pt x="3176" y="116"/>
                    <a:pt x="3174" y="117"/>
                  </a:cubicBezTo>
                  <a:cubicBezTo>
                    <a:pt x="3174" y="129"/>
                    <a:pt x="3190" y="127"/>
                    <a:pt x="3201" y="129"/>
                  </a:cubicBezTo>
                  <a:cubicBezTo>
                    <a:pt x="3206" y="135"/>
                    <a:pt x="3211" y="145"/>
                    <a:pt x="3221" y="145"/>
                  </a:cubicBezTo>
                  <a:cubicBezTo>
                    <a:pt x="3222" y="145"/>
                    <a:pt x="3223" y="145"/>
                    <a:pt x="3224" y="145"/>
                  </a:cubicBezTo>
                  <a:cubicBezTo>
                    <a:pt x="3224" y="139"/>
                    <a:pt x="3218" y="139"/>
                    <a:pt x="3219" y="134"/>
                  </a:cubicBezTo>
                  <a:cubicBezTo>
                    <a:pt x="3222" y="134"/>
                    <a:pt x="3224" y="134"/>
                    <a:pt x="3227" y="134"/>
                  </a:cubicBezTo>
                  <a:cubicBezTo>
                    <a:pt x="3232" y="134"/>
                    <a:pt x="3238" y="134"/>
                    <a:pt x="3244" y="133"/>
                  </a:cubicBezTo>
                  <a:cubicBezTo>
                    <a:pt x="3250" y="133"/>
                    <a:pt x="3256" y="132"/>
                    <a:pt x="3262" y="132"/>
                  </a:cubicBezTo>
                  <a:cubicBezTo>
                    <a:pt x="3267" y="132"/>
                    <a:pt x="3272" y="132"/>
                    <a:pt x="3277" y="134"/>
                  </a:cubicBezTo>
                  <a:cubicBezTo>
                    <a:pt x="3283" y="135"/>
                    <a:pt x="3283" y="140"/>
                    <a:pt x="3288" y="145"/>
                  </a:cubicBezTo>
                  <a:cubicBezTo>
                    <a:pt x="3298" y="154"/>
                    <a:pt x="3317" y="162"/>
                    <a:pt x="3323" y="172"/>
                  </a:cubicBezTo>
                  <a:cubicBezTo>
                    <a:pt x="3323" y="176"/>
                    <a:pt x="3325" y="178"/>
                    <a:pt x="3326" y="181"/>
                  </a:cubicBezTo>
                  <a:cubicBezTo>
                    <a:pt x="3335" y="184"/>
                    <a:pt x="3348" y="196"/>
                    <a:pt x="3330" y="199"/>
                  </a:cubicBezTo>
                  <a:cubicBezTo>
                    <a:pt x="3331" y="204"/>
                    <a:pt x="3330" y="209"/>
                    <a:pt x="3331" y="213"/>
                  </a:cubicBezTo>
                  <a:cubicBezTo>
                    <a:pt x="3333" y="214"/>
                    <a:pt x="3335" y="214"/>
                    <a:pt x="3336" y="214"/>
                  </a:cubicBezTo>
                  <a:cubicBezTo>
                    <a:pt x="3343" y="214"/>
                    <a:pt x="3346" y="207"/>
                    <a:pt x="3353" y="206"/>
                  </a:cubicBezTo>
                  <a:cubicBezTo>
                    <a:pt x="3354" y="206"/>
                    <a:pt x="3355" y="206"/>
                    <a:pt x="3356" y="206"/>
                  </a:cubicBezTo>
                  <a:cubicBezTo>
                    <a:pt x="3370" y="206"/>
                    <a:pt x="3381" y="218"/>
                    <a:pt x="3378" y="229"/>
                  </a:cubicBezTo>
                  <a:cubicBezTo>
                    <a:pt x="3366" y="228"/>
                    <a:pt x="3358" y="218"/>
                    <a:pt x="3347" y="218"/>
                  </a:cubicBezTo>
                  <a:cubicBezTo>
                    <a:pt x="3345" y="218"/>
                    <a:pt x="3343" y="218"/>
                    <a:pt x="3341" y="219"/>
                  </a:cubicBezTo>
                  <a:cubicBezTo>
                    <a:pt x="3348" y="230"/>
                    <a:pt x="3371" y="228"/>
                    <a:pt x="3380" y="239"/>
                  </a:cubicBezTo>
                  <a:cubicBezTo>
                    <a:pt x="3377" y="243"/>
                    <a:pt x="3376" y="249"/>
                    <a:pt x="3372" y="252"/>
                  </a:cubicBezTo>
                  <a:cubicBezTo>
                    <a:pt x="3371" y="252"/>
                    <a:pt x="3369" y="251"/>
                    <a:pt x="3367" y="251"/>
                  </a:cubicBezTo>
                  <a:cubicBezTo>
                    <a:pt x="3364" y="251"/>
                    <a:pt x="3360" y="253"/>
                    <a:pt x="3359" y="254"/>
                  </a:cubicBezTo>
                  <a:cubicBezTo>
                    <a:pt x="3358" y="258"/>
                    <a:pt x="3364" y="257"/>
                    <a:pt x="3364" y="261"/>
                  </a:cubicBezTo>
                  <a:cubicBezTo>
                    <a:pt x="3362" y="264"/>
                    <a:pt x="3353" y="261"/>
                    <a:pt x="3354" y="266"/>
                  </a:cubicBezTo>
                  <a:cubicBezTo>
                    <a:pt x="3354" y="268"/>
                    <a:pt x="3355" y="268"/>
                    <a:pt x="3357" y="268"/>
                  </a:cubicBezTo>
                  <a:cubicBezTo>
                    <a:pt x="3358" y="268"/>
                    <a:pt x="3359" y="268"/>
                    <a:pt x="3360" y="267"/>
                  </a:cubicBezTo>
                  <a:cubicBezTo>
                    <a:pt x="3361" y="267"/>
                    <a:pt x="3362" y="267"/>
                    <a:pt x="3363" y="267"/>
                  </a:cubicBezTo>
                  <a:cubicBezTo>
                    <a:pt x="3365" y="267"/>
                    <a:pt x="3366" y="268"/>
                    <a:pt x="3367" y="269"/>
                  </a:cubicBezTo>
                  <a:cubicBezTo>
                    <a:pt x="3360" y="272"/>
                    <a:pt x="3352" y="274"/>
                    <a:pt x="3352" y="282"/>
                  </a:cubicBezTo>
                  <a:cubicBezTo>
                    <a:pt x="3354" y="285"/>
                    <a:pt x="3358" y="286"/>
                    <a:pt x="3362" y="288"/>
                  </a:cubicBezTo>
                  <a:cubicBezTo>
                    <a:pt x="3365" y="294"/>
                    <a:pt x="3359" y="308"/>
                    <a:pt x="3369" y="311"/>
                  </a:cubicBezTo>
                  <a:cubicBezTo>
                    <a:pt x="3373" y="310"/>
                    <a:pt x="3374" y="305"/>
                    <a:pt x="3379" y="305"/>
                  </a:cubicBezTo>
                  <a:cubicBezTo>
                    <a:pt x="3380" y="305"/>
                    <a:pt x="3380" y="305"/>
                    <a:pt x="3381" y="305"/>
                  </a:cubicBezTo>
                  <a:cubicBezTo>
                    <a:pt x="3381" y="307"/>
                    <a:pt x="3385" y="306"/>
                    <a:pt x="3384" y="308"/>
                  </a:cubicBezTo>
                  <a:cubicBezTo>
                    <a:pt x="3381" y="315"/>
                    <a:pt x="3371" y="316"/>
                    <a:pt x="3371" y="323"/>
                  </a:cubicBezTo>
                  <a:cubicBezTo>
                    <a:pt x="3370" y="335"/>
                    <a:pt x="3395" y="345"/>
                    <a:pt x="3401" y="353"/>
                  </a:cubicBezTo>
                  <a:cubicBezTo>
                    <a:pt x="3401" y="356"/>
                    <a:pt x="3399" y="356"/>
                    <a:pt x="3400" y="359"/>
                  </a:cubicBezTo>
                  <a:cubicBezTo>
                    <a:pt x="3402" y="361"/>
                    <a:pt x="3405" y="362"/>
                    <a:pt x="3408" y="362"/>
                  </a:cubicBezTo>
                  <a:cubicBezTo>
                    <a:pt x="3410" y="362"/>
                    <a:pt x="3412" y="361"/>
                    <a:pt x="3414" y="361"/>
                  </a:cubicBezTo>
                  <a:cubicBezTo>
                    <a:pt x="3417" y="361"/>
                    <a:pt x="3419" y="361"/>
                    <a:pt x="3422" y="361"/>
                  </a:cubicBezTo>
                  <a:cubicBezTo>
                    <a:pt x="3422" y="361"/>
                    <a:pt x="3423" y="361"/>
                    <a:pt x="3424" y="361"/>
                  </a:cubicBezTo>
                  <a:cubicBezTo>
                    <a:pt x="3429" y="367"/>
                    <a:pt x="3435" y="373"/>
                    <a:pt x="3447" y="373"/>
                  </a:cubicBezTo>
                  <a:cubicBezTo>
                    <a:pt x="3448" y="373"/>
                    <a:pt x="3449" y="373"/>
                    <a:pt x="3450" y="373"/>
                  </a:cubicBezTo>
                  <a:cubicBezTo>
                    <a:pt x="3456" y="370"/>
                    <a:pt x="3454" y="361"/>
                    <a:pt x="3462" y="359"/>
                  </a:cubicBezTo>
                  <a:cubicBezTo>
                    <a:pt x="3481" y="361"/>
                    <a:pt x="3512" y="369"/>
                    <a:pt x="3536" y="369"/>
                  </a:cubicBezTo>
                  <a:cubicBezTo>
                    <a:pt x="3546" y="369"/>
                    <a:pt x="3556" y="368"/>
                    <a:pt x="3563" y="364"/>
                  </a:cubicBezTo>
                  <a:cubicBezTo>
                    <a:pt x="3572" y="358"/>
                    <a:pt x="3583" y="341"/>
                    <a:pt x="3583" y="334"/>
                  </a:cubicBezTo>
                  <a:cubicBezTo>
                    <a:pt x="3582" y="330"/>
                    <a:pt x="3579" y="322"/>
                    <a:pt x="3577" y="319"/>
                  </a:cubicBezTo>
                  <a:cubicBezTo>
                    <a:pt x="3569" y="306"/>
                    <a:pt x="3547" y="299"/>
                    <a:pt x="3529" y="293"/>
                  </a:cubicBezTo>
                  <a:cubicBezTo>
                    <a:pt x="3540" y="283"/>
                    <a:pt x="3549" y="272"/>
                    <a:pt x="3564" y="265"/>
                  </a:cubicBezTo>
                  <a:cubicBezTo>
                    <a:pt x="3563" y="262"/>
                    <a:pt x="3561" y="255"/>
                    <a:pt x="3566" y="254"/>
                  </a:cubicBezTo>
                  <a:cubicBezTo>
                    <a:pt x="3570" y="257"/>
                    <a:pt x="3574" y="258"/>
                    <a:pt x="3578" y="258"/>
                  </a:cubicBezTo>
                  <a:cubicBezTo>
                    <a:pt x="3585" y="258"/>
                    <a:pt x="3591" y="255"/>
                    <a:pt x="3600" y="253"/>
                  </a:cubicBezTo>
                  <a:cubicBezTo>
                    <a:pt x="3609" y="251"/>
                    <a:pt x="3618" y="251"/>
                    <a:pt x="3625" y="249"/>
                  </a:cubicBezTo>
                  <a:cubicBezTo>
                    <a:pt x="3630" y="247"/>
                    <a:pt x="3633" y="242"/>
                    <a:pt x="3638" y="240"/>
                  </a:cubicBezTo>
                  <a:cubicBezTo>
                    <a:pt x="3649" y="236"/>
                    <a:pt x="3666" y="237"/>
                    <a:pt x="3667" y="227"/>
                  </a:cubicBezTo>
                  <a:cubicBezTo>
                    <a:pt x="3660" y="228"/>
                    <a:pt x="3652" y="230"/>
                    <a:pt x="3644" y="230"/>
                  </a:cubicBezTo>
                  <a:cubicBezTo>
                    <a:pt x="3639" y="230"/>
                    <a:pt x="3634" y="229"/>
                    <a:pt x="3629" y="226"/>
                  </a:cubicBezTo>
                  <a:cubicBezTo>
                    <a:pt x="3627" y="223"/>
                    <a:pt x="3628" y="219"/>
                    <a:pt x="3626" y="218"/>
                  </a:cubicBezTo>
                  <a:cubicBezTo>
                    <a:pt x="3625" y="218"/>
                    <a:pt x="3625" y="218"/>
                    <a:pt x="3624" y="218"/>
                  </a:cubicBezTo>
                  <a:cubicBezTo>
                    <a:pt x="3624" y="218"/>
                    <a:pt x="3623" y="218"/>
                    <a:pt x="3622" y="218"/>
                  </a:cubicBezTo>
                  <a:cubicBezTo>
                    <a:pt x="3622" y="218"/>
                    <a:pt x="3621" y="218"/>
                    <a:pt x="3620" y="218"/>
                  </a:cubicBezTo>
                  <a:cubicBezTo>
                    <a:pt x="3618" y="218"/>
                    <a:pt x="3617" y="218"/>
                    <a:pt x="3616" y="219"/>
                  </a:cubicBezTo>
                  <a:cubicBezTo>
                    <a:pt x="3613" y="222"/>
                    <a:pt x="3617" y="224"/>
                    <a:pt x="3615" y="227"/>
                  </a:cubicBezTo>
                  <a:cubicBezTo>
                    <a:pt x="3613" y="229"/>
                    <a:pt x="3610" y="229"/>
                    <a:pt x="3608" y="229"/>
                  </a:cubicBezTo>
                  <a:cubicBezTo>
                    <a:pt x="3602" y="229"/>
                    <a:pt x="3596" y="226"/>
                    <a:pt x="3596" y="221"/>
                  </a:cubicBezTo>
                  <a:cubicBezTo>
                    <a:pt x="3599" y="215"/>
                    <a:pt x="3607" y="213"/>
                    <a:pt x="3616" y="213"/>
                  </a:cubicBezTo>
                  <a:cubicBezTo>
                    <a:pt x="3613" y="207"/>
                    <a:pt x="3602" y="208"/>
                    <a:pt x="3601" y="201"/>
                  </a:cubicBezTo>
                  <a:cubicBezTo>
                    <a:pt x="3604" y="200"/>
                    <a:pt x="3602" y="197"/>
                    <a:pt x="3604" y="197"/>
                  </a:cubicBezTo>
                  <a:cubicBezTo>
                    <a:pt x="3604" y="197"/>
                    <a:pt x="3605" y="197"/>
                    <a:pt x="3605" y="197"/>
                  </a:cubicBezTo>
                  <a:cubicBezTo>
                    <a:pt x="3605" y="197"/>
                    <a:pt x="3606" y="197"/>
                    <a:pt x="3606" y="197"/>
                  </a:cubicBezTo>
                  <a:cubicBezTo>
                    <a:pt x="3610" y="197"/>
                    <a:pt x="3612" y="202"/>
                    <a:pt x="3616" y="204"/>
                  </a:cubicBezTo>
                  <a:cubicBezTo>
                    <a:pt x="3617" y="205"/>
                    <a:pt x="3620" y="204"/>
                    <a:pt x="3621" y="205"/>
                  </a:cubicBezTo>
                  <a:cubicBezTo>
                    <a:pt x="3623" y="206"/>
                    <a:pt x="3623" y="209"/>
                    <a:pt x="3623" y="209"/>
                  </a:cubicBezTo>
                  <a:cubicBezTo>
                    <a:pt x="3629" y="211"/>
                    <a:pt x="3635" y="209"/>
                    <a:pt x="3639" y="212"/>
                  </a:cubicBezTo>
                  <a:cubicBezTo>
                    <a:pt x="3645" y="216"/>
                    <a:pt x="3645" y="225"/>
                    <a:pt x="3653" y="226"/>
                  </a:cubicBezTo>
                  <a:cubicBezTo>
                    <a:pt x="3654" y="226"/>
                    <a:pt x="3654" y="226"/>
                    <a:pt x="3654" y="226"/>
                  </a:cubicBezTo>
                  <a:cubicBezTo>
                    <a:pt x="3659" y="226"/>
                    <a:pt x="3664" y="222"/>
                    <a:pt x="3669" y="221"/>
                  </a:cubicBezTo>
                  <a:cubicBezTo>
                    <a:pt x="3666" y="200"/>
                    <a:pt x="3636" y="201"/>
                    <a:pt x="3626" y="187"/>
                  </a:cubicBezTo>
                  <a:cubicBezTo>
                    <a:pt x="3620" y="185"/>
                    <a:pt x="3613" y="185"/>
                    <a:pt x="3612" y="179"/>
                  </a:cubicBezTo>
                  <a:cubicBezTo>
                    <a:pt x="3615" y="178"/>
                    <a:pt x="3618" y="177"/>
                    <a:pt x="3621" y="177"/>
                  </a:cubicBezTo>
                  <a:cubicBezTo>
                    <a:pt x="3632" y="177"/>
                    <a:pt x="3644" y="186"/>
                    <a:pt x="3647" y="194"/>
                  </a:cubicBezTo>
                  <a:cubicBezTo>
                    <a:pt x="3653" y="196"/>
                    <a:pt x="3658" y="202"/>
                    <a:pt x="3664" y="202"/>
                  </a:cubicBezTo>
                  <a:cubicBezTo>
                    <a:pt x="3665" y="202"/>
                    <a:pt x="3666" y="202"/>
                    <a:pt x="3667" y="201"/>
                  </a:cubicBezTo>
                  <a:cubicBezTo>
                    <a:pt x="3668" y="194"/>
                    <a:pt x="3656" y="195"/>
                    <a:pt x="3662" y="188"/>
                  </a:cubicBezTo>
                  <a:cubicBezTo>
                    <a:pt x="3656" y="182"/>
                    <a:pt x="3641" y="182"/>
                    <a:pt x="3635" y="175"/>
                  </a:cubicBezTo>
                  <a:cubicBezTo>
                    <a:pt x="3637" y="172"/>
                    <a:pt x="3640" y="171"/>
                    <a:pt x="3643" y="171"/>
                  </a:cubicBezTo>
                  <a:cubicBezTo>
                    <a:pt x="3650" y="171"/>
                    <a:pt x="3656" y="182"/>
                    <a:pt x="3662" y="183"/>
                  </a:cubicBezTo>
                  <a:cubicBezTo>
                    <a:pt x="3663" y="183"/>
                    <a:pt x="3663" y="183"/>
                    <a:pt x="3664" y="183"/>
                  </a:cubicBezTo>
                  <a:cubicBezTo>
                    <a:pt x="3669" y="183"/>
                    <a:pt x="3676" y="179"/>
                    <a:pt x="3680" y="175"/>
                  </a:cubicBezTo>
                  <a:cubicBezTo>
                    <a:pt x="3677" y="171"/>
                    <a:pt x="3664" y="174"/>
                    <a:pt x="3663" y="167"/>
                  </a:cubicBezTo>
                  <a:cubicBezTo>
                    <a:pt x="3664" y="164"/>
                    <a:pt x="3666" y="163"/>
                    <a:pt x="3669" y="163"/>
                  </a:cubicBezTo>
                  <a:cubicBezTo>
                    <a:pt x="3671" y="163"/>
                    <a:pt x="3672" y="163"/>
                    <a:pt x="3674" y="164"/>
                  </a:cubicBezTo>
                  <a:cubicBezTo>
                    <a:pt x="3677" y="164"/>
                    <a:pt x="3679" y="164"/>
                    <a:pt x="3681" y="164"/>
                  </a:cubicBezTo>
                  <a:cubicBezTo>
                    <a:pt x="3682" y="164"/>
                    <a:pt x="3684" y="164"/>
                    <a:pt x="3686" y="163"/>
                  </a:cubicBezTo>
                  <a:cubicBezTo>
                    <a:pt x="3682" y="155"/>
                    <a:pt x="3667" y="155"/>
                    <a:pt x="3668" y="143"/>
                  </a:cubicBezTo>
                  <a:cubicBezTo>
                    <a:pt x="3671" y="141"/>
                    <a:pt x="3679" y="142"/>
                    <a:pt x="3679" y="137"/>
                  </a:cubicBezTo>
                  <a:cubicBezTo>
                    <a:pt x="3675" y="132"/>
                    <a:pt x="3664" y="133"/>
                    <a:pt x="3662" y="126"/>
                  </a:cubicBezTo>
                  <a:cubicBezTo>
                    <a:pt x="3670" y="120"/>
                    <a:pt x="3694" y="126"/>
                    <a:pt x="3694" y="117"/>
                  </a:cubicBezTo>
                  <a:cubicBezTo>
                    <a:pt x="3695" y="106"/>
                    <a:pt x="3665" y="118"/>
                    <a:pt x="3666" y="103"/>
                  </a:cubicBezTo>
                  <a:cubicBezTo>
                    <a:pt x="3671" y="93"/>
                    <a:pt x="3680" y="86"/>
                    <a:pt x="3680" y="72"/>
                  </a:cubicBezTo>
                  <a:cubicBezTo>
                    <a:pt x="3683" y="66"/>
                    <a:pt x="3693" y="62"/>
                    <a:pt x="3688" y="56"/>
                  </a:cubicBezTo>
                  <a:cubicBezTo>
                    <a:pt x="3688" y="56"/>
                    <a:pt x="3687" y="56"/>
                    <a:pt x="3687" y="56"/>
                  </a:cubicBezTo>
                  <a:cubicBezTo>
                    <a:pt x="3684" y="56"/>
                    <a:pt x="3682" y="57"/>
                    <a:pt x="3680" y="59"/>
                  </a:cubicBezTo>
                  <a:cubicBezTo>
                    <a:pt x="3678" y="61"/>
                    <a:pt x="3676" y="62"/>
                    <a:pt x="3673" y="62"/>
                  </a:cubicBezTo>
                  <a:cubicBezTo>
                    <a:pt x="3672" y="62"/>
                    <a:pt x="3671" y="62"/>
                    <a:pt x="3670" y="61"/>
                  </a:cubicBezTo>
                  <a:cubicBezTo>
                    <a:pt x="3673" y="55"/>
                    <a:pt x="3675" y="51"/>
                    <a:pt x="3673" y="45"/>
                  </a:cubicBezTo>
                  <a:cubicBezTo>
                    <a:pt x="3696" y="45"/>
                    <a:pt x="3716" y="43"/>
                    <a:pt x="3725" y="32"/>
                  </a:cubicBezTo>
                  <a:cubicBezTo>
                    <a:pt x="3726" y="32"/>
                    <a:pt x="3727" y="32"/>
                    <a:pt x="3727" y="32"/>
                  </a:cubicBezTo>
                  <a:cubicBezTo>
                    <a:pt x="3730" y="32"/>
                    <a:pt x="3732" y="31"/>
                    <a:pt x="3734" y="31"/>
                  </a:cubicBezTo>
                  <a:cubicBezTo>
                    <a:pt x="3734" y="29"/>
                    <a:pt x="3735" y="28"/>
                    <a:pt x="3736" y="27"/>
                  </a:cubicBezTo>
                  <a:cubicBezTo>
                    <a:pt x="3736" y="22"/>
                    <a:pt x="3726" y="20"/>
                    <a:pt x="3716" y="20"/>
                  </a:cubicBezTo>
                  <a:cubicBezTo>
                    <a:pt x="3710" y="20"/>
                    <a:pt x="3704" y="21"/>
                    <a:pt x="3700" y="22"/>
                  </a:cubicBezTo>
                  <a:cubicBezTo>
                    <a:pt x="3692" y="23"/>
                    <a:pt x="3678" y="31"/>
                    <a:pt x="3670" y="36"/>
                  </a:cubicBezTo>
                  <a:cubicBezTo>
                    <a:pt x="3660" y="42"/>
                    <a:pt x="3653" y="51"/>
                    <a:pt x="3645" y="53"/>
                  </a:cubicBezTo>
                  <a:cubicBezTo>
                    <a:pt x="3642" y="42"/>
                    <a:pt x="3666" y="34"/>
                    <a:pt x="3654" y="22"/>
                  </a:cubicBezTo>
                  <a:cubicBezTo>
                    <a:pt x="3654" y="22"/>
                    <a:pt x="3654" y="22"/>
                    <a:pt x="3653" y="22"/>
                  </a:cubicBezTo>
                  <a:cubicBezTo>
                    <a:pt x="3646" y="22"/>
                    <a:pt x="3640" y="25"/>
                    <a:pt x="3634" y="29"/>
                  </a:cubicBezTo>
                  <a:cubicBezTo>
                    <a:pt x="3628" y="33"/>
                    <a:pt x="3622" y="37"/>
                    <a:pt x="3616" y="37"/>
                  </a:cubicBezTo>
                  <a:cubicBezTo>
                    <a:pt x="3614" y="37"/>
                    <a:pt x="3611" y="36"/>
                    <a:pt x="3608" y="34"/>
                  </a:cubicBezTo>
                  <a:cubicBezTo>
                    <a:pt x="3611" y="30"/>
                    <a:pt x="3621" y="32"/>
                    <a:pt x="3621" y="25"/>
                  </a:cubicBezTo>
                  <a:cubicBezTo>
                    <a:pt x="3617" y="24"/>
                    <a:pt x="3610" y="23"/>
                    <a:pt x="3604" y="23"/>
                  </a:cubicBezTo>
                  <a:cubicBezTo>
                    <a:pt x="3598" y="23"/>
                    <a:pt x="3591" y="24"/>
                    <a:pt x="3585" y="24"/>
                  </a:cubicBezTo>
                  <a:cubicBezTo>
                    <a:pt x="3575" y="25"/>
                    <a:pt x="3567" y="31"/>
                    <a:pt x="3560" y="31"/>
                  </a:cubicBezTo>
                  <a:cubicBezTo>
                    <a:pt x="3558" y="31"/>
                    <a:pt x="3556" y="31"/>
                    <a:pt x="3554" y="29"/>
                  </a:cubicBezTo>
                  <a:cubicBezTo>
                    <a:pt x="3555" y="27"/>
                    <a:pt x="3558" y="26"/>
                    <a:pt x="3562" y="26"/>
                  </a:cubicBezTo>
                  <a:cubicBezTo>
                    <a:pt x="3563" y="26"/>
                    <a:pt x="3564" y="26"/>
                    <a:pt x="3565" y="26"/>
                  </a:cubicBezTo>
                  <a:cubicBezTo>
                    <a:pt x="3565" y="20"/>
                    <a:pt x="3565" y="20"/>
                    <a:pt x="3565" y="20"/>
                  </a:cubicBezTo>
                  <a:cubicBezTo>
                    <a:pt x="3543" y="14"/>
                    <a:pt x="3516" y="12"/>
                    <a:pt x="3489" y="12"/>
                  </a:cubicBezTo>
                  <a:cubicBezTo>
                    <a:pt x="3482" y="12"/>
                    <a:pt x="3474" y="12"/>
                    <a:pt x="3466" y="12"/>
                  </a:cubicBezTo>
                  <a:cubicBezTo>
                    <a:pt x="3460" y="14"/>
                    <a:pt x="3462" y="22"/>
                    <a:pt x="3456" y="23"/>
                  </a:cubicBezTo>
                  <a:cubicBezTo>
                    <a:pt x="3441" y="20"/>
                    <a:pt x="3431" y="13"/>
                    <a:pt x="3416" y="10"/>
                  </a:cubicBezTo>
                  <a:cubicBezTo>
                    <a:pt x="3416" y="20"/>
                    <a:pt x="3430" y="17"/>
                    <a:pt x="3431" y="25"/>
                  </a:cubicBezTo>
                  <a:cubicBezTo>
                    <a:pt x="3429" y="28"/>
                    <a:pt x="3427" y="28"/>
                    <a:pt x="3425" y="28"/>
                  </a:cubicBezTo>
                  <a:cubicBezTo>
                    <a:pt x="3420" y="28"/>
                    <a:pt x="3417" y="22"/>
                    <a:pt x="3413" y="20"/>
                  </a:cubicBezTo>
                  <a:cubicBezTo>
                    <a:pt x="3405" y="14"/>
                    <a:pt x="3390" y="12"/>
                    <a:pt x="3384" y="8"/>
                  </a:cubicBezTo>
                  <a:cubicBezTo>
                    <a:pt x="3384" y="5"/>
                    <a:pt x="3381" y="4"/>
                    <a:pt x="3380" y="1"/>
                  </a:cubicBezTo>
                  <a:cubicBezTo>
                    <a:pt x="3378" y="1"/>
                    <a:pt x="3377" y="0"/>
                    <a:pt x="337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0" name="Freeform 50"/>
            <p:cNvSpPr>
              <a:spLocks noEditPoints="1"/>
            </p:cNvSpPr>
            <p:nvPr/>
          </p:nvSpPr>
          <p:spPr bwMode="auto">
            <a:xfrm>
              <a:off x="-627" y="1568"/>
              <a:ext cx="8343" cy="2197"/>
            </a:xfrm>
            <a:custGeom>
              <a:avLst/>
              <a:gdLst>
                <a:gd name="T0" fmla="*/ 1802 w 3529"/>
                <a:gd name="T1" fmla="*/ 846 h 928"/>
                <a:gd name="T2" fmla="*/ 1998 w 3529"/>
                <a:gd name="T3" fmla="*/ 895 h 928"/>
                <a:gd name="T4" fmla="*/ 1797 w 3529"/>
                <a:gd name="T5" fmla="*/ 812 h 928"/>
                <a:gd name="T6" fmla="*/ 2083 w 3529"/>
                <a:gd name="T7" fmla="*/ 797 h 928"/>
                <a:gd name="T8" fmla="*/ 1966 w 3529"/>
                <a:gd name="T9" fmla="*/ 639 h 928"/>
                <a:gd name="T10" fmla="*/ 1675 w 3529"/>
                <a:gd name="T11" fmla="*/ 566 h 928"/>
                <a:gd name="T12" fmla="*/ 1539 w 3529"/>
                <a:gd name="T13" fmla="*/ 619 h 928"/>
                <a:gd name="T14" fmla="*/ 1487 w 3529"/>
                <a:gd name="T15" fmla="*/ 772 h 928"/>
                <a:gd name="T16" fmla="*/ 1694 w 3529"/>
                <a:gd name="T17" fmla="*/ 758 h 928"/>
                <a:gd name="T18" fmla="*/ 1852 w 3529"/>
                <a:gd name="T19" fmla="*/ 675 h 928"/>
                <a:gd name="T20" fmla="*/ 1525 w 3529"/>
                <a:gd name="T21" fmla="*/ 555 h 928"/>
                <a:gd name="T22" fmla="*/ 1536 w 3529"/>
                <a:gd name="T23" fmla="*/ 541 h 928"/>
                <a:gd name="T24" fmla="*/ 1437 w 3529"/>
                <a:gd name="T25" fmla="*/ 538 h 928"/>
                <a:gd name="T26" fmla="*/ 1422 w 3529"/>
                <a:gd name="T27" fmla="*/ 518 h 928"/>
                <a:gd name="T28" fmla="*/ 1545 w 3529"/>
                <a:gd name="T29" fmla="*/ 499 h 928"/>
                <a:gd name="T30" fmla="*/ 1704 w 3529"/>
                <a:gd name="T31" fmla="*/ 523 h 928"/>
                <a:gd name="T32" fmla="*/ 1819 w 3529"/>
                <a:gd name="T33" fmla="*/ 552 h 928"/>
                <a:gd name="T34" fmla="*/ 1844 w 3529"/>
                <a:gd name="T35" fmla="*/ 504 h 928"/>
                <a:gd name="T36" fmla="*/ 833 w 3529"/>
                <a:gd name="T37" fmla="*/ 369 h 928"/>
                <a:gd name="T38" fmla="*/ 3244 w 3529"/>
                <a:gd name="T39" fmla="*/ 300 h 928"/>
                <a:gd name="T40" fmla="*/ 3189 w 3529"/>
                <a:gd name="T41" fmla="*/ 313 h 928"/>
                <a:gd name="T42" fmla="*/ 3153 w 3529"/>
                <a:gd name="T43" fmla="*/ 293 h 928"/>
                <a:gd name="T44" fmla="*/ 118 w 3529"/>
                <a:gd name="T45" fmla="*/ 223 h 928"/>
                <a:gd name="T46" fmla="*/ 166 w 3529"/>
                <a:gd name="T47" fmla="*/ 210 h 928"/>
                <a:gd name="T48" fmla="*/ 142 w 3529"/>
                <a:gd name="T49" fmla="*/ 181 h 928"/>
                <a:gd name="T50" fmla="*/ 449 w 3529"/>
                <a:gd name="T51" fmla="*/ 128 h 928"/>
                <a:gd name="T52" fmla="*/ 340 w 3529"/>
                <a:gd name="T53" fmla="*/ 111 h 928"/>
                <a:gd name="T54" fmla="*/ 3276 w 3529"/>
                <a:gd name="T55" fmla="*/ 35 h 928"/>
                <a:gd name="T56" fmla="*/ 330 w 3529"/>
                <a:gd name="T57" fmla="*/ 0 h 928"/>
                <a:gd name="T58" fmla="*/ 246 w 3529"/>
                <a:gd name="T59" fmla="*/ 77 h 928"/>
                <a:gd name="T60" fmla="*/ 250 w 3529"/>
                <a:gd name="T61" fmla="*/ 150 h 928"/>
                <a:gd name="T62" fmla="*/ 345 w 3529"/>
                <a:gd name="T63" fmla="*/ 81 h 928"/>
                <a:gd name="T64" fmla="*/ 484 w 3529"/>
                <a:gd name="T65" fmla="*/ 123 h 928"/>
                <a:gd name="T66" fmla="*/ 501 w 3529"/>
                <a:gd name="T67" fmla="*/ 100 h 928"/>
                <a:gd name="T68" fmla="*/ 623 w 3529"/>
                <a:gd name="T69" fmla="*/ 47 h 928"/>
                <a:gd name="T70" fmla="*/ 684 w 3529"/>
                <a:gd name="T71" fmla="*/ 61 h 928"/>
                <a:gd name="T72" fmla="*/ 588 w 3529"/>
                <a:gd name="T73" fmla="*/ 146 h 928"/>
                <a:gd name="T74" fmla="*/ 603 w 3529"/>
                <a:gd name="T75" fmla="*/ 198 h 928"/>
                <a:gd name="T76" fmla="*/ 399 w 3529"/>
                <a:gd name="T77" fmla="*/ 140 h 928"/>
                <a:gd name="T78" fmla="*/ 263 w 3529"/>
                <a:gd name="T79" fmla="*/ 160 h 928"/>
                <a:gd name="T80" fmla="*/ 176 w 3529"/>
                <a:gd name="T81" fmla="*/ 411 h 928"/>
                <a:gd name="T82" fmla="*/ 316 w 3529"/>
                <a:gd name="T83" fmla="*/ 415 h 928"/>
                <a:gd name="T84" fmla="*/ 750 w 3529"/>
                <a:gd name="T85" fmla="*/ 460 h 928"/>
                <a:gd name="T86" fmla="*/ 681 w 3529"/>
                <a:gd name="T87" fmla="*/ 283 h 928"/>
                <a:gd name="T88" fmla="*/ 716 w 3529"/>
                <a:gd name="T89" fmla="*/ 301 h 928"/>
                <a:gd name="T90" fmla="*/ 815 w 3529"/>
                <a:gd name="T91" fmla="*/ 342 h 928"/>
                <a:gd name="T92" fmla="*/ 830 w 3529"/>
                <a:gd name="T93" fmla="*/ 259 h 928"/>
                <a:gd name="T94" fmla="*/ 1005 w 3529"/>
                <a:gd name="T95" fmla="*/ 278 h 928"/>
                <a:gd name="T96" fmla="*/ 1119 w 3529"/>
                <a:gd name="T97" fmla="*/ 339 h 928"/>
                <a:gd name="T98" fmla="*/ 3257 w 3529"/>
                <a:gd name="T99" fmla="*/ 43 h 928"/>
                <a:gd name="T100" fmla="*/ 2707 w 3529"/>
                <a:gd name="T101" fmla="*/ 160 h 928"/>
                <a:gd name="T102" fmla="*/ 2820 w 3529"/>
                <a:gd name="T103" fmla="*/ 239 h 928"/>
                <a:gd name="T104" fmla="*/ 3036 w 3529"/>
                <a:gd name="T105" fmla="*/ 354 h 928"/>
                <a:gd name="T106" fmla="*/ 3529 w 3529"/>
                <a:gd name="T107" fmla="*/ 499 h 928"/>
                <a:gd name="T108" fmla="*/ 3363 w 3529"/>
                <a:gd name="T109" fmla="*/ 410 h 928"/>
                <a:gd name="T110" fmla="*/ 3197 w 3529"/>
                <a:gd name="T111" fmla="*/ 371 h 928"/>
                <a:gd name="T112" fmla="*/ 3034 w 3529"/>
                <a:gd name="T113" fmla="*/ 329 h 928"/>
                <a:gd name="T114" fmla="*/ 2936 w 3529"/>
                <a:gd name="T115" fmla="*/ 266 h 928"/>
                <a:gd name="T116" fmla="*/ 3039 w 3529"/>
                <a:gd name="T117" fmla="*/ 198 h 928"/>
                <a:gd name="T118" fmla="*/ 3097 w 3529"/>
                <a:gd name="T119" fmla="*/ 191 h 928"/>
                <a:gd name="T120" fmla="*/ 3202 w 3529"/>
                <a:gd name="T121" fmla="*/ 88 h 928"/>
                <a:gd name="T122" fmla="*/ 3272 w 3529"/>
                <a:gd name="T123" fmla="*/ 54 h 928"/>
                <a:gd name="T124" fmla="*/ 3267 w 3529"/>
                <a:gd name="T125" fmla="*/ 7 h 9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529" h="928">
                  <a:moveTo>
                    <a:pt x="1978" y="918"/>
                  </a:moveTo>
                  <a:cubicBezTo>
                    <a:pt x="1975" y="918"/>
                    <a:pt x="1971" y="921"/>
                    <a:pt x="1973" y="927"/>
                  </a:cubicBezTo>
                  <a:cubicBezTo>
                    <a:pt x="1974" y="928"/>
                    <a:pt x="1976" y="928"/>
                    <a:pt x="1979" y="928"/>
                  </a:cubicBezTo>
                  <a:cubicBezTo>
                    <a:pt x="1981" y="928"/>
                    <a:pt x="1983" y="928"/>
                    <a:pt x="1984" y="927"/>
                  </a:cubicBezTo>
                  <a:cubicBezTo>
                    <a:pt x="1987" y="922"/>
                    <a:pt x="1983" y="918"/>
                    <a:pt x="1978" y="918"/>
                  </a:cubicBezTo>
                  <a:moveTo>
                    <a:pt x="1798" y="824"/>
                  </a:moveTo>
                  <a:cubicBezTo>
                    <a:pt x="1790" y="824"/>
                    <a:pt x="1787" y="829"/>
                    <a:pt x="1780" y="830"/>
                  </a:cubicBezTo>
                  <a:cubicBezTo>
                    <a:pt x="1776" y="829"/>
                    <a:pt x="1770" y="824"/>
                    <a:pt x="1766" y="824"/>
                  </a:cubicBezTo>
                  <a:cubicBezTo>
                    <a:pt x="1764" y="824"/>
                    <a:pt x="1762" y="825"/>
                    <a:pt x="1761" y="828"/>
                  </a:cubicBezTo>
                  <a:cubicBezTo>
                    <a:pt x="1763" y="833"/>
                    <a:pt x="1769" y="834"/>
                    <a:pt x="1771" y="838"/>
                  </a:cubicBezTo>
                  <a:cubicBezTo>
                    <a:pt x="1766" y="848"/>
                    <a:pt x="1776" y="856"/>
                    <a:pt x="1786" y="859"/>
                  </a:cubicBezTo>
                  <a:cubicBezTo>
                    <a:pt x="1791" y="854"/>
                    <a:pt x="1793" y="848"/>
                    <a:pt x="1802" y="846"/>
                  </a:cubicBezTo>
                  <a:cubicBezTo>
                    <a:pt x="1804" y="841"/>
                    <a:pt x="1806" y="827"/>
                    <a:pt x="1800" y="824"/>
                  </a:cubicBezTo>
                  <a:cubicBezTo>
                    <a:pt x="1800" y="824"/>
                    <a:pt x="1799" y="824"/>
                    <a:pt x="1798" y="824"/>
                  </a:cubicBezTo>
                  <a:moveTo>
                    <a:pt x="2042" y="822"/>
                  </a:moveTo>
                  <a:cubicBezTo>
                    <a:pt x="2038" y="822"/>
                    <a:pt x="2038" y="822"/>
                    <a:pt x="2038" y="822"/>
                  </a:cubicBezTo>
                  <a:cubicBezTo>
                    <a:pt x="2032" y="854"/>
                    <a:pt x="1986" y="851"/>
                    <a:pt x="1979" y="882"/>
                  </a:cubicBezTo>
                  <a:cubicBezTo>
                    <a:pt x="1980" y="883"/>
                    <a:pt x="1983" y="883"/>
                    <a:pt x="1985" y="883"/>
                  </a:cubicBezTo>
                  <a:cubicBezTo>
                    <a:pt x="1986" y="883"/>
                    <a:pt x="1986" y="883"/>
                    <a:pt x="1987" y="883"/>
                  </a:cubicBezTo>
                  <a:cubicBezTo>
                    <a:pt x="1988" y="883"/>
                    <a:pt x="1988" y="883"/>
                    <a:pt x="1989" y="883"/>
                  </a:cubicBezTo>
                  <a:cubicBezTo>
                    <a:pt x="1991" y="883"/>
                    <a:pt x="1994" y="884"/>
                    <a:pt x="1996" y="885"/>
                  </a:cubicBezTo>
                  <a:cubicBezTo>
                    <a:pt x="1995" y="888"/>
                    <a:pt x="1990" y="887"/>
                    <a:pt x="1991" y="891"/>
                  </a:cubicBezTo>
                  <a:cubicBezTo>
                    <a:pt x="1994" y="892"/>
                    <a:pt x="1994" y="895"/>
                    <a:pt x="1997" y="895"/>
                  </a:cubicBezTo>
                  <a:cubicBezTo>
                    <a:pt x="1998" y="895"/>
                    <a:pt x="1998" y="895"/>
                    <a:pt x="1998" y="895"/>
                  </a:cubicBezTo>
                  <a:cubicBezTo>
                    <a:pt x="2001" y="893"/>
                    <a:pt x="2000" y="889"/>
                    <a:pt x="2002" y="887"/>
                  </a:cubicBezTo>
                  <a:cubicBezTo>
                    <a:pt x="2004" y="888"/>
                    <a:pt x="2005" y="888"/>
                    <a:pt x="2007" y="888"/>
                  </a:cubicBezTo>
                  <a:cubicBezTo>
                    <a:pt x="2028" y="888"/>
                    <a:pt x="2025" y="862"/>
                    <a:pt x="2044" y="858"/>
                  </a:cubicBezTo>
                  <a:cubicBezTo>
                    <a:pt x="2045" y="845"/>
                    <a:pt x="2057" y="843"/>
                    <a:pt x="2060" y="833"/>
                  </a:cubicBezTo>
                  <a:cubicBezTo>
                    <a:pt x="2053" y="830"/>
                    <a:pt x="2047" y="827"/>
                    <a:pt x="2042" y="822"/>
                  </a:cubicBezTo>
                  <a:moveTo>
                    <a:pt x="1759" y="814"/>
                  </a:moveTo>
                  <a:cubicBezTo>
                    <a:pt x="1755" y="814"/>
                    <a:pt x="1753" y="816"/>
                    <a:pt x="1753" y="820"/>
                  </a:cubicBezTo>
                  <a:cubicBezTo>
                    <a:pt x="1754" y="821"/>
                    <a:pt x="1756" y="822"/>
                    <a:pt x="1758" y="822"/>
                  </a:cubicBezTo>
                  <a:cubicBezTo>
                    <a:pt x="1759" y="822"/>
                    <a:pt x="1760" y="822"/>
                    <a:pt x="1760" y="821"/>
                  </a:cubicBezTo>
                  <a:cubicBezTo>
                    <a:pt x="1762" y="820"/>
                    <a:pt x="1761" y="816"/>
                    <a:pt x="1760" y="814"/>
                  </a:cubicBezTo>
                  <a:cubicBezTo>
                    <a:pt x="1760" y="814"/>
                    <a:pt x="1760" y="814"/>
                    <a:pt x="1759" y="814"/>
                  </a:cubicBezTo>
                  <a:moveTo>
                    <a:pt x="1797" y="812"/>
                  </a:moveTo>
                  <a:cubicBezTo>
                    <a:pt x="1793" y="812"/>
                    <a:pt x="1790" y="818"/>
                    <a:pt x="1797" y="820"/>
                  </a:cubicBezTo>
                  <a:cubicBezTo>
                    <a:pt x="1799" y="818"/>
                    <a:pt x="1801" y="817"/>
                    <a:pt x="1801" y="814"/>
                  </a:cubicBezTo>
                  <a:cubicBezTo>
                    <a:pt x="1800" y="813"/>
                    <a:pt x="1798" y="812"/>
                    <a:pt x="1797" y="812"/>
                  </a:cubicBezTo>
                  <a:moveTo>
                    <a:pt x="2043" y="759"/>
                  </a:moveTo>
                  <a:cubicBezTo>
                    <a:pt x="2040" y="759"/>
                    <a:pt x="2039" y="761"/>
                    <a:pt x="2038" y="763"/>
                  </a:cubicBezTo>
                  <a:cubicBezTo>
                    <a:pt x="2035" y="775"/>
                    <a:pt x="2070" y="782"/>
                    <a:pt x="2064" y="800"/>
                  </a:cubicBezTo>
                  <a:cubicBezTo>
                    <a:pt x="2063" y="804"/>
                    <a:pt x="2057" y="804"/>
                    <a:pt x="2057" y="809"/>
                  </a:cubicBezTo>
                  <a:cubicBezTo>
                    <a:pt x="2064" y="814"/>
                    <a:pt x="2068" y="822"/>
                    <a:pt x="2073" y="828"/>
                  </a:cubicBezTo>
                  <a:cubicBezTo>
                    <a:pt x="2082" y="828"/>
                    <a:pt x="2082" y="819"/>
                    <a:pt x="2087" y="814"/>
                  </a:cubicBezTo>
                  <a:cubicBezTo>
                    <a:pt x="2093" y="809"/>
                    <a:pt x="2105" y="806"/>
                    <a:pt x="2103" y="795"/>
                  </a:cubicBezTo>
                  <a:cubicBezTo>
                    <a:pt x="2101" y="793"/>
                    <a:pt x="2099" y="792"/>
                    <a:pt x="2097" y="792"/>
                  </a:cubicBezTo>
                  <a:cubicBezTo>
                    <a:pt x="2092" y="792"/>
                    <a:pt x="2088" y="797"/>
                    <a:pt x="2083" y="797"/>
                  </a:cubicBezTo>
                  <a:cubicBezTo>
                    <a:pt x="2078" y="796"/>
                    <a:pt x="2079" y="791"/>
                    <a:pt x="2079" y="786"/>
                  </a:cubicBezTo>
                  <a:cubicBezTo>
                    <a:pt x="2078" y="785"/>
                    <a:pt x="2077" y="785"/>
                    <a:pt x="2075" y="785"/>
                  </a:cubicBezTo>
                  <a:cubicBezTo>
                    <a:pt x="2074" y="785"/>
                    <a:pt x="2074" y="785"/>
                    <a:pt x="2073" y="785"/>
                  </a:cubicBezTo>
                  <a:cubicBezTo>
                    <a:pt x="2072" y="785"/>
                    <a:pt x="2072" y="785"/>
                    <a:pt x="2071" y="785"/>
                  </a:cubicBezTo>
                  <a:cubicBezTo>
                    <a:pt x="2071" y="785"/>
                    <a:pt x="2071" y="785"/>
                    <a:pt x="2070" y="785"/>
                  </a:cubicBezTo>
                  <a:cubicBezTo>
                    <a:pt x="2064" y="775"/>
                    <a:pt x="2053" y="768"/>
                    <a:pt x="2045" y="759"/>
                  </a:cubicBezTo>
                  <a:cubicBezTo>
                    <a:pt x="2044" y="759"/>
                    <a:pt x="2044" y="759"/>
                    <a:pt x="2043" y="759"/>
                  </a:cubicBezTo>
                  <a:moveTo>
                    <a:pt x="1966" y="639"/>
                  </a:moveTo>
                  <a:cubicBezTo>
                    <a:pt x="1963" y="639"/>
                    <a:pt x="1961" y="641"/>
                    <a:pt x="1962" y="645"/>
                  </a:cubicBezTo>
                  <a:cubicBezTo>
                    <a:pt x="1962" y="649"/>
                    <a:pt x="1972" y="655"/>
                    <a:pt x="1980" y="655"/>
                  </a:cubicBezTo>
                  <a:cubicBezTo>
                    <a:pt x="1983" y="655"/>
                    <a:pt x="1987" y="654"/>
                    <a:pt x="1988" y="650"/>
                  </a:cubicBezTo>
                  <a:cubicBezTo>
                    <a:pt x="1985" y="647"/>
                    <a:pt x="1973" y="639"/>
                    <a:pt x="1966" y="639"/>
                  </a:cubicBezTo>
                  <a:moveTo>
                    <a:pt x="1745" y="556"/>
                  </a:moveTo>
                  <a:cubicBezTo>
                    <a:pt x="1720" y="564"/>
                    <a:pt x="1746" y="613"/>
                    <a:pt x="1717" y="613"/>
                  </a:cubicBezTo>
                  <a:cubicBezTo>
                    <a:pt x="1716" y="613"/>
                    <a:pt x="1716" y="613"/>
                    <a:pt x="1715" y="613"/>
                  </a:cubicBezTo>
                  <a:cubicBezTo>
                    <a:pt x="1709" y="612"/>
                    <a:pt x="1706" y="607"/>
                    <a:pt x="1702" y="605"/>
                  </a:cubicBezTo>
                  <a:cubicBezTo>
                    <a:pt x="1701" y="604"/>
                    <a:pt x="1700" y="604"/>
                    <a:pt x="1698" y="604"/>
                  </a:cubicBezTo>
                  <a:cubicBezTo>
                    <a:pt x="1698" y="604"/>
                    <a:pt x="1698" y="604"/>
                    <a:pt x="1698" y="604"/>
                  </a:cubicBezTo>
                  <a:cubicBezTo>
                    <a:pt x="1697" y="604"/>
                    <a:pt x="1697" y="604"/>
                    <a:pt x="1697" y="604"/>
                  </a:cubicBezTo>
                  <a:cubicBezTo>
                    <a:pt x="1696" y="604"/>
                    <a:pt x="1695" y="604"/>
                    <a:pt x="1694" y="604"/>
                  </a:cubicBezTo>
                  <a:cubicBezTo>
                    <a:pt x="1685" y="600"/>
                    <a:pt x="1678" y="592"/>
                    <a:pt x="1673" y="587"/>
                  </a:cubicBezTo>
                  <a:cubicBezTo>
                    <a:pt x="1677" y="580"/>
                    <a:pt x="1686" y="577"/>
                    <a:pt x="1688" y="568"/>
                  </a:cubicBezTo>
                  <a:cubicBezTo>
                    <a:pt x="1686" y="566"/>
                    <a:pt x="1684" y="565"/>
                    <a:pt x="1682" y="565"/>
                  </a:cubicBezTo>
                  <a:cubicBezTo>
                    <a:pt x="1680" y="565"/>
                    <a:pt x="1677" y="566"/>
                    <a:pt x="1675" y="566"/>
                  </a:cubicBezTo>
                  <a:cubicBezTo>
                    <a:pt x="1672" y="567"/>
                    <a:pt x="1670" y="568"/>
                    <a:pt x="1667" y="568"/>
                  </a:cubicBezTo>
                  <a:cubicBezTo>
                    <a:pt x="1666" y="568"/>
                    <a:pt x="1666" y="568"/>
                    <a:pt x="1665" y="567"/>
                  </a:cubicBezTo>
                  <a:cubicBezTo>
                    <a:pt x="1658" y="566"/>
                    <a:pt x="1651" y="556"/>
                    <a:pt x="1643" y="556"/>
                  </a:cubicBezTo>
                  <a:cubicBezTo>
                    <a:pt x="1641" y="556"/>
                    <a:pt x="1638" y="558"/>
                    <a:pt x="1635" y="561"/>
                  </a:cubicBezTo>
                  <a:cubicBezTo>
                    <a:pt x="1637" y="564"/>
                    <a:pt x="1645" y="564"/>
                    <a:pt x="1642" y="568"/>
                  </a:cubicBezTo>
                  <a:cubicBezTo>
                    <a:pt x="1639" y="568"/>
                    <a:pt x="1637" y="568"/>
                    <a:pt x="1635" y="568"/>
                  </a:cubicBezTo>
                  <a:cubicBezTo>
                    <a:pt x="1619" y="568"/>
                    <a:pt x="1618" y="585"/>
                    <a:pt x="1607" y="592"/>
                  </a:cubicBezTo>
                  <a:cubicBezTo>
                    <a:pt x="1596" y="589"/>
                    <a:pt x="1595" y="580"/>
                    <a:pt x="1585" y="580"/>
                  </a:cubicBezTo>
                  <a:cubicBezTo>
                    <a:pt x="1584" y="580"/>
                    <a:pt x="1583" y="580"/>
                    <a:pt x="1582" y="580"/>
                  </a:cubicBezTo>
                  <a:cubicBezTo>
                    <a:pt x="1569" y="582"/>
                    <a:pt x="1566" y="599"/>
                    <a:pt x="1555" y="605"/>
                  </a:cubicBezTo>
                  <a:cubicBezTo>
                    <a:pt x="1546" y="605"/>
                    <a:pt x="1546" y="605"/>
                    <a:pt x="1546" y="605"/>
                  </a:cubicBezTo>
                  <a:cubicBezTo>
                    <a:pt x="1539" y="608"/>
                    <a:pt x="1541" y="615"/>
                    <a:pt x="1539" y="619"/>
                  </a:cubicBezTo>
                  <a:cubicBezTo>
                    <a:pt x="1534" y="629"/>
                    <a:pt x="1513" y="638"/>
                    <a:pt x="1497" y="640"/>
                  </a:cubicBezTo>
                  <a:cubicBezTo>
                    <a:pt x="1496" y="640"/>
                    <a:pt x="1496" y="640"/>
                    <a:pt x="1495" y="640"/>
                  </a:cubicBezTo>
                  <a:cubicBezTo>
                    <a:pt x="1494" y="640"/>
                    <a:pt x="1493" y="640"/>
                    <a:pt x="1491" y="640"/>
                  </a:cubicBezTo>
                  <a:cubicBezTo>
                    <a:pt x="1490" y="639"/>
                    <a:pt x="1488" y="639"/>
                    <a:pt x="1487" y="639"/>
                  </a:cubicBezTo>
                  <a:cubicBezTo>
                    <a:pt x="1486" y="639"/>
                    <a:pt x="1485" y="639"/>
                    <a:pt x="1483" y="640"/>
                  </a:cubicBezTo>
                  <a:cubicBezTo>
                    <a:pt x="1474" y="642"/>
                    <a:pt x="1468" y="653"/>
                    <a:pt x="1457" y="653"/>
                  </a:cubicBezTo>
                  <a:cubicBezTo>
                    <a:pt x="1456" y="653"/>
                    <a:pt x="1455" y="653"/>
                    <a:pt x="1453" y="653"/>
                  </a:cubicBezTo>
                  <a:cubicBezTo>
                    <a:pt x="1449" y="664"/>
                    <a:pt x="1446" y="676"/>
                    <a:pt x="1457" y="686"/>
                  </a:cubicBezTo>
                  <a:cubicBezTo>
                    <a:pt x="1447" y="694"/>
                    <a:pt x="1456" y="700"/>
                    <a:pt x="1459" y="707"/>
                  </a:cubicBezTo>
                  <a:cubicBezTo>
                    <a:pt x="1464" y="719"/>
                    <a:pt x="1473" y="738"/>
                    <a:pt x="1470" y="750"/>
                  </a:cubicBezTo>
                  <a:cubicBezTo>
                    <a:pt x="1469" y="756"/>
                    <a:pt x="1462" y="759"/>
                    <a:pt x="1465" y="767"/>
                  </a:cubicBezTo>
                  <a:cubicBezTo>
                    <a:pt x="1470" y="771"/>
                    <a:pt x="1478" y="772"/>
                    <a:pt x="1487" y="772"/>
                  </a:cubicBezTo>
                  <a:cubicBezTo>
                    <a:pt x="1489" y="772"/>
                    <a:pt x="1491" y="772"/>
                    <a:pt x="1492" y="772"/>
                  </a:cubicBezTo>
                  <a:cubicBezTo>
                    <a:pt x="1505" y="765"/>
                    <a:pt x="1514" y="756"/>
                    <a:pt x="1530" y="756"/>
                  </a:cubicBezTo>
                  <a:cubicBezTo>
                    <a:pt x="1531" y="756"/>
                    <a:pt x="1532" y="756"/>
                    <a:pt x="1533" y="757"/>
                  </a:cubicBezTo>
                  <a:cubicBezTo>
                    <a:pt x="1537" y="757"/>
                    <a:pt x="1541" y="759"/>
                    <a:pt x="1545" y="759"/>
                  </a:cubicBezTo>
                  <a:cubicBezTo>
                    <a:pt x="1545" y="759"/>
                    <a:pt x="1546" y="759"/>
                    <a:pt x="1546" y="759"/>
                  </a:cubicBezTo>
                  <a:cubicBezTo>
                    <a:pt x="1557" y="759"/>
                    <a:pt x="1560" y="751"/>
                    <a:pt x="1570" y="748"/>
                  </a:cubicBezTo>
                  <a:cubicBezTo>
                    <a:pt x="1575" y="747"/>
                    <a:pt x="1583" y="747"/>
                    <a:pt x="1589" y="745"/>
                  </a:cubicBezTo>
                  <a:cubicBezTo>
                    <a:pt x="1599" y="742"/>
                    <a:pt x="1611" y="739"/>
                    <a:pt x="1625" y="737"/>
                  </a:cubicBezTo>
                  <a:cubicBezTo>
                    <a:pt x="1634" y="742"/>
                    <a:pt x="1644" y="741"/>
                    <a:pt x="1652" y="745"/>
                  </a:cubicBezTo>
                  <a:cubicBezTo>
                    <a:pt x="1662" y="752"/>
                    <a:pt x="1663" y="764"/>
                    <a:pt x="1674" y="770"/>
                  </a:cubicBezTo>
                  <a:cubicBezTo>
                    <a:pt x="1682" y="768"/>
                    <a:pt x="1682" y="758"/>
                    <a:pt x="1690" y="758"/>
                  </a:cubicBezTo>
                  <a:cubicBezTo>
                    <a:pt x="1691" y="758"/>
                    <a:pt x="1692" y="758"/>
                    <a:pt x="1694" y="758"/>
                  </a:cubicBezTo>
                  <a:cubicBezTo>
                    <a:pt x="1697" y="764"/>
                    <a:pt x="1686" y="765"/>
                    <a:pt x="1686" y="771"/>
                  </a:cubicBezTo>
                  <a:cubicBezTo>
                    <a:pt x="1695" y="773"/>
                    <a:pt x="1698" y="779"/>
                    <a:pt x="1707" y="780"/>
                  </a:cubicBezTo>
                  <a:cubicBezTo>
                    <a:pt x="1712" y="785"/>
                    <a:pt x="1717" y="798"/>
                    <a:pt x="1727" y="803"/>
                  </a:cubicBezTo>
                  <a:cubicBezTo>
                    <a:pt x="1729" y="804"/>
                    <a:pt x="1734" y="803"/>
                    <a:pt x="1737" y="805"/>
                  </a:cubicBezTo>
                  <a:cubicBezTo>
                    <a:pt x="1742" y="807"/>
                    <a:pt x="1741" y="810"/>
                    <a:pt x="1746" y="810"/>
                  </a:cubicBezTo>
                  <a:cubicBezTo>
                    <a:pt x="1746" y="810"/>
                    <a:pt x="1746" y="810"/>
                    <a:pt x="1747" y="810"/>
                  </a:cubicBezTo>
                  <a:cubicBezTo>
                    <a:pt x="1754" y="810"/>
                    <a:pt x="1757" y="805"/>
                    <a:pt x="1764" y="802"/>
                  </a:cubicBezTo>
                  <a:cubicBezTo>
                    <a:pt x="1768" y="805"/>
                    <a:pt x="1772" y="809"/>
                    <a:pt x="1779" y="809"/>
                  </a:cubicBezTo>
                  <a:cubicBezTo>
                    <a:pt x="1787" y="801"/>
                    <a:pt x="1793" y="801"/>
                    <a:pt x="1806" y="798"/>
                  </a:cubicBezTo>
                  <a:cubicBezTo>
                    <a:pt x="1819" y="795"/>
                    <a:pt x="1817" y="785"/>
                    <a:pt x="1820" y="775"/>
                  </a:cubicBezTo>
                  <a:cubicBezTo>
                    <a:pt x="1824" y="760"/>
                    <a:pt x="1841" y="751"/>
                    <a:pt x="1846" y="739"/>
                  </a:cubicBezTo>
                  <a:cubicBezTo>
                    <a:pt x="1853" y="718"/>
                    <a:pt x="1844" y="693"/>
                    <a:pt x="1852" y="675"/>
                  </a:cubicBezTo>
                  <a:cubicBezTo>
                    <a:pt x="1851" y="674"/>
                    <a:pt x="1851" y="674"/>
                    <a:pt x="1850" y="674"/>
                  </a:cubicBezTo>
                  <a:cubicBezTo>
                    <a:pt x="1849" y="674"/>
                    <a:pt x="1848" y="675"/>
                    <a:pt x="1847" y="676"/>
                  </a:cubicBezTo>
                  <a:cubicBezTo>
                    <a:pt x="1846" y="678"/>
                    <a:pt x="1845" y="679"/>
                    <a:pt x="1843" y="679"/>
                  </a:cubicBezTo>
                  <a:cubicBezTo>
                    <a:pt x="1843" y="679"/>
                    <a:pt x="1843" y="679"/>
                    <a:pt x="1842" y="679"/>
                  </a:cubicBezTo>
                  <a:cubicBezTo>
                    <a:pt x="1836" y="672"/>
                    <a:pt x="1822" y="669"/>
                    <a:pt x="1825" y="657"/>
                  </a:cubicBezTo>
                  <a:cubicBezTo>
                    <a:pt x="1817" y="655"/>
                    <a:pt x="1811" y="651"/>
                    <a:pt x="1813" y="641"/>
                  </a:cubicBezTo>
                  <a:cubicBezTo>
                    <a:pt x="1794" y="631"/>
                    <a:pt x="1772" y="620"/>
                    <a:pt x="1775" y="595"/>
                  </a:cubicBezTo>
                  <a:cubicBezTo>
                    <a:pt x="1772" y="588"/>
                    <a:pt x="1761" y="588"/>
                    <a:pt x="1755" y="583"/>
                  </a:cubicBezTo>
                  <a:cubicBezTo>
                    <a:pt x="1759" y="571"/>
                    <a:pt x="1752" y="562"/>
                    <a:pt x="1745" y="556"/>
                  </a:cubicBezTo>
                  <a:moveTo>
                    <a:pt x="1512" y="541"/>
                  </a:moveTo>
                  <a:cubicBezTo>
                    <a:pt x="1508" y="541"/>
                    <a:pt x="1505" y="543"/>
                    <a:pt x="1506" y="549"/>
                  </a:cubicBezTo>
                  <a:cubicBezTo>
                    <a:pt x="1513" y="550"/>
                    <a:pt x="1517" y="555"/>
                    <a:pt x="1525" y="555"/>
                  </a:cubicBezTo>
                  <a:cubicBezTo>
                    <a:pt x="1526" y="555"/>
                    <a:pt x="1526" y="554"/>
                    <a:pt x="1527" y="554"/>
                  </a:cubicBezTo>
                  <a:cubicBezTo>
                    <a:pt x="1527" y="554"/>
                    <a:pt x="1527" y="554"/>
                    <a:pt x="1528" y="554"/>
                  </a:cubicBezTo>
                  <a:cubicBezTo>
                    <a:pt x="1529" y="553"/>
                    <a:pt x="1529" y="550"/>
                    <a:pt x="1529" y="547"/>
                  </a:cubicBezTo>
                  <a:cubicBezTo>
                    <a:pt x="1525" y="545"/>
                    <a:pt x="1518" y="541"/>
                    <a:pt x="1512" y="541"/>
                  </a:cubicBezTo>
                  <a:moveTo>
                    <a:pt x="1577" y="534"/>
                  </a:moveTo>
                  <a:cubicBezTo>
                    <a:pt x="1566" y="534"/>
                    <a:pt x="1553" y="541"/>
                    <a:pt x="1553" y="550"/>
                  </a:cubicBezTo>
                  <a:cubicBezTo>
                    <a:pt x="1555" y="550"/>
                    <a:pt x="1556" y="551"/>
                    <a:pt x="1556" y="553"/>
                  </a:cubicBezTo>
                  <a:cubicBezTo>
                    <a:pt x="1571" y="551"/>
                    <a:pt x="1581" y="547"/>
                    <a:pt x="1590" y="541"/>
                  </a:cubicBezTo>
                  <a:cubicBezTo>
                    <a:pt x="1588" y="536"/>
                    <a:pt x="1583" y="534"/>
                    <a:pt x="1577" y="534"/>
                  </a:cubicBezTo>
                  <a:moveTo>
                    <a:pt x="1529" y="531"/>
                  </a:moveTo>
                  <a:cubicBezTo>
                    <a:pt x="1523" y="531"/>
                    <a:pt x="1519" y="532"/>
                    <a:pt x="1517" y="535"/>
                  </a:cubicBezTo>
                  <a:cubicBezTo>
                    <a:pt x="1520" y="539"/>
                    <a:pt x="1528" y="541"/>
                    <a:pt x="1536" y="541"/>
                  </a:cubicBezTo>
                  <a:cubicBezTo>
                    <a:pt x="1542" y="541"/>
                    <a:pt x="1548" y="539"/>
                    <a:pt x="1550" y="534"/>
                  </a:cubicBezTo>
                  <a:cubicBezTo>
                    <a:pt x="1545" y="533"/>
                    <a:pt x="1536" y="531"/>
                    <a:pt x="1529" y="531"/>
                  </a:cubicBezTo>
                  <a:moveTo>
                    <a:pt x="1390" y="516"/>
                  </a:moveTo>
                  <a:cubicBezTo>
                    <a:pt x="1381" y="516"/>
                    <a:pt x="1371" y="518"/>
                    <a:pt x="1366" y="521"/>
                  </a:cubicBezTo>
                  <a:cubicBezTo>
                    <a:pt x="1366" y="527"/>
                    <a:pt x="1374" y="526"/>
                    <a:pt x="1379" y="528"/>
                  </a:cubicBezTo>
                  <a:cubicBezTo>
                    <a:pt x="1384" y="529"/>
                    <a:pt x="1389" y="532"/>
                    <a:pt x="1394" y="533"/>
                  </a:cubicBezTo>
                  <a:cubicBezTo>
                    <a:pt x="1395" y="533"/>
                    <a:pt x="1396" y="533"/>
                    <a:pt x="1397" y="533"/>
                  </a:cubicBezTo>
                  <a:cubicBezTo>
                    <a:pt x="1399" y="533"/>
                    <a:pt x="1401" y="533"/>
                    <a:pt x="1403" y="533"/>
                  </a:cubicBezTo>
                  <a:cubicBezTo>
                    <a:pt x="1405" y="533"/>
                    <a:pt x="1407" y="533"/>
                    <a:pt x="1409" y="533"/>
                  </a:cubicBezTo>
                  <a:cubicBezTo>
                    <a:pt x="1410" y="533"/>
                    <a:pt x="1411" y="533"/>
                    <a:pt x="1412" y="533"/>
                  </a:cubicBezTo>
                  <a:cubicBezTo>
                    <a:pt x="1418" y="534"/>
                    <a:pt x="1424" y="537"/>
                    <a:pt x="1429" y="538"/>
                  </a:cubicBezTo>
                  <a:cubicBezTo>
                    <a:pt x="1432" y="538"/>
                    <a:pt x="1434" y="538"/>
                    <a:pt x="1437" y="538"/>
                  </a:cubicBezTo>
                  <a:cubicBezTo>
                    <a:pt x="1440" y="538"/>
                    <a:pt x="1443" y="538"/>
                    <a:pt x="1446" y="538"/>
                  </a:cubicBezTo>
                  <a:cubicBezTo>
                    <a:pt x="1449" y="538"/>
                    <a:pt x="1452" y="537"/>
                    <a:pt x="1454" y="537"/>
                  </a:cubicBezTo>
                  <a:cubicBezTo>
                    <a:pt x="1459" y="537"/>
                    <a:pt x="1464" y="538"/>
                    <a:pt x="1468" y="541"/>
                  </a:cubicBezTo>
                  <a:cubicBezTo>
                    <a:pt x="1470" y="540"/>
                    <a:pt x="1471" y="538"/>
                    <a:pt x="1474" y="538"/>
                  </a:cubicBezTo>
                  <a:cubicBezTo>
                    <a:pt x="1474" y="538"/>
                    <a:pt x="1474" y="538"/>
                    <a:pt x="1475" y="538"/>
                  </a:cubicBezTo>
                  <a:cubicBezTo>
                    <a:pt x="1477" y="540"/>
                    <a:pt x="1483" y="542"/>
                    <a:pt x="1490" y="542"/>
                  </a:cubicBezTo>
                  <a:cubicBezTo>
                    <a:pt x="1500" y="542"/>
                    <a:pt x="1510" y="539"/>
                    <a:pt x="1512" y="534"/>
                  </a:cubicBezTo>
                  <a:cubicBezTo>
                    <a:pt x="1509" y="532"/>
                    <a:pt x="1503" y="531"/>
                    <a:pt x="1497" y="531"/>
                  </a:cubicBezTo>
                  <a:cubicBezTo>
                    <a:pt x="1489" y="531"/>
                    <a:pt x="1480" y="533"/>
                    <a:pt x="1476" y="537"/>
                  </a:cubicBezTo>
                  <a:cubicBezTo>
                    <a:pt x="1477" y="531"/>
                    <a:pt x="1468" y="534"/>
                    <a:pt x="1466" y="532"/>
                  </a:cubicBezTo>
                  <a:cubicBezTo>
                    <a:pt x="1462" y="530"/>
                    <a:pt x="1463" y="524"/>
                    <a:pt x="1458" y="523"/>
                  </a:cubicBezTo>
                  <a:cubicBezTo>
                    <a:pt x="1447" y="521"/>
                    <a:pt x="1435" y="518"/>
                    <a:pt x="1422" y="518"/>
                  </a:cubicBezTo>
                  <a:cubicBezTo>
                    <a:pt x="1418" y="518"/>
                    <a:pt x="1413" y="518"/>
                    <a:pt x="1409" y="519"/>
                  </a:cubicBezTo>
                  <a:cubicBezTo>
                    <a:pt x="1405" y="517"/>
                    <a:pt x="1398" y="516"/>
                    <a:pt x="1390" y="516"/>
                  </a:cubicBezTo>
                  <a:moveTo>
                    <a:pt x="1375" y="499"/>
                  </a:moveTo>
                  <a:cubicBezTo>
                    <a:pt x="1336" y="499"/>
                    <a:pt x="1336" y="499"/>
                    <a:pt x="1336" y="499"/>
                  </a:cubicBezTo>
                  <a:cubicBezTo>
                    <a:pt x="1346" y="507"/>
                    <a:pt x="1359" y="514"/>
                    <a:pt x="1367" y="514"/>
                  </a:cubicBezTo>
                  <a:cubicBezTo>
                    <a:pt x="1374" y="514"/>
                    <a:pt x="1377" y="510"/>
                    <a:pt x="1375" y="499"/>
                  </a:cubicBezTo>
                  <a:moveTo>
                    <a:pt x="1522" y="499"/>
                  </a:moveTo>
                  <a:cubicBezTo>
                    <a:pt x="1511" y="499"/>
                    <a:pt x="1511" y="499"/>
                    <a:pt x="1511" y="499"/>
                  </a:cubicBezTo>
                  <a:cubicBezTo>
                    <a:pt x="1512" y="500"/>
                    <a:pt x="1512" y="501"/>
                    <a:pt x="1512" y="502"/>
                  </a:cubicBezTo>
                  <a:cubicBezTo>
                    <a:pt x="1509" y="507"/>
                    <a:pt x="1505" y="516"/>
                    <a:pt x="1513" y="519"/>
                  </a:cubicBezTo>
                  <a:cubicBezTo>
                    <a:pt x="1529" y="518"/>
                    <a:pt x="1523" y="507"/>
                    <a:pt x="1522" y="499"/>
                  </a:cubicBezTo>
                  <a:moveTo>
                    <a:pt x="1545" y="499"/>
                  </a:moveTo>
                  <a:cubicBezTo>
                    <a:pt x="1530" y="499"/>
                    <a:pt x="1530" y="499"/>
                    <a:pt x="1530" y="499"/>
                  </a:cubicBezTo>
                  <a:cubicBezTo>
                    <a:pt x="1531" y="502"/>
                    <a:pt x="1532" y="505"/>
                    <a:pt x="1537" y="506"/>
                  </a:cubicBezTo>
                  <a:cubicBezTo>
                    <a:pt x="1542" y="505"/>
                    <a:pt x="1544" y="502"/>
                    <a:pt x="1545" y="499"/>
                  </a:cubicBezTo>
                  <a:moveTo>
                    <a:pt x="1652" y="499"/>
                  </a:moveTo>
                  <a:cubicBezTo>
                    <a:pt x="1642" y="499"/>
                    <a:pt x="1642" y="499"/>
                    <a:pt x="1642" y="499"/>
                  </a:cubicBezTo>
                  <a:cubicBezTo>
                    <a:pt x="1644" y="501"/>
                    <a:pt x="1645" y="502"/>
                    <a:pt x="1647" y="503"/>
                  </a:cubicBezTo>
                  <a:cubicBezTo>
                    <a:pt x="1650" y="502"/>
                    <a:pt x="1651" y="500"/>
                    <a:pt x="1652" y="499"/>
                  </a:cubicBezTo>
                  <a:moveTo>
                    <a:pt x="1767" y="499"/>
                  </a:moveTo>
                  <a:cubicBezTo>
                    <a:pt x="1657" y="499"/>
                    <a:pt x="1657" y="499"/>
                    <a:pt x="1657" y="499"/>
                  </a:cubicBezTo>
                  <a:cubicBezTo>
                    <a:pt x="1663" y="503"/>
                    <a:pt x="1671" y="506"/>
                    <a:pt x="1681" y="506"/>
                  </a:cubicBezTo>
                  <a:cubicBezTo>
                    <a:pt x="1683" y="506"/>
                    <a:pt x="1685" y="506"/>
                    <a:pt x="1687" y="505"/>
                  </a:cubicBezTo>
                  <a:cubicBezTo>
                    <a:pt x="1693" y="511"/>
                    <a:pt x="1700" y="516"/>
                    <a:pt x="1704" y="523"/>
                  </a:cubicBezTo>
                  <a:cubicBezTo>
                    <a:pt x="1701" y="529"/>
                    <a:pt x="1693" y="530"/>
                    <a:pt x="1693" y="539"/>
                  </a:cubicBezTo>
                  <a:cubicBezTo>
                    <a:pt x="1694" y="539"/>
                    <a:pt x="1695" y="539"/>
                    <a:pt x="1697" y="539"/>
                  </a:cubicBezTo>
                  <a:cubicBezTo>
                    <a:pt x="1702" y="539"/>
                    <a:pt x="1703" y="535"/>
                    <a:pt x="1709" y="535"/>
                  </a:cubicBezTo>
                  <a:cubicBezTo>
                    <a:pt x="1710" y="535"/>
                    <a:pt x="1710" y="535"/>
                    <a:pt x="1710" y="535"/>
                  </a:cubicBezTo>
                  <a:cubicBezTo>
                    <a:pt x="1716" y="535"/>
                    <a:pt x="1721" y="538"/>
                    <a:pt x="1725" y="540"/>
                  </a:cubicBezTo>
                  <a:cubicBezTo>
                    <a:pt x="1730" y="543"/>
                    <a:pt x="1734" y="546"/>
                    <a:pt x="1740" y="546"/>
                  </a:cubicBezTo>
                  <a:cubicBezTo>
                    <a:pt x="1742" y="546"/>
                    <a:pt x="1744" y="545"/>
                    <a:pt x="1747" y="544"/>
                  </a:cubicBezTo>
                  <a:cubicBezTo>
                    <a:pt x="1750" y="542"/>
                    <a:pt x="1750" y="537"/>
                    <a:pt x="1751" y="533"/>
                  </a:cubicBezTo>
                  <a:cubicBezTo>
                    <a:pt x="1755" y="531"/>
                    <a:pt x="1759" y="531"/>
                    <a:pt x="1762" y="531"/>
                  </a:cubicBezTo>
                  <a:cubicBezTo>
                    <a:pt x="1772" y="531"/>
                    <a:pt x="1778" y="537"/>
                    <a:pt x="1785" y="542"/>
                  </a:cubicBezTo>
                  <a:cubicBezTo>
                    <a:pt x="1792" y="548"/>
                    <a:pt x="1799" y="554"/>
                    <a:pt x="1808" y="554"/>
                  </a:cubicBezTo>
                  <a:cubicBezTo>
                    <a:pt x="1811" y="554"/>
                    <a:pt x="1815" y="553"/>
                    <a:pt x="1819" y="552"/>
                  </a:cubicBezTo>
                  <a:cubicBezTo>
                    <a:pt x="1819" y="545"/>
                    <a:pt x="1814" y="543"/>
                    <a:pt x="1811" y="539"/>
                  </a:cubicBezTo>
                  <a:cubicBezTo>
                    <a:pt x="1797" y="536"/>
                    <a:pt x="1796" y="525"/>
                    <a:pt x="1790" y="516"/>
                  </a:cubicBezTo>
                  <a:cubicBezTo>
                    <a:pt x="1785" y="508"/>
                    <a:pt x="1776" y="504"/>
                    <a:pt x="1767" y="499"/>
                  </a:cubicBezTo>
                  <a:moveTo>
                    <a:pt x="1850" y="499"/>
                  </a:moveTo>
                  <a:cubicBezTo>
                    <a:pt x="1839" y="499"/>
                    <a:pt x="1839" y="499"/>
                    <a:pt x="1839" y="499"/>
                  </a:cubicBezTo>
                  <a:cubicBezTo>
                    <a:pt x="1840" y="500"/>
                    <a:pt x="1840" y="500"/>
                    <a:pt x="1840" y="501"/>
                  </a:cubicBezTo>
                  <a:cubicBezTo>
                    <a:pt x="1833" y="502"/>
                    <a:pt x="1824" y="508"/>
                    <a:pt x="1814" y="508"/>
                  </a:cubicBezTo>
                  <a:cubicBezTo>
                    <a:pt x="1811" y="508"/>
                    <a:pt x="1808" y="508"/>
                    <a:pt x="1805" y="506"/>
                  </a:cubicBezTo>
                  <a:cubicBezTo>
                    <a:pt x="1803" y="507"/>
                    <a:pt x="1803" y="510"/>
                    <a:pt x="1803" y="513"/>
                  </a:cubicBezTo>
                  <a:cubicBezTo>
                    <a:pt x="1808" y="516"/>
                    <a:pt x="1814" y="518"/>
                    <a:pt x="1819" y="518"/>
                  </a:cubicBezTo>
                  <a:cubicBezTo>
                    <a:pt x="1830" y="518"/>
                    <a:pt x="1840" y="512"/>
                    <a:pt x="1843" y="504"/>
                  </a:cubicBezTo>
                  <a:cubicBezTo>
                    <a:pt x="1844" y="504"/>
                    <a:pt x="1844" y="504"/>
                    <a:pt x="1844" y="504"/>
                  </a:cubicBezTo>
                  <a:cubicBezTo>
                    <a:pt x="1845" y="504"/>
                    <a:pt x="1846" y="505"/>
                    <a:pt x="1847" y="505"/>
                  </a:cubicBezTo>
                  <a:cubicBezTo>
                    <a:pt x="1847" y="505"/>
                    <a:pt x="1848" y="505"/>
                    <a:pt x="1849" y="505"/>
                  </a:cubicBezTo>
                  <a:cubicBezTo>
                    <a:pt x="1850" y="505"/>
                    <a:pt x="1850" y="505"/>
                    <a:pt x="1851" y="504"/>
                  </a:cubicBezTo>
                  <a:cubicBezTo>
                    <a:pt x="1852" y="503"/>
                    <a:pt x="1851" y="501"/>
                    <a:pt x="1850" y="499"/>
                  </a:cubicBezTo>
                  <a:moveTo>
                    <a:pt x="1122" y="382"/>
                  </a:moveTo>
                  <a:cubicBezTo>
                    <a:pt x="1115" y="382"/>
                    <a:pt x="1109" y="391"/>
                    <a:pt x="1108" y="398"/>
                  </a:cubicBezTo>
                  <a:cubicBezTo>
                    <a:pt x="1106" y="407"/>
                    <a:pt x="1112" y="421"/>
                    <a:pt x="1120" y="421"/>
                  </a:cubicBezTo>
                  <a:cubicBezTo>
                    <a:pt x="1120" y="421"/>
                    <a:pt x="1120" y="421"/>
                    <a:pt x="1120" y="421"/>
                  </a:cubicBezTo>
                  <a:cubicBezTo>
                    <a:pt x="1127" y="421"/>
                    <a:pt x="1134" y="412"/>
                    <a:pt x="1134" y="406"/>
                  </a:cubicBezTo>
                  <a:cubicBezTo>
                    <a:pt x="1135" y="397"/>
                    <a:pt x="1122" y="390"/>
                    <a:pt x="1122" y="382"/>
                  </a:cubicBezTo>
                  <a:moveTo>
                    <a:pt x="836" y="361"/>
                  </a:moveTo>
                  <a:cubicBezTo>
                    <a:pt x="833" y="361"/>
                    <a:pt x="830" y="364"/>
                    <a:pt x="833" y="369"/>
                  </a:cubicBezTo>
                  <a:cubicBezTo>
                    <a:pt x="834" y="369"/>
                    <a:pt x="835" y="370"/>
                    <a:pt x="836" y="370"/>
                  </a:cubicBezTo>
                  <a:cubicBezTo>
                    <a:pt x="839" y="370"/>
                    <a:pt x="842" y="368"/>
                    <a:pt x="842" y="365"/>
                  </a:cubicBezTo>
                  <a:cubicBezTo>
                    <a:pt x="841" y="363"/>
                    <a:pt x="839" y="361"/>
                    <a:pt x="836" y="361"/>
                  </a:cubicBezTo>
                  <a:moveTo>
                    <a:pt x="853" y="357"/>
                  </a:moveTo>
                  <a:cubicBezTo>
                    <a:pt x="849" y="357"/>
                    <a:pt x="844" y="359"/>
                    <a:pt x="843" y="363"/>
                  </a:cubicBezTo>
                  <a:cubicBezTo>
                    <a:pt x="845" y="364"/>
                    <a:pt x="849" y="365"/>
                    <a:pt x="853" y="365"/>
                  </a:cubicBezTo>
                  <a:cubicBezTo>
                    <a:pt x="857" y="365"/>
                    <a:pt x="860" y="364"/>
                    <a:pt x="861" y="361"/>
                  </a:cubicBezTo>
                  <a:cubicBezTo>
                    <a:pt x="860" y="358"/>
                    <a:pt x="857" y="357"/>
                    <a:pt x="853" y="357"/>
                  </a:cubicBezTo>
                  <a:moveTo>
                    <a:pt x="1258" y="322"/>
                  </a:moveTo>
                  <a:cubicBezTo>
                    <a:pt x="1258" y="325"/>
                    <a:pt x="1258" y="328"/>
                    <a:pt x="1258" y="330"/>
                  </a:cubicBezTo>
                  <a:cubicBezTo>
                    <a:pt x="1258" y="322"/>
                    <a:pt x="1258" y="322"/>
                    <a:pt x="1258" y="322"/>
                  </a:cubicBezTo>
                  <a:moveTo>
                    <a:pt x="3244" y="300"/>
                  </a:moveTo>
                  <a:cubicBezTo>
                    <a:pt x="3238" y="300"/>
                    <a:pt x="3232" y="302"/>
                    <a:pt x="3230" y="304"/>
                  </a:cubicBezTo>
                  <a:cubicBezTo>
                    <a:pt x="3230" y="311"/>
                    <a:pt x="3237" y="315"/>
                    <a:pt x="3243" y="315"/>
                  </a:cubicBezTo>
                  <a:cubicBezTo>
                    <a:pt x="3249" y="315"/>
                    <a:pt x="3255" y="311"/>
                    <a:pt x="3255" y="303"/>
                  </a:cubicBezTo>
                  <a:cubicBezTo>
                    <a:pt x="3253" y="301"/>
                    <a:pt x="3248" y="300"/>
                    <a:pt x="3244" y="300"/>
                  </a:cubicBezTo>
                  <a:moveTo>
                    <a:pt x="3191" y="290"/>
                  </a:moveTo>
                  <a:cubicBezTo>
                    <a:pt x="3179" y="290"/>
                    <a:pt x="3168" y="294"/>
                    <a:pt x="3166" y="304"/>
                  </a:cubicBezTo>
                  <a:cubicBezTo>
                    <a:pt x="3167" y="306"/>
                    <a:pt x="3168" y="306"/>
                    <a:pt x="3169" y="306"/>
                  </a:cubicBezTo>
                  <a:cubicBezTo>
                    <a:pt x="3170" y="306"/>
                    <a:pt x="3171" y="306"/>
                    <a:pt x="3172" y="306"/>
                  </a:cubicBezTo>
                  <a:cubicBezTo>
                    <a:pt x="3173" y="306"/>
                    <a:pt x="3174" y="306"/>
                    <a:pt x="3175" y="306"/>
                  </a:cubicBezTo>
                  <a:cubicBezTo>
                    <a:pt x="3176" y="306"/>
                    <a:pt x="3177" y="306"/>
                    <a:pt x="3178" y="306"/>
                  </a:cubicBezTo>
                  <a:cubicBezTo>
                    <a:pt x="3184" y="308"/>
                    <a:pt x="3183" y="313"/>
                    <a:pt x="3189" y="313"/>
                  </a:cubicBezTo>
                  <a:cubicBezTo>
                    <a:pt x="3189" y="313"/>
                    <a:pt x="3189" y="313"/>
                    <a:pt x="3189" y="313"/>
                  </a:cubicBezTo>
                  <a:cubicBezTo>
                    <a:pt x="3196" y="312"/>
                    <a:pt x="3196" y="306"/>
                    <a:pt x="3204" y="305"/>
                  </a:cubicBezTo>
                  <a:cubicBezTo>
                    <a:pt x="3207" y="306"/>
                    <a:pt x="3213" y="308"/>
                    <a:pt x="3218" y="308"/>
                  </a:cubicBezTo>
                  <a:cubicBezTo>
                    <a:pt x="3222" y="308"/>
                    <a:pt x="3225" y="307"/>
                    <a:pt x="3226" y="302"/>
                  </a:cubicBezTo>
                  <a:cubicBezTo>
                    <a:pt x="3220" y="296"/>
                    <a:pt x="3205" y="290"/>
                    <a:pt x="3191" y="290"/>
                  </a:cubicBezTo>
                  <a:moveTo>
                    <a:pt x="3091" y="260"/>
                  </a:moveTo>
                  <a:cubicBezTo>
                    <a:pt x="3088" y="260"/>
                    <a:pt x="3085" y="260"/>
                    <a:pt x="3082" y="262"/>
                  </a:cubicBezTo>
                  <a:cubicBezTo>
                    <a:pt x="3082" y="263"/>
                    <a:pt x="3080" y="263"/>
                    <a:pt x="3081" y="264"/>
                  </a:cubicBezTo>
                  <a:cubicBezTo>
                    <a:pt x="3089" y="272"/>
                    <a:pt x="3105" y="273"/>
                    <a:pt x="3116" y="278"/>
                  </a:cubicBezTo>
                  <a:cubicBezTo>
                    <a:pt x="3121" y="283"/>
                    <a:pt x="3131" y="285"/>
                    <a:pt x="3133" y="293"/>
                  </a:cubicBezTo>
                  <a:cubicBezTo>
                    <a:pt x="3134" y="293"/>
                    <a:pt x="3136" y="293"/>
                    <a:pt x="3138" y="293"/>
                  </a:cubicBezTo>
                  <a:cubicBezTo>
                    <a:pt x="3140" y="293"/>
                    <a:pt x="3143" y="293"/>
                    <a:pt x="3145" y="293"/>
                  </a:cubicBezTo>
                  <a:cubicBezTo>
                    <a:pt x="3148" y="293"/>
                    <a:pt x="3151" y="293"/>
                    <a:pt x="3153" y="293"/>
                  </a:cubicBezTo>
                  <a:cubicBezTo>
                    <a:pt x="3160" y="293"/>
                    <a:pt x="3165" y="292"/>
                    <a:pt x="3165" y="287"/>
                  </a:cubicBezTo>
                  <a:cubicBezTo>
                    <a:pt x="3157" y="281"/>
                    <a:pt x="3148" y="277"/>
                    <a:pt x="3138" y="274"/>
                  </a:cubicBezTo>
                  <a:cubicBezTo>
                    <a:pt x="3134" y="272"/>
                    <a:pt x="3131" y="268"/>
                    <a:pt x="3128" y="267"/>
                  </a:cubicBezTo>
                  <a:cubicBezTo>
                    <a:pt x="3128" y="267"/>
                    <a:pt x="3127" y="267"/>
                    <a:pt x="3126" y="267"/>
                  </a:cubicBezTo>
                  <a:cubicBezTo>
                    <a:pt x="3125" y="267"/>
                    <a:pt x="3124" y="267"/>
                    <a:pt x="3123" y="267"/>
                  </a:cubicBezTo>
                  <a:cubicBezTo>
                    <a:pt x="3122" y="267"/>
                    <a:pt x="3120" y="267"/>
                    <a:pt x="3119" y="267"/>
                  </a:cubicBezTo>
                  <a:cubicBezTo>
                    <a:pt x="3119" y="267"/>
                    <a:pt x="3118" y="267"/>
                    <a:pt x="3117" y="267"/>
                  </a:cubicBezTo>
                  <a:cubicBezTo>
                    <a:pt x="3109" y="266"/>
                    <a:pt x="3101" y="260"/>
                    <a:pt x="3091" y="260"/>
                  </a:cubicBezTo>
                  <a:moveTo>
                    <a:pt x="135" y="221"/>
                  </a:moveTo>
                  <a:cubicBezTo>
                    <a:pt x="133" y="221"/>
                    <a:pt x="131" y="222"/>
                    <a:pt x="129" y="225"/>
                  </a:cubicBezTo>
                  <a:cubicBezTo>
                    <a:pt x="128" y="223"/>
                    <a:pt x="125" y="221"/>
                    <a:pt x="122" y="221"/>
                  </a:cubicBezTo>
                  <a:cubicBezTo>
                    <a:pt x="120" y="221"/>
                    <a:pt x="119" y="221"/>
                    <a:pt x="118" y="223"/>
                  </a:cubicBezTo>
                  <a:cubicBezTo>
                    <a:pt x="120" y="227"/>
                    <a:pt x="118" y="231"/>
                    <a:pt x="119" y="234"/>
                  </a:cubicBezTo>
                  <a:cubicBezTo>
                    <a:pt x="120" y="234"/>
                    <a:pt x="120" y="234"/>
                    <a:pt x="121" y="234"/>
                  </a:cubicBezTo>
                  <a:cubicBezTo>
                    <a:pt x="124" y="234"/>
                    <a:pt x="127" y="232"/>
                    <a:pt x="130" y="230"/>
                  </a:cubicBezTo>
                  <a:cubicBezTo>
                    <a:pt x="133" y="228"/>
                    <a:pt x="136" y="226"/>
                    <a:pt x="141" y="226"/>
                  </a:cubicBezTo>
                  <a:cubicBezTo>
                    <a:pt x="141" y="226"/>
                    <a:pt x="141" y="226"/>
                    <a:pt x="141" y="226"/>
                  </a:cubicBezTo>
                  <a:cubicBezTo>
                    <a:pt x="142" y="228"/>
                    <a:pt x="143" y="231"/>
                    <a:pt x="146" y="231"/>
                  </a:cubicBezTo>
                  <a:cubicBezTo>
                    <a:pt x="146" y="231"/>
                    <a:pt x="146" y="231"/>
                    <a:pt x="146" y="231"/>
                  </a:cubicBezTo>
                  <a:cubicBezTo>
                    <a:pt x="147" y="231"/>
                    <a:pt x="147" y="231"/>
                    <a:pt x="147" y="231"/>
                  </a:cubicBezTo>
                  <a:cubicBezTo>
                    <a:pt x="151" y="231"/>
                    <a:pt x="152" y="229"/>
                    <a:pt x="152" y="226"/>
                  </a:cubicBezTo>
                  <a:cubicBezTo>
                    <a:pt x="146" y="225"/>
                    <a:pt x="140" y="221"/>
                    <a:pt x="135" y="221"/>
                  </a:cubicBezTo>
                  <a:moveTo>
                    <a:pt x="167" y="209"/>
                  </a:moveTo>
                  <a:cubicBezTo>
                    <a:pt x="167" y="209"/>
                    <a:pt x="167" y="210"/>
                    <a:pt x="166" y="210"/>
                  </a:cubicBezTo>
                  <a:cubicBezTo>
                    <a:pt x="164" y="213"/>
                    <a:pt x="161" y="215"/>
                    <a:pt x="163" y="219"/>
                  </a:cubicBezTo>
                  <a:cubicBezTo>
                    <a:pt x="160" y="220"/>
                    <a:pt x="157" y="221"/>
                    <a:pt x="156" y="224"/>
                  </a:cubicBezTo>
                  <a:cubicBezTo>
                    <a:pt x="158" y="225"/>
                    <a:pt x="160" y="227"/>
                    <a:pt x="162" y="227"/>
                  </a:cubicBezTo>
                  <a:cubicBezTo>
                    <a:pt x="165" y="224"/>
                    <a:pt x="165" y="223"/>
                    <a:pt x="164" y="219"/>
                  </a:cubicBezTo>
                  <a:cubicBezTo>
                    <a:pt x="164" y="219"/>
                    <a:pt x="164" y="219"/>
                    <a:pt x="164" y="219"/>
                  </a:cubicBezTo>
                  <a:cubicBezTo>
                    <a:pt x="169" y="219"/>
                    <a:pt x="171" y="216"/>
                    <a:pt x="171" y="211"/>
                  </a:cubicBezTo>
                  <a:cubicBezTo>
                    <a:pt x="169" y="211"/>
                    <a:pt x="169" y="209"/>
                    <a:pt x="167" y="209"/>
                  </a:cubicBezTo>
                  <a:moveTo>
                    <a:pt x="142" y="181"/>
                  </a:moveTo>
                  <a:cubicBezTo>
                    <a:pt x="138" y="181"/>
                    <a:pt x="135" y="185"/>
                    <a:pt x="139" y="189"/>
                  </a:cubicBezTo>
                  <a:cubicBezTo>
                    <a:pt x="139" y="189"/>
                    <a:pt x="140" y="189"/>
                    <a:pt x="141" y="189"/>
                  </a:cubicBezTo>
                  <a:cubicBezTo>
                    <a:pt x="145" y="189"/>
                    <a:pt x="147" y="187"/>
                    <a:pt x="146" y="183"/>
                  </a:cubicBezTo>
                  <a:cubicBezTo>
                    <a:pt x="145" y="181"/>
                    <a:pt x="144" y="181"/>
                    <a:pt x="142" y="181"/>
                  </a:cubicBezTo>
                  <a:moveTo>
                    <a:pt x="15" y="155"/>
                  </a:moveTo>
                  <a:cubicBezTo>
                    <a:pt x="10" y="155"/>
                    <a:pt x="6" y="160"/>
                    <a:pt x="0" y="160"/>
                  </a:cubicBezTo>
                  <a:cubicBezTo>
                    <a:pt x="0" y="165"/>
                    <a:pt x="3" y="167"/>
                    <a:pt x="7" y="167"/>
                  </a:cubicBezTo>
                  <a:cubicBezTo>
                    <a:pt x="12" y="167"/>
                    <a:pt x="20" y="162"/>
                    <a:pt x="18" y="156"/>
                  </a:cubicBezTo>
                  <a:cubicBezTo>
                    <a:pt x="17" y="156"/>
                    <a:pt x="16" y="155"/>
                    <a:pt x="15" y="155"/>
                  </a:cubicBezTo>
                  <a:moveTo>
                    <a:pt x="560" y="154"/>
                  </a:moveTo>
                  <a:cubicBezTo>
                    <a:pt x="553" y="154"/>
                    <a:pt x="547" y="155"/>
                    <a:pt x="543" y="155"/>
                  </a:cubicBezTo>
                  <a:cubicBezTo>
                    <a:pt x="543" y="156"/>
                    <a:pt x="541" y="157"/>
                    <a:pt x="542" y="159"/>
                  </a:cubicBezTo>
                  <a:cubicBezTo>
                    <a:pt x="545" y="162"/>
                    <a:pt x="553" y="165"/>
                    <a:pt x="560" y="165"/>
                  </a:cubicBezTo>
                  <a:cubicBezTo>
                    <a:pt x="566" y="165"/>
                    <a:pt x="573" y="163"/>
                    <a:pt x="576" y="159"/>
                  </a:cubicBezTo>
                  <a:cubicBezTo>
                    <a:pt x="574" y="155"/>
                    <a:pt x="567" y="154"/>
                    <a:pt x="560" y="154"/>
                  </a:cubicBezTo>
                  <a:moveTo>
                    <a:pt x="449" y="128"/>
                  </a:moveTo>
                  <a:cubicBezTo>
                    <a:pt x="442" y="128"/>
                    <a:pt x="434" y="129"/>
                    <a:pt x="429" y="130"/>
                  </a:cubicBezTo>
                  <a:cubicBezTo>
                    <a:pt x="429" y="135"/>
                    <a:pt x="429" y="135"/>
                    <a:pt x="429" y="135"/>
                  </a:cubicBezTo>
                  <a:cubicBezTo>
                    <a:pt x="440" y="139"/>
                    <a:pt x="450" y="149"/>
                    <a:pt x="461" y="150"/>
                  </a:cubicBezTo>
                  <a:cubicBezTo>
                    <a:pt x="467" y="145"/>
                    <a:pt x="459" y="138"/>
                    <a:pt x="461" y="130"/>
                  </a:cubicBezTo>
                  <a:cubicBezTo>
                    <a:pt x="458" y="128"/>
                    <a:pt x="454" y="128"/>
                    <a:pt x="449" y="128"/>
                  </a:cubicBezTo>
                  <a:moveTo>
                    <a:pt x="320" y="122"/>
                  </a:moveTo>
                  <a:cubicBezTo>
                    <a:pt x="319" y="122"/>
                    <a:pt x="319" y="122"/>
                    <a:pt x="318" y="122"/>
                  </a:cubicBezTo>
                  <a:cubicBezTo>
                    <a:pt x="316" y="125"/>
                    <a:pt x="317" y="130"/>
                    <a:pt x="322" y="130"/>
                  </a:cubicBezTo>
                  <a:cubicBezTo>
                    <a:pt x="322" y="130"/>
                    <a:pt x="323" y="130"/>
                    <a:pt x="324" y="130"/>
                  </a:cubicBezTo>
                  <a:cubicBezTo>
                    <a:pt x="326" y="127"/>
                    <a:pt x="325" y="122"/>
                    <a:pt x="320" y="122"/>
                  </a:cubicBezTo>
                  <a:moveTo>
                    <a:pt x="345" y="109"/>
                  </a:moveTo>
                  <a:cubicBezTo>
                    <a:pt x="344" y="109"/>
                    <a:pt x="342" y="110"/>
                    <a:pt x="340" y="111"/>
                  </a:cubicBezTo>
                  <a:cubicBezTo>
                    <a:pt x="341" y="116"/>
                    <a:pt x="344" y="118"/>
                    <a:pt x="348" y="120"/>
                  </a:cubicBezTo>
                  <a:cubicBezTo>
                    <a:pt x="356" y="117"/>
                    <a:pt x="351" y="109"/>
                    <a:pt x="345" y="109"/>
                  </a:cubicBezTo>
                  <a:moveTo>
                    <a:pt x="399" y="102"/>
                  </a:moveTo>
                  <a:cubicBezTo>
                    <a:pt x="394" y="102"/>
                    <a:pt x="388" y="104"/>
                    <a:pt x="386" y="108"/>
                  </a:cubicBezTo>
                  <a:cubicBezTo>
                    <a:pt x="393" y="113"/>
                    <a:pt x="385" y="126"/>
                    <a:pt x="396" y="127"/>
                  </a:cubicBezTo>
                  <a:cubicBezTo>
                    <a:pt x="396" y="127"/>
                    <a:pt x="396" y="127"/>
                    <a:pt x="396" y="127"/>
                  </a:cubicBezTo>
                  <a:cubicBezTo>
                    <a:pt x="404" y="127"/>
                    <a:pt x="409" y="117"/>
                    <a:pt x="408" y="106"/>
                  </a:cubicBezTo>
                  <a:cubicBezTo>
                    <a:pt x="406" y="103"/>
                    <a:pt x="402" y="102"/>
                    <a:pt x="399" y="102"/>
                  </a:cubicBezTo>
                  <a:moveTo>
                    <a:pt x="3270" y="26"/>
                  </a:moveTo>
                  <a:cubicBezTo>
                    <a:pt x="3266" y="28"/>
                    <a:pt x="3269" y="33"/>
                    <a:pt x="3271" y="35"/>
                  </a:cubicBezTo>
                  <a:cubicBezTo>
                    <a:pt x="3272" y="35"/>
                    <a:pt x="3273" y="35"/>
                    <a:pt x="3273" y="35"/>
                  </a:cubicBezTo>
                  <a:cubicBezTo>
                    <a:pt x="3274" y="35"/>
                    <a:pt x="3275" y="35"/>
                    <a:pt x="3276" y="35"/>
                  </a:cubicBezTo>
                  <a:cubicBezTo>
                    <a:pt x="3277" y="35"/>
                    <a:pt x="3278" y="35"/>
                    <a:pt x="3279" y="35"/>
                  </a:cubicBezTo>
                  <a:cubicBezTo>
                    <a:pt x="3283" y="35"/>
                    <a:pt x="3286" y="35"/>
                    <a:pt x="3287" y="32"/>
                  </a:cubicBezTo>
                  <a:cubicBezTo>
                    <a:pt x="3280" y="30"/>
                    <a:pt x="3274" y="29"/>
                    <a:pt x="3270" y="26"/>
                  </a:cubicBezTo>
                  <a:moveTo>
                    <a:pt x="314" y="0"/>
                  </a:moveTo>
                  <a:cubicBezTo>
                    <a:pt x="259" y="0"/>
                    <a:pt x="259" y="0"/>
                    <a:pt x="259" y="0"/>
                  </a:cubicBezTo>
                  <a:cubicBezTo>
                    <a:pt x="256" y="2"/>
                    <a:pt x="250" y="3"/>
                    <a:pt x="246" y="5"/>
                  </a:cubicBezTo>
                  <a:cubicBezTo>
                    <a:pt x="246" y="8"/>
                    <a:pt x="249" y="7"/>
                    <a:pt x="251" y="9"/>
                  </a:cubicBezTo>
                  <a:cubicBezTo>
                    <a:pt x="255" y="9"/>
                    <a:pt x="259" y="8"/>
                    <a:pt x="262" y="8"/>
                  </a:cubicBezTo>
                  <a:cubicBezTo>
                    <a:pt x="265" y="8"/>
                    <a:pt x="267" y="8"/>
                    <a:pt x="269" y="9"/>
                  </a:cubicBezTo>
                  <a:cubicBezTo>
                    <a:pt x="281" y="3"/>
                    <a:pt x="302" y="6"/>
                    <a:pt x="314" y="0"/>
                  </a:cubicBezTo>
                  <a:moveTo>
                    <a:pt x="1258" y="0"/>
                  </a:moveTo>
                  <a:cubicBezTo>
                    <a:pt x="330" y="0"/>
                    <a:pt x="330" y="0"/>
                    <a:pt x="330" y="0"/>
                  </a:cubicBezTo>
                  <a:cubicBezTo>
                    <a:pt x="321" y="7"/>
                    <a:pt x="311" y="13"/>
                    <a:pt x="300" y="19"/>
                  </a:cubicBezTo>
                  <a:cubicBezTo>
                    <a:pt x="296" y="18"/>
                    <a:pt x="296" y="14"/>
                    <a:pt x="291" y="14"/>
                  </a:cubicBezTo>
                  <a:cubicBezTo>
                    <a:pt x="290" y="14"/>
                    <a:pt x="290" y="14"/>
                    <a:pt x="290" y="14"/>
                  </a:cubicBezTo>
                  <a:cubicBezTo>
                    <a:pt x="288" y="17"/>
                    <a:pt x="293" y="24"/>
                    <a:pt x="287" y="25"/>
                  </a:cubicBezTo>
                  <a:cubicBezTo>
                    <a:pt x="284" y="24"/>
                    <a:pt x="277" y="23"/>
                    <a:pt x="270" y="23"/>
                  </a:cubicBezTo>
                  <a:cubicBezTo>
                    <a:pt x="264" y="23"/>
                    <a:pt x="259" y="24"/>
                    <a:pt x="257" y="29"/>
                  </a:cubicBezTo>
                  <a:cubicBezTo>
                    <a:pt x="259" y="34"/>
                    <a:pt x="263" y="37"/>
                    <a:pt x="268" y="39"/>
                  </a:cubicBezTo>
                  <a:cubicBezTo>
                    <a:pt x="270" y="38"/>
                    <a:pt x="272" y="38"/>
                    <a:pt x="274" y="38"/>
                  </a:cubicBezTo>
                  <a:cubicBezTo>
                    <a:pt x="288" y="38"/>
                    <a:pt x="298" y="52"/>
                    <a:pt x="297" y="62"/>
                  </a:cubicBezTo>
                  <a:cubicBezTo>
                    <a:pt x="297" y="67"/>
                    <a:pt x="290" y="78"/>
                    <a:pt x="286" y="80"/>
                  </a:cubicBezTo>
                  <a:cubicBezTo>
                    <a:pt x="283" y="81"/>
                    <a:pt x="280" y="81"/>
                    <a:pt x="276" y="81"/>
                  </a:cubicBezTo>
                  <a:cubicBezTo>
                    <a:pt x="265" y="81"/>
                    <a:pt x="250" y="78"/>
                    <a:pt x="246" y="77"/>
                  </a:cubicBezTo>
                  <a:cubicBezTo>
                    <a:pt x="245" y="77"/>
                    <a:pt x="244" y="77"/>
                    <a:pt x="242" y="77"/>
                  </a:cubicBezTo>
                  <a:cubicBezTo>
                    <a:pt x="241" y="77"/>
                    <a:pt x="239" y="77"/>
                    <a:pt x="238" y="77"/>
                  </a:cubicBezTo>
                  <a:cubicBezTo>
                    <a:pt x="237" y="77"/>
                    <a:pt x="235" y="77"/>
                    <a:pt x="234" y="77"/>
                  </a:cubicBezTo>
                  <a:cubicBezTo>
                    <a:pt x="230" y="77"/>
                    <a:pt x="227" y="77"/>
                    <a:pt x="225" y="74"/>
                  </a:cubicBezTo>
                  <a:cubicBezTo>
                    <a:pt x="221" y="80"/>
                    <a:pt x="211" y="78"/>
                    <a:pt x="209" y="84"/>
                  </a:cubicBezTo>
                  <a:cubicBezTo>
                    <a:pt x="208" y="89"/>
                    <a:pt x="218" y="96"/>
                    <a:pt x="218" y="103"/>
                  </a:cubicBezTo>
                  <a:cubicBezTo>
                    <a:pt x="219" y="113"/>
                    <a:pt x="214" y="114"/>
                    <a:pt x="209" y="123"/>
                  </a:cubicBezTo>
                  <a:cubicBezTo>
                    <a:pt x="217" y="128"/>
                    <a:pt x="211" y="141"/>
                    <a:pt x="218" y="147"/>
                  </a:cubicBezTo>
                  <a:cubicBezTo>
                    <a:pt x="219" y="148"/>
                    <a:pt x="220" y="148"/>
                    <a:pt x="220" y="148"/>
                  </a:cubicBezTo>
                  <a:cubicBezTo>
                    <a:pt x="228" y="148"/>
                    <a:pt x="230" y="143"/>
                    <a:pt x="236" y="141"/>
                  </a:cubicBezTo>
                  <a:cubicBezTo>
                    <a:pt x="241" y="143"/>
                    <a:pt x="244" y="150"/>
                    <a:pt x="249" y="150"/>
                  </a:cubicBezTo>
                  <a:cubicBezTo>
                    <a:pt x="250" y="150"/>
                    <a:pt x="250" y="150"/>
                    <a:pt x="250" y="150"/>
                  </a:cubicBezTo>
                  <a:cubicBezTo>
                    <a:pt x="253" y="150"/>
                    <a:pt x="256" y="149"/>
                    <a:pt x="258" y="148"/>
                  </a:cubicBezTo>
                  <a:cubicBezTo>
                    <a:pt x="261" y="147"/>
                    <a:pt x="264" y="146"/>
                    <a:pt x="268" y="146"/>
                  </a:cubicBezTo>
                  <a:cubicBezTo>
                    <a:pt x="268" y="146"/>
                    <a:pt x="268" y="146"/>
                    <a:pt x="268" y="146"/>
                  </a:cubicBezTo>
                  <a:cubicBezTo>
                    <a:pt x="273" y="146"/>
                    <a:pt x="279" y="150"/>
                    <a:pt x="283" y="150"/>
                  </a:cubicBezTo>
                  <a:cubicBezTo>
                    <a:pt x="284" y="150"/>
                    <a:pt x="284" y="150"/>
                    <a:pt x="285" y="149"/>
                  </a:cubicBezTo>
                  <a:cubicBezTo>
                    <a:pt x="291" y="148"/>
                    <a:pt x="287" y="143"/>
                    <a:pt x="291" y="138"/>
                  </a:cubicBezTo>
                  <a:cubicBezTo>
                    <a:pt x="295" y="134"/>
                    <a:pt x="302" y="134"/>
                    <a:pt x="306" y="131"/>
                  </a:cubicBezTo>
                  <a:cubicBezTo>
                    <a:pt x="307" y="126"/>
                    <a:pt x="305" y="124"/>
                    <a:pt x="304" y="122"/>
                  </a:cubicBezTo>
                  <a:cubicBezTo>
                    <a:pt x="310" y="116"/>
                    <a:pt x="313" y="109"/>
                    <a:pt x="321" y="105"/>
                  </a:cubicBezTo>
                  <a:cubicBezTo>
                    <a:pt x="328" y="102"/>
                    <a:pt x="339" y="102"/>
                    <a:pt x="340" y="94"/>
                  </a:cubicBezTo>
                  <a:cubicBezTo>
                    <a:pt x="341" y="89"/>
                    <a:pt x="336" y="89"/>
                    <a:pt x="337" y="84"/>
                  </a:cubicBezTo>
                  <a:cubicBezTo>
                    <a:pt x="340" y="82"/>
                    <a:pt x="342" y="81"/>
                    <a:pt x="345" y="81"/>
                  </a:cubicBezTo>
                  <a:cubicBezTo>
                    <a:pt x="348" y="81"/>
                    <a:pt x="351" y="82"/>
                    <a:pt x="354" y="83"/>
                  </a:cubicBezTo>
                  <a:cubicBezTo>
                    <a:pt x="357" y="84"/>
                    <a:pt x="361" y="85"/>
                    <a:pt x="364" y="85"/>
                  </a:cubicBezTo>
                  <a:cubicBezTo>
                    <a:pt x="365" y="85"/>
                    <a:pt x="366" y="85"/>
                    <a:pt x="367" y="84"/>
                  </a:cubicBezTo>
                  <a:cubicBezTo>
                    <a:pt x="375" y="83"/>
                    <a:pt x="388" y="73"/>
                    <a:pt x="399" y="73"/>
                  </a:cubicBezTo>
                  <a:cubicBezTo>
                    <a:pt x="404" y="73"/>
                    <a:pt x="409" y="75"/>
                    <a:pt x="412" y="83"/>
                  </a:cubicBezTo>
                  <a:cubicBezTo>
                    <a:pt x="406" y="87"/>
                    <a:pt x="392" y="85"/>
                    <a:pt x="393" y="96"/>
                  </a:cubicBezTo>
                  <a:cubicBezTo>
                    <a:pt x="396" y="96"/>
                    <a:pt x="397" y="98"/>
                    <a:pt x="400" y="98"/>
                  </a:cubicBezTo>
                  <a:cubicBezTo>
                    <a:pt x="400" y="98"/>
                    <a:pt x="400" y="98"/>
                    <a:pt x="400" y="98"/>
                  </a:cubicBezTo>
                  <a:cubicBezTo>
                    <a:pt x="405" y="97"/>
                    <a:pt x="404" y="90"/>
                    <a:pt x="410" y="89"/>
                  </a:cubicBezTo>
                  <a:cubicBezTo>
                    <a:pt x="433" y="97"/>
                    <a:pt x="454" y="107"/>
                    <a:pt x="468" y="123"/>
                  </a:cubicBezTo>
                  <a:cubicBezTo>
                    <a:pt x="465" y="127"/>
                    <a:pt x="465" y="132"/>
                    <a:pt x="469" y="135"/>
                  </a:cubicBezTo>
                  <a:cubicBezTo>
                    <a:pt x="474" y="129"/>
                    <a:pt x="484" y="129"/>
                    <a:pt x="484" y="123"/>
                  </a:cubicBezTo>
                  <a:cubicBezTo>
                    <a:pt x="485" y="118"/>
                    <a:pt x="474" y="118"/>
                    <a:pt x="475" y="110"/>
                  </a:cubicBezTo>
                  <a:cubicBezTo>
                    <a:pt x="476" y="110"/>
                    <a:pt x="477" y="110"/>
                    <a:pt x="478" y="110"/>
                  </a:cubicBezTo>
                  <a:cubicBezTo>
                    <a:pt x="480" y="110"/>
                    <a:pt x="482" y="111"/>
                    <a:pt x="483" y="111"/>
                  </a:cubicBezTo>
                  <a:cubicBezTo>
                    <a:pt x="485" y="112"/>
                    <a:pt x="487" y="113"/>
                    <a:pt x="488" y="113"/>
                  </a:cubicBezTo>
                  <a:cubicBezTo>
                    <a:pt x="490" y="113"/>
                    <a:pt x="491" y="113"/>
                    <a:pt x="492" y="112"/>
                  </a:cubicBezTo>
                  <a:cubicBezTo>
                    <a:pt x="489" y="103"/>
                    <a:pt x="473" y="97"/>
                    <a:pt x="459" y="94"/>
                  </a:cubicBezTo>
                  <a:cubicBezTo>
                    <a:pt x="453" y="87"/>
                    <a:pt x="432" y="76"/>
                    <a:pt x="432" y="65"/>
                  </a:cubicBezTo>
                  <a:cubicBezTo>
                    <a:pt x="432" y="59"/>
                    <a:pt x="437" y="55"/>
                    <a:pt x="443" y="55"/>
                  </a:cubicBezTo>
                  <a:cubicBezTo>
                    <a:pt x="443" y="55"/>
                    <a:pt x="444" y="55"/>
                    <a:pt x="444" y="55"/>
                  </a:cubicBezTo>
                  <a:cubicBezTo>
                    <a:pt x="455" y="55"/>
                    <a:pt x="457" y="66"/>
                    <a:pt x="463" y="72"/>
                  </a:cubicBezTo>
                  <a:cubicBezTo>
                    <a:pt x="471" y="73"/>
                    <a:pt x="474" y="81"/>
                    <a:pt x="481" y="85"/>
                  </a:cubicBezTo>
                  <a:cubicBezTo>
                    <a:pt x="488" y="90"/>
                    <a:pt x="499" y="92"/>
                    <a:pt x="501" y="100"/>
                  </a:cubicBezTo>
                  <a:cubicBezTo>
                    <a:pt x="504" y="122"/>
                    <a:pt x="531" y="124"/>
                    <a:pt x="525" y="145"/>
                  </a:cubicBezTo>
                  <a:cubicBezTo>
                    <a:pt x="530" y="147"/>
                    <a:pt x="534" y="149"/>
                    <a:pt x="540" y="150"/>
                  </a:cubicBezTo>
                  <a:cubicBezTo>
                    <a:pt x="552" y="146"/>
                    <a:pt x="546" y="125"/>
                    <a:pt x="544" y="114"/>
                  </a:cubicBezTo>
                  <a:cubicBezTo>
                    <a:pt x="550" y="109"/>
                    <a:pt x="556" y="105"/>
                    <a:pt x="564" y="102"/>
                  </a:cubicBezTo>
                  <a:cubicBezTo>
                    <a:pt x="567" y="104"/>
                    <a:pt x="569" y="106"/>
                    <a:pt x="573" y="108"/>
                  </a:cubicBezTo>
                  <a:cubicBezTo>
                    <a:pt x="581" y="105"/>
                    <a:pt x="587" y="100"/>
                    <a:pt x="594" y="96"/>
                  </a:cubicBezTo>
                  <a:cubicBezTo>
                    <a:pt x="594" y="90"/>
                    <a:pt x="587" y="91"/>
                    <a:pt x="587" y="85"/>
                  </a:cubicBezTo>
                  <a:cubicBezTo>
                    <a:pt x="588" y="80"/>
                    <a:pt x="596" y="81"/>
                    <a:pt x="596" y="76"/>
                  </a:cubicBezTo>
                  <a:cubicBezTo>
                    <a:pt x="592" y="72"/>
                    <a:pt x="578" y="65"/>
                    <a:pt x="587" y="58"/>
                  </a:cubicBezTo>
                  <a:cubicBezTo>
                    <a:pt x="594" y="60"/>
                    <a:pt x="597" y="64"/>
                    <a:pt x="606" y="64"/>
                  </a:cubicBezTo>
                  <a:cubicBezTo>
                    <a:pt x="606" y="64"/>
                    <a:pt x="607" y="64"/>
                    <a:pt x="607" y="64"/>
                  </a:cubicBezTo>
                  <a:cubicBezTo>
                    <a:pt x="609" y="56"/>
                    <a:pt x="614" y="48"/>
                    <a:pt x="623" y="47"/>
                  </a:cubicBezTo>
                  <a:cubicBezTo>
                    <a:pt x="623" y="47"/>
                    <a:pt x="624" y="47"/>
                    <a:pt x="624" y="47"/>
                  </a:cubicBezTo>
                  <a:cubicBezTo>
                    <a:pt x="627" y="47"/>
                    <a:pt x="629" y="48"/>
                    <a:pt x="632" y="49"/>
                  </a:cubicBezTo>
                  <a:cubicBezTo>
                    <a:pt x="635" y="50"/>
                    <a:pt x="637" y="50"/>
                    <a:pt x="640" y="50"/>
                  </a:cubicBezTo>
                  <a:cubicBezTo>
                    <a:pt x="640" y="50"/>
                    <a:pt x="641" y="50"/>
                    <a:pt x="642" y="50"/>
                  </a:cubicBezTo>
                  <a:cubicBezTo>
                    <a:pt x="635" y="57"/>
                    <a:pt x="644" y="63"/>
                    <a:pt x="647" y="70"/>
                  </a:cubicBezTo>
                  <a:cubicBezTo>
                    <a:pt x="657" y="67"/>
                    <a:pt x="665" y="63"/>
                    <a:pt x="675" y="60"/>
                  </a:cubicBezTo>
                  <a:cubicBezTo>
                    <a:pt x="673" y="52"/>
                    <a:pt x="654" y="57"/>
                    <a:pt x="654" y="47"/>
                  </a:cubicBezTo>
                  <a:cubicBezTo>
                    <a:pt x="655" y="48"/>
                    <a:pt x="656" y="48"/>
                    <a:pt x="657" y="48"/>
                  </a:cubicBezTo>
                  <a:cubicBezTo>
                    <a:pt x="664" y="48"/>
                    <a:pt x="670" y="46"/>
                    <a:pt x="676" y="44"/>
                  </a:cubicBezTo>
                  <a:cubicBezTo>
                    <a:pt x="682" y="42"/>
                    <a:pt x="688" y="40"/>
                    <a:pt x="695" y="40"/>
                  </a:cubicBezTo>
                  <a:cubicBezTo>
                    <a:pt x="696" y="40"/>
                    <a:pt x="697" y="40"/>
                    <a:pt x="698" y="40"/>
                  </a:cubicBezTo>
                  <a:cubicBezTo>
                    <a:pt x="700" y="54"/>
                    <a:pt x="681" y="50"/>
                    <a:pt x="684" y="61"/>
                  </a:cubicBezTo>
                  <a:cubicBezTo>
                    <a:pt x="685" y="67"/>
                    <a:pt x="701" y="72"/>
                    <a:pt x="709" y="76"/>
                  </a:cubicBezTo>
                  <a:cubicBezTo>
                    <a:pt x="719" y="81"/>
                    <a:pt x="729" y="87"/>
                    <a:pt x="732" y="93"/>
                  </a:cubicBezTo>
                  <a:cubicBezTo>
                    <a:pt x="727" y="102"/>
                    <a:pt x="716" y="99"/>
                    <a:pt x="705" y="100"/>
                  </a:cubicBezTo>
                  <a:cubicBezTo>
                    <a:pt x="702" y="100"/>
                    <a:pt x="700" y="101"/>
                    <a:pt x="699" y="101"/>
                  </a:cubicBezTo>
                  <a:cubicBezTo>
                    <a:pt x="689" y="101"/>
                    <a:pt x="687" y="97"/>
                    <a:pt x="676" y="94"/>
                  </a:cubicBezTo>
                  <a:cubicBezTo>
                    <a:pt x="669" y="91"/>
                    <a:pt x="661" y="91"/>
                    <a:pt x="654" y="91"/>
                  </a:cubicBezTo>
                  <a:cubicBezTo>
                    <a:pt x="646" y="91"/>
                    <a:pt x="638" y="92"/>
                    <a:pt x="630" y="93"/>
                  </a:cubicBezTo>
                  <a:cubicBezTo>
                    <a:pt x="626" y="97"/>
                    <a:pt x="619" y="100"/>
                    <a:pt x="609" y="100"/>
                  </a:cubicBezTo>
                  <a:cubicBezTo>
                    <a:pt x="608" y="100"/>
                    <a:pt x="607" y="100"/>
                    <a:pt x="606" y="100"/>
                  </a:cubicBezTo>
                  <a:cubicBezTo>
                    <a:pt x="605" y="112"/>
                    <a:pt x="584" y="108"/>
                    <a:pt x="574" y="113"/>
                  </a:cubicBezTo>
                  <a:cubicBezTo>
                    <a:pt x="571" y="118"/>
                    <a:pt x="576" y="124"/>
                    <a:pt x="573" y="130"/>
                  </a:cubicBezTo>
                  <a:cubicBezTo>
                    <a:pt x="578" y="135"/>
                    <a:pt x="582" y="141"/>
                    <a:pt x="588" y="146"/>
                  </a:cubicBezTo>
                  <a:cubicBezTo>
                    <a:pt x="589" y="146"/>
                    <a:pt x="589" y="146"/>
                    <a:pt x="589" y="146"/>
                  </a:cubicBezTo>
                  <a:cubicBezTo>
                    <a:pt x="598" y="146"/>
                    <a:pt x="602" y="150"/>
                    <a:pt x="608" y="152"/>
                  </a:cubicBezTo>
                  <a:cubicBezTo>
                    <a:pt x="615" y="151"/>
                    <a:pt x="619" y="147"/>
                    <a:pt x="625" y="147"/>
                  </a:cubicBezTo>
                  <a:cubicBezTo>
                    <a:pt x="625" y="147"/>
                    <a:pt x="626" y="147"/>
                    <a:pt x="626" y="147"/>
                  </a:cubicBezTo>
                  <a:cubicBezTo>
                    <a:pt x="631" y="147"/>
                    <a:pt x="635" y="152"/>
                    <a:pt x="640" y="152"/>
                  </a:cubicBezTo>
                  <a:cubicBezTo>
                    <a:pt x="641" y="152"/>
                    <a:pt x="642" y="152"/>
                    <a:pt x="643" y="152"/>
                  </a:cubicBezTo>
                  <a:cubicBezTo>
                    <a:pt x="653" y="152"/>
                    <a:pt x="656" y="147"/>
                    <a:pt x="667" y="146"/>
                  </a:cubicBezTo>
                  <a:cubicBezTo>
                    <a:pt x="677" y="153"/>
                    <a:pt x="667" y="169"/>
                    <a:pt x="663" y="176"/>
                  </a:cubicBezTo>
                  <a:cubicBezTo>
                    <a:pt x="663" y="180"/>
                    <a:pt x="668" y="180"/>
                    <a:pt x="668" y="185"/>
                  </a:cubicBezTo>
                  <a:cubicBezTo>
                    <a:pt x="656" y="185"/>
                    <a:pt x="646" y="195"/>
                    <a:pt x="633" y="195"/>
                  </a:cubicBezTo>
                  <a:cubicBezTo>
                    <a:pt x="629" y="195"/>
                    <a:pt x="625" y="194"/>
                    <a:pt x="620" y="192"/>
                  </a:cubicBezTo>
                  <a:cubicBezTo>
                    <a:pt x="615" y="197"/>
                    <a:pt x="610" y="198"/>
                    <a:pt x="603" y="198"/>
                  </a:cubicBezTo>
                  <a:cubicBezTo>
                    <a:pt x="598" y="198"/>
                    <a:pt x="592" y="197"/>
                    <a:pt x="586" y="196"/>
                  </a:cubicBezTo>
                  <a:cubicBezTo>
                    <a:pt x="580" y="195"/>
                    <a:pt x="574" y="194"/>
                    <a:pt x="569" y="194"/>
                  </a:cubicBezTo>
                  <a:cubicBezTo>
                    <a:pt x="567" y="194"/>
                    <a:pt x="565" y="194"/>
                    <a:pt x="564" y="194"/>
                  </a:cubicBezTo>
                  <a:cubicBezTo>
                    <a:pt x="553" y="190"/>
                    <a:pt x="538" y="182"/>
                    <a:pt x="525" y="182"/>
                  </a:cubicBezTo>
                  <a:cubicBezTo>
                    <a:pt x="517" y="182"/>
                    <a:pt x="511" y="185"/>
                    <a:pt x="506" y="192"/>
                  </a:cubicBezTo>
                  <a:cubicBezTo>
                    <a:pt x="509" y="201"/>
                    <a:pt x="503" y="205"/>
                    <a:pt x="497" y="205"/>
                  </a:cubicBezTo>
                  <a:cubicBezTo>
                    <a:pt x="492" y="205"/>
                    <a:pt x="486" y="203"/>
                    <a:pt x="484" y="198"/>
                  </a:cubicBezTo>
                  <a:cubicBezTo>
                    <a:pt x="483" y="199"/>
                    <a:pt x="482" y="199"/>
                    <a:pt x="481" y="199"/>
                  </a:cubicBezTo>
                  <a:cubicBezTo>
                    <a:pt x="475" y="199"/>
                    <a:pt x="472" y="196"/>
                    <a:pt x="465" y="196"/>
                  </a:cubicBezTo>
                  <a:cubicBezTo>
                    <a:pt x="460" y="176"/>
                    <a:pt x="418" y="186"/>
                    <a:pt x="408" y="171"/>
                  </a:cubicBezTo>
                  <a:cubicBezTo>
                    <a:pt x="415" y="163"/>
                    <a:pt x="422" y="156"/>
                    <a:pt x="414" y="143"/>
                  </a:cubicBezTo>
                  <a:cubicBezTo>
                    <a:pt x="409" y="141"/>
                    <a:pt x="404" y="140"/>
                    <a:pt x="399" y="140"/>
                  </a:cubicBezTo>
                  <a:cubicBezTo>
                    <a:pt x="391" y="140"/>
                    <a:pt x="384" y="141"/>
                    <a:pt x="377" y="143"/>
                  </a:cubicBezTo>
                  <a:cubicBezTo>
                    <a:pt x="370" y="145"/>
                    <a:pt x="363" y="147"/>
                    <a:pt x="356" y="147"/>
                  </a:cubicBezTo>
                  <a:cubicBezTo>
                    <a:pt x="355" y="147"/>
                    <a:pt x="354" y="147"/>
                    <a:pt x="352" y="147"/>
                  </a:cubicBezTo>
                  <a:cubicBezTo>
                    <a:pt x="348" y="146"/>
                    <a:pt x="344" y="143"/>
                    <a:pt x="339" y="143"/>
                  </a:cubicBezTo>
                  <a:cubicBezTo>
                    <a:pt x="339" y="143"/>
                    <a:pt x="339" y="143"/>
                    <a:pt x="339" y="143"/>
                  </a:cubicBezTo>
                  <a:cubicBezTo>
                    <a:pt x="330" y="143"/>
                    <a:pt x="318" y="152"/>
                    <a:pt x="306" y="155"/>
                  </a:cubicBezTo>
                  <a:cubicBezTo>
                    <a:pt x="303" y="156"/>
                    <a:pt x="298" y="155"/>
                    <a:pt x="296" y="156"/>
                  </a:cubicBezTo>
                  <a:cubicBezTo>
                    <a:pt x="292" y="157"/>
                    <a:pt x="291" y="161"/>
                    <a:pt x="287" y="161"/>
                  </a:cubicBezTo>
                  <a:cubicBezTo>
                    <a:pt x="287" y="161"/>
                    <a:pt x="286" y="162"/>
                    <a:pt x="285" y="162"/>
                  </a:cubicBezTo>
                  <a:cubicBezTo>
                    <a:pt x="281" y="162"/>
                    <a:pt x="277" y="160"/>
                    <a:pt x="270" y="160"/>
                  </a:cubicBezTo>
                  <a:cubicBezTo>
                    <a:pt x="270" y="160"/>
                    <a:pt x="269" y="160"/>
                    <a:pt x="269" y="160"/>
                  </a:cubicBezTo>
                  <a:cubicBezTo>
                    <a:pt x="267" y="160"/>
                    <a:pt x="265" y="160"/>
                    <a:pt x="263" y="160"/>
                  </a:cubicBezTo>
                  <a:cubicBezTo>
                    <a:pt x="262" y="160"/>
                    <a:pt x="260" y="160"/>
                    <a:pt x="259" y="160"/>
                  </a:cubicBezTo>
                  <a:cubicBezTo>
                    <a:pt x="255" y="160"/>
                    <a:pt x="251" y="159"/>
                    <a:pt x="248" y="157"/>
                  </a:cubicBezTo>
                  <a:cubicBezTo>
                    <a:pt x="238" y="167"/>
                    <a:pt x="227" y="177"/>
                    <a:pt x="212" y="183"/>
                  </a:cubicBezTo>
                  <a:cubicBezTo>
                    <a:pt x="210" y="189"/>
                    <a:pt x="209" y="195"/>
                    <a:pt x="208" y="201"/>
                  </a:cubicBezTo>
                  <a:cubicBezTo>
                    <a:pt x="200" y="206"/>
                    <a:pt x="198" y="215"/>
                    <a:pt x="190" y="221"/>
                  </a:cubicBezTo>
                  <a:cubicBezTo>
                    <a:pt x="185" y="224"/>
                    <a:pt x="177" y="225"/>
                    <a:pt x="173" y="228"/>
                  </a:cubicBezTo>
                  <a:cubicBezTo>
                    <a:pt x="165" y="234"/>
                    <a:pt x="160" y="245"/>
                    <a:pt x="153" y="254"/>
                  </a:cubicBezTo>
                  <a:cubicBezTo>
                    <a:pt x="146" y="263"/>
                    <a:pt x="135" y="270"/>
                    <a:pt x="131" y="278"/>
                  </a:cubicBezTo>
                  <a:cubicBezTo>
                    <a:pt x="127" y="286"/>
                    <a:pt x="133" y="290"/>
                    <a:pt x="134" y="296"/>
                  </a:cubicBezTo>
                  <a:cubicBezTo>
                    <a:pt x="140" y="318"/>
                    <a:pt x="131" y="332"/>
                    <a:pt x="128" y="351"/>
                  </a:cubicBezTo>
                  <a:cubicBezTo>
                    <a:pt x="131" y="368"/>
                    <a:pt x="146" y="375"/>
                    <a:pt x="156" y="385"/>
                  </a:cubicBezTo>
                  <a:cubicBezTo>
                    <a:pt x="165" y="393"/>
                    <a:pt x="170" y="403"/>
                    <a:pt x="176" y="411"/>
                  </a:cubicBezTo>
                  <a:cubicBezTo>
                    <a:pt x="183" y="416"/>
                    <a:pt x="194" y="415"/>
                    <a:pt x="204" y="421"/>
                  </a:cubicBezTo>
                  <a:cubicBezTo>
                    <a:pt x="209" y="424"/>
                    <a:pt x="211" y="432"/>
                    <a:pt x="219" y="433"/>
                  </a:cubicBezTo>
                  <a:cubicBezTo>
                    <a:pt x="220" y="433"/>
                    <a:pt x="220" y="433"/>
                    <a:pt x="220" y="433"/>
                  </a:cubicBezTo>
                  <a:cubicBezTo>
                    <a:pt x="227" y="433"/>
                    <a:pt x="239" y="428"/>
                    <a:pt x="247" y="427"/>
                  </a:cubicBezTo>
                  <a:cubicBezTo>
                    <a:pt x="250" y="426"/>
                    <a:pt x="254" y="426"/>
                    <a:pt x="257" y="426"/>
                  </a:cubicBezTo>
                  <a:cubicBezTo>
                    <a:pt x="263" y="426"/>
                    <a:pt x="269" y="426"/>
                    <a:pt x="275" y="427"/>
                  </a:cubicBezTo>
                  <a:cubicBezTo>
                    <a:pt x="281" y="428"/>
                    <a:pt x="287" y="428"/>
                    <a:pt x="293" y="428"/>
                  </a:cubicBezTo>
                  <a:cubicBezTo>
                    <a:pt x="303" y="428"/>
                    <a:pt x="311" y="426"/>
                    <a:pt x="314" y="418"/>
                  </a:cubicBezTo>
                  <a:cubicBezTo>
                    <a:pt x="309" y="416"/>
                    <a:pt x="304" y="415"/>
                    <a:pt x="301" y="411"/>
                  </a:cubicBezTo>
                  <a:cubicBezTo>
                    <a:pt x="306" y="402"/>
                    <a:pt x="293" y="402"/>
                    <a:pt x="291" y="395"/>
                  </a:cubicBezTo>
                  <a:cubicBezTo>
                    <a:pt x="294" y="393"/>
                    <a:pt x="296" y="393"/>
                    <a:pt x="298" y="393"/>
                  </a:cubicBezTo>
                  <a:cubicBezTo>
                    <a:pt x="308" y="393"/>
                    <a:pt x="311" y="409"/>
                    <a:pt x="316" y="415"/>
                  </a:cubicBezTo>
                  <a:cubicBezTo>
                    <a:pt x="319" y="417"/>
                    <a:pt x="323" y="417"/>
                    <a:pt x="326" y="417"/>
                  </a:cubicBezTo>
                  <a:cubicBezTo>
                    <a:pt x="328" y="417"/>
                    <a:pt x="330" y="417"/>
                    <a:pt x="332" y="417"/>
                  </a:cubicBezTo>
                  <a:cubicBezTo>
                    <a:pt x="334" y="416"/>
                    <a:pt x="336" y="416"/>
                    <a:pt x="338" y="416"/>
                  </a:cubicBezTo>
                  <a:cubicBezTo>
                    <a:pt x="341" y="416"/>
                    <a:pt x="343" y="417"/>
                    <a:pt x="346" y="417"/>
                  </a:cubicBezTo>
                  <a:cubicBezTo>
                    <a:pt x="356" y="420"/>
                    <a:pt x="357" y="430"/>
                    <a:pt x="366" y="433"/>
                  </a:cubicBezTo>
                  <a:cubicBezTo>
                    <a:pt x="370" y="432"/>
                    <a:pt x="369" y="426"/>
                    <a:pt x="373" y="425"/>
                  </a:cubicBezTo>
                  <a:cubicBezTo>
                    <a:pt x="380" y="432"/>
                    <a:pt x="392" y="428"/>
                    <a:pt x="398" y="437"/>
                  </a:cubicBezTo>
                  <a:cubicBezTo>
                    <a:pt x="407" y="450"/>
                    <a:pt x="401" y="470"/>
                    <a:pt x="393" y="482"/>
                  </a:cubicBezTo>
                  <a:cubicBezTo>
                    <a:pt x="397" y="491"/>
                    <a:pt x="406" y="495"/>
                    <a:pt x="414" y="499"/>
                  </a:cubicBezTo>
                  <a:cubicBezTo>
                    <a:pt x="708" y="499"/>
                    <a:pt x="708" y="499"/>
                    <a:pt x="708" y="499"/>
                  </a:cubicBezTo>
                  <a:cubicBezTo>
                    <a:pt x="716" y="490"/>
                    <a:pt x="727" y="482"/>
                    <a:pt x="732" y="477"/>
                  </a:cubicBezTo>
                  <a:cubicBezTo>
                    <a:pt x="738" y="471"/>
                    <a:pt x="744" y="465"/>
                    <a:pt x="750" y="460"/>
                  </a:cubicBezTo>
                  <a:cubicBezTo>
                    <a:pt x="756" y="456"/>
                    <a:pt x="763" y="454"/>
                    <a:pt x="769" y="451"/>
                  </a:cubicBezTo>
                  <a:cubicBezTo>
                    <a:pt x="791" y="437"/>
                    <a:pt x="804" y="417"/>
                    <a:pt x="814" y="396"/>
                  </a:cubicBezTo>
                  <a:cubicBezTo>
                    <a:pt x="818" y="387"/>
                    <a:pt x="824" y="379"/>
                    <a:pt x="826" y="370"/>
                  </a:cubicBezTo>
                  <a:cubicBezTo>
                    <a:pt x="823" y="369"/>
                    <a:pt x="819" y="369"/>
                    <a:pt x="815" y="369"/>
                  </a:cubicBezTo>
                  <a:cubicBezTo>
                    <a:pt x="806" y="369"/>
                    <a:pt x="796" y="371"/>
                    <a:pt x="787" y="373"/>
                  </a:cubicBezTo>
                  <a:cubicBezTo>
                    <a:pt x="777" y="375"/>
                    <a:pt x="767" y="377"/>
                    <a:pt x="756" y="377"/>
                  </a:cubicBezTo>
                  <a:cubicBezTo>
                    <a:pt x="755" y="377"/>
                    <a:pt x="754" y="377"/>
                    <a:pt x="752" y="376"/>
                  </a:cubicBezTo>
                  <a:cubicBezTo>
                    <a:pt x="749" y="374"/>
                    <a:pt x="745" y="372"/>
                    <a:pt x="742" y="369"/>
                  </a:cubicBezTo>
                  <a:cubicBezTo>
                    <a:pt x="742" y="360"/>
                    <a:pt x="737" y="355"/>
                    <a:pt x="728" y="353"/>
                  </a:cubicBezTo>
                  <a:cubicBezTo>
                    <a:pt x="721" y="342"/>
                    <a:pt x="706" y="337"/>
                    <a:pt x="700" y="325"/>
                  </a:cubicBezTo>
                  <a:cubicBezTo>
                    <a:pt x="697" y="317"/>
                    <a:pt x="691" y="314"/>
                    <a:pt x="688" y="309"/>
                  </a:cubicBezTo>
                  <a:cubicBezTo>
                    <a:pt x="683" y="301"/>
                    <a:pt x="686" y="292"/>
                    <a:pt x="681" y="283"/>
                  </a:cubicBezTo>
                  <a:cubicBezTo>
                    <a:pt x="679" y="277"/>
                    <a:pt x="669" y="274"/>
                    <a:pt x="667" y="268"/>
                  </a:cubicBezTo>
                  <a:cubicBezTo>
                    <a:pt x="665" y="267"/>
                    <a:pt x="666" y="264"/>
                    <a:pt x="666" y="262"/>
                  </a:cubicBezTo>
                  <a:cubicBezTo>
                    <a:pt x="663" y="259"/>
                    <a:pt x="660" y="256"/>
                    <a:pt x="658" y="253"/>
                  </a:cubicBezTo>
                  <a:cubicBezTo>
                    <a:pt x="654" y="236"/>
                    <a:pt x="640" y="227"/>
                    <a:pt x="634" y="211"/>
                  </a:cubicBezTo>
                  <a:cubicBezTo>
                    <a:pt x="635" y="211"/>
                    <a:pt x="636" y="211"/>
                    <a:pt x="637" y="211"/>
                  </a:cubicBezTo>
                  <a:cubicBezTo>
                    <a:pt x="645" y="211"/>
                    <a:pt x="645" y="222"/>
                    <a:pt x="653" y="223"/>
                  </a:cubicBezTo>
                  <a:cubicBezTo>
                    <a:pt x="655" y="221"/>
                    <a:pt x="652" y="213"/>
                    <a:pt x="657" y="213"/>
                  </a:cubicBezTo>
                  <a:cubicBezTo>
                    <a:pt x="658" y="213"/>
                    <a:pt x="658" y="213"/>
                    <a:pt x="658" y="213"/>
                  </a:cubicBezTo>
                  <a:cubicBezTo>
                    <a:pt x="665" y="213"/>
                    <a:pt x="662" y="223"/>
                    <a:pt x="663" y="228"/>
                  </a:cubicBezTo>
                  <a:cubicBezTo>
                    <a:pt x="669" y="239"/>
                    <a:pt x="686" y="244"/>
                    <a:pt x="684" y="260"/>
                  </a:cubicBezTo>
                  <a:cubicBezTo>
                    <a:pt x="694" y="265"/>
                    <a:pt x="701" y="271"/>
                    <a:pt x="698" y="287"/>
                  </a:cubicBezTo>
                  <a:cubicBezTo>
                    <a:pt x="703" y="292"/>
                    <a:pt x="710" y="295"/>
                    <a:pt x="716" y="301"/>
                  </a:cubicBezTo>
                  <a:cubicBezTo>
                    <a:pt x="719" y="305"/>
                    <a:pt x="719" y="309"/>
                    <a:pt x="722" y="313"/>
                  </a:cubicBezTo>
                  <a:cubicBezTo>
                    <a:pt x="726" y="319"/>
                    <a:pt x="733" y="321"/>
                    <a:pt x="735" y="326"/>
                  </a:cubicBezTo>
                  <a:cubicBezTo>
                    <a:pt x="735" y="329"/>
                    <a:pt x="733" y="332"/>
                    <a:pt x="733" y="335"/>
                  </a:cubicBezTo>
                  <a:cubicBezTo>
                    <a:pt x="734" y="336"/>
                    <a:pt x="737" y="339"/>
                    <a:pt x="738" y="342"/>
                  </a:cubicBezTo>
                  <a:cubicBezTo>
                    <a:pt x="741" y="351"/>
                    <a:pt x="745" y="358"/>
                    <a:pt x="753" y="359"/>
                  </a:cubicBezTo>
                  <a:cubicBezTo>
                    <a:pt x="754" y="359"/>
                    <a:pt x="754" y="359"/>
                    <a:pt x="754" y="359"/>
                  </a:cubicBezTo>
                  <a:cubicBezTo>
                    <a:pt x="762" y="359"/>
                    <a:pt x="768" y="351"/>
                    <a:pt x="778" y="351"/>
                  </a:cubicBezTo>
                  <a:cubicBezTo>
                    <a:pt x="778" y="351"/>
                    <a:pt x="778" y="351"/>
                    <a:pt x="778" y="351"/>
                  </a:cubicBezTo>
                  <a:cubicBezTo>
                    <a:pt x="782" y="351"/>
                    <a:pt x="785" y="351"/>
                    <a:pt x="787" y="352"/>
                  </a:cubicBezTo>
                  <a:cubicBezTo>
                    <a:pt x="790" y="353"/>
                    <a:pt x="792" y="354"/>
                    <a:pt x="794" y="354"/>
                  </a:cubicBezTo>
                  <a:cubicBezTo>
                    <a:pt x="795" y="354"/>
                    <a:pt x="795" y="354"/>
                    <a:pt x="795" y="354"/>
                  </a:cubicBezTo>
                  <a:cubicBezTo>
                    <a:pt x="801" y="353"/>
                    <a:pt x="808" y="345"/>
                    <a:pt x="815" y="342"/>
                  </a:cubicBezTo>
                  <a:cubicBezTo>
                    <a:pt x="821" y="340"/>
                    <a:pt x="828" y="340"/>
                    <a:pt x="834" y="338"/>
                  </a:cubicBezTo>
                  <a:cubicBezTo>
                    <a:pt x="839" y="336"/>
                    <a:pt x="843" y="331"/>
                    <a:pt x="848" y="329"/>
                  </a:cubicBezTo>
                  <a:cubicBezTo>
                    <a:pt x="870" y="319"/>
                    <a:pt x="884" y="317"/>
                    <a:pt x="896" y="303"/>
                  </a:cubicBezTo>
                  <a:cubicBezTo>
                    <a:pt x="897" y="299"/>
                    <a:pt x="896" y="296"/>
                    <a:pt x="895" y="293"/>
                  </a:cubicBezTo>
                  <a:cubicBezTo>
                    <a:pt x="903" y="287"/>
                    <a:pt x="911" y="282"/>
                    <a:pt x="913" y="271"/>
                  </a:cubicBezTo>
                  <a:cubicBezTo>
                    <a:pt x="907" y="264"/>
                    <a:pt x="895" y="265"/>
                    <a:pt x="887" y="261"/>
                  </a:cubicBezTo>
                  <a:cubicBezTo>
                    <a:pt x="880" y="256"/>
                    <a:pt x="883" y="250"/>
                    <a:pt x="876" y="245"/>
                  </a:cubicBezTo>
                  <a:cubicBezTo>
                    <a:pt x="865" y="247"/>
                    <a:pt x="862" y="258"/>
                    <a:pt x="851" y="260"/>
                  </a:cubicBezTo>
                  <a:cubicBezTo>
                    <a:pt x="850" y="260"/>
                    <a:pt x="849" y="260"/>
                    <a:pt x="847" y="260"/>
                  </a:cubicBezTo>
                  <a:cubicBezTo>
                    <a:pt x="845" y="260"/>
                    <a:pt x="843" y="260"/>
                    <a:pt x="840" y="259"/>
                  </a:cubicBezTo>
                  <a:cubicBezTo>
                    <a:pt x="837" y="259"/>
                    <a:pt x="835" y="259"/>
                    <a:pt x="832" y="259"/>
                  </a:cubicBezTo>
                  <a:cubicBezTo>
                    <a:pt x="831" y="259"/>
                    <a:pt x="831" y="259"/>
                    <a:pt x="830" y="259"/>
                  </a:cubicBezTo>
                  <a:cubicBezTo>
                    <a:pt x="828" y="245"/>
                    <a:pt x="789" y="227"/>
                    <a:pt x="795" y="210"/>
                  </a:cubicBezTo>
                  <a:cubicBezTo>
                    <a:pt x="797" y="205"/>
                    <a:pt x="799" y="204"/>
                    <a:pt x="802" y="204"/>
                  </a:cubicBezTo>
                  <a:cubicBezTo>
                    <a:pt x="809" y="204"/>
                    <a:pt x="817" y="215"/>
                    <a:pt x="821" y="219"/>
                  </a:cubicBezTo>
                  <a:cubicBezTo>
                    <a:pt x="832" y="231"/>
                    <a:pt x="839" y="238"/>
                    <a:pt x="858" y="242"/>
                  </a:cubicBezTo>
                  <a:cubicBezTo>
                    <a:pt x="868" y="242"/>
                    <a:pt x="872" y="236"/>
                    <a:pt x="881" y="235"/>
                  </a:cubicBezTo>
                  <a:cubicBezTo>
                    <a:pt x="882" y="237"/>
                    <a:pt x="883" y="239"/>
                    <a:pt x="883" y="242"/>
                  </a:cubicBezTo>
                  <a:cubicBezTo>
                    <a:pt x="901" y="249"/>
                    <a:pt x="928" y="250"/>
                    <a:pt x="951" y="253"/>
                  </a:cubicBezTo>
                  <a:cubicBezTo>
                    <a:pt x="955" y="249"/>
                    <a:pt x="963" y="247"/>
                    <a:pt x="973" y="247"/>
                  </a:cubicBezTo>
                  <a:cubicBezTo>
                    <a:pt x="976" y="247"/>
                    <a:pt x="978" y="247"/>
                    <a:pt x="980" y="248"/>
                  </a:cubicBezTo>
                  <a:cubicBezTo>
                    <a:pt x="984" y="252"/>
                    <a:pt x="984" y="259"/>
                    <a:pt x="988" y="262"/>
                  </a:cubicBezTo>
                  <a:cubicBezTo>
                    <a:pt x="996" y="263"/>
                    <a:pt x="1005" y="267"/>
                    <a:pt x="1013" y="268"/>
                  </a:cubicBezTo>
                  <a:cubicBezTo>
                    <a:pt x="1013" y="274"/>
                    <a:pt x="1006" y="273"/>
                    <a:pt x="1005" y="278"/>
                  </a:cubicBezTo>
                  <a:cubicBezTo>
                    <a:pt x="1012" y="281"/>
                    <a:pt x="1016" y="289"/>
                    <a:pt x="1024" y="289"/>
                  </a:cubicBezTo>
                  <a:cubicBezTo>
                    <a:pt x="1025" y="289"/>
                    <a:pt x="1025" y="289"/>
                    <a:pt x="1026" y="289"/>
                  </a:cubicBezTo>
                  <a:cubicBezTo>
                    <a:pt x="1034" y="288"/>
                    <a:pt x="1031" y="281"/>
                    <a:pt x="1037" y="276"/>
                  </a:cubicBezTo>
                  <a:cubicBezTo>
                    <a:pt x="1047" y="281"/>
                    <a:pt x="1040" y="299"/>
                    <a:pt x="1041" y="309"/>
                  </a:cubicBezTo>
                  <a:cubicBezTo>
                    <a:pt x="1047" y="314"/>
                    <a:pt x="1045" y="323"/>
                    <a:pt x="1047" y="330"/>
                  </a:cubicBezTo>
                  <a:cubicBezTo>
                    <a:pt x="1051" y="346"/>
                    <a:pt x="1069" y="365"/>
                    <a:pt x="1076" y="380"/>
                  </a:cubicBezTo>
                  <a:cubicBezTo>
                    <a:pt x="1079" y="388"/>
                    <a:pt x="1082" y="400"/>
                    <a:pt x="1091" y="400"/>
                  </a:cubicBezTo>
                  <a:cubicBezTo>
                    <a:pt x="1091" y="400"/>
                    <a:pt x="1091" y="400"/>
                    <a:pt x="1091" y="400"/>
                  </a:cubicBezTo>
                  <a:cubicBezTo>
                    <a:pt x="1097" y="400"/>
                    <a:pt x="1105" y="392"/>
                    <a:pt x="1107" y="388"/>
                  </a:cubicBezTo>
                  <a:cubicBezTo>
                    <a:pt x="1107" y="386"/>
                    <a:pt x="1106" y="383"/>
                    <a:pt x="1107" y="381"/>
                  </a:cubicBezTo>
                  <a:cubicBezTo>
                    <a:pt x="1109" y="373"/>
                    <a:pt x="1118" y="366"/>
                    <a:pt x="1119" y="359"/>
                  </a:cubicBezTo>
                  <a:cubicBezTo>
                    <a:pt x="1120" y="353"/>
                    <a:pt x="1117" y="346"/>
                    <a:pt x="1119" y="339"/>
                  </a:cubicBezTo>
                  <a:cubicBezTo>
                    <a:pt x="1142" y="320"/>
                    <a:pt x="1170" y="304"/>
                    <a:pt x="1193" y="285"/>
                  </a:cubicBezTo>
                  <a:cubicBezTo>
                    <a:pt x="1208" y="283"/>
                    <a:pt x="1219" y="278"/>
                    <a:pt x="1229" y="272"/>
                  </a:cubicBezTo>
                  <a:cubicBezTo>
                    <a:pt x="1234" y="276"/>
                    <a:pt x="1231" y="280"/>
                    <a:pt x="1235" y="285"/>
                  </a:cubicBezTo>
                  <a:cubicBezTo>
                    <a:pt x="1241" y="292"/>
                    <a:pt x="1254" y="296"/>
                    <a:pt x="1258" y="302"/>
                  </a:cubicBezTo>
                  <a:cubicBezTo>
                    <a:pt x="1258" y="0"/>
                    <a:pt x="1258" y="0"/>
                    <a:pt x="1258" y="0"/>
                  </a:cubicBezTo>
                  <a:moveTo>
                    <a:pt x="3407" y="480"/>
                  </a:moveTo>
                  <a:cubicBezTo>
                    <a:pt x="3404" y="480"/>
                    <a:pt x="3402" y="480"/>
                    <a:pt x="3400" y="478"/>
                  </a:cubicBezTo>
                  <a:cubicBezTo>
                    <a:pt x="3398" y="469"/>
                    <a:pt x="3418" y="477"/>
                    <a:pt x="3423" y="470"/>
                  </a:cubicBezTo>
                  <a:cubicBezTo>
                    <a:pt x="3425" y="475"/>
                    <a:pt x="3415" y="480"/>
                    <a:pt x="3407" y="480"/>
                  </a:cubicBezTo>
                  <a:moveTo>
                    <a:pt x="3254" y="48"/>
                  </a:moveTo>
                  <a:cubicBezTo>
                    <a:pt x="3253" y="48"/>
                    <a:pt x="3251" y="48"/>
                    <a:pt x="3250" y="48"/>
                  </a:cubicBezTo>
                  <a:cubicBezTo>
                    <a:pt x="3249" y="45"/>
                    <a:pt x="3254" y="43"/>
                    <a:pt x="3257" y="43"/>
                  </a:cubicBezTo>
                  <a:cubicBezTo>
                    <a:pt x="3260" y="43"/>
                    <a:pt x="3263" y="44"/>
                    <a:pt x="3262" y="47"/>
                  </a:cubicBezTo>
                  <a:cubicBezTo>
                    <a:pt x="3260" y="48"/>
                    <a:pt x="3257" y="48"/>
                    <a:pt x="3254" y="48"/>
                  </a:cubicBezTo>
                  <a:moveTo>
                    <a:pt x="3233" y="0"/>
                  </a:moveTo>
                  <a:cubicBezTo>
                    <a:pt x="2674" y="0"/>
                    <a:pt x="2674" y="0"/>
                    <a:pt x="2674" y="0"/>
                  </a:cubicBezTo>
                  <a:cubicBezTo>
                    <a:pt x="2682" y="5"/>
                    <a:pt x="2688" y="10"/>
                    <a:pt x="2691" y="16"/>
                  </a:cubicBezTo>
                  <a:cubicBezTo>
                    <a:pt x="2692" y="19"/>
                    <a:pt x="2695" y="28"/>
                    <a:pt x="2687" y="30"/>
                  </a:cubicBezTo>
                  <a:cubicBezTo>
                    <a:pt x="2681" y="19"/>
                    <a:pt x="2673" y="7"/>
                    <a:pt x="2661" y="0"/>
                  </a:cubicBezTo>
                  <a:cubicBezTo>
                    <a:pt x="2635" y="0"/>
                    <a:pt x="2635" y="0"/>
                    <a:pt x="2635" y="0"/>
                  </a:cubicBezTo>
                  <a:cubicBezTo>
                    <a:pt x="2639" y="3"/>
                    <a:pt x="2646" y="3"/>
                    <a:pt x="2649" y="5"/>
                  </a:cubicBezTo>
                  <a:cubicBezTo>
                    <a:pt x="2661" y="11"/>
                    <a:pt x="2670" y="20"/>
                    <a:pt x="2674" y="33"/>
                  </a:cubicBezTo>
                  <a:cubicBezTo>
                    <a:pt x="2680" y="53"/>
                    <a:pt x="2664" y="74"/>
                    <a:pt x="2669" y="97"/>
                  </a:cubicBezTo>
                  <a:cubicBezTo>
                    <a:pt x="2674" y="124"/>
                    <a:pt x="2703" y="135"/>
                    <a:pt x="2707" y="160"/>
                  </a:cubicBezTo>
                  <a:cubicBezTo>
                    <a:pt x="2720" y="163"/>
                    <a:pt x="2734" y="165"/>
                    <a:pt x="2737" y="173"/>
                  </a:cubicBezTo>
                  <a:cubicBezTo>
                    <a:pt x="2743" y="190"/>
                    <a:pt x="2757" y="205"/>
                    <a:pt x="2767" y="219"/>
                  </a:cubicBezTo>
                  <a:cubicBezTo>
                    <a:pt x="2766" y="221"/>
                    <a:pt x="2763" y="222"/>
                    <a:pt x="2763" y="224"/>
                  </a:cubicBezTo>
                  <a:cubicBezTo>
                    <a:pt x="2768" y="234"/>
                    <a:pt x="2788" y="233"/>
                    <a:pt x="2785" y="250"/>
                  </a:cubicBezTo>
                  <a:cubicBezTo>
                    <a:pt x="2797" y="256"/>
                    <a:pt x="2805" y="265"/>
                    <a:pt x="2816" y="272"/>
                  </a:cubicBezTo>
                  <a:cubicBezTo>
                    <a:pt x="2827" y="264"/>
                    <a:pt x="2811" y="256"/>
                    <a:pt x="2807" y="249"/>
                  </a:cubicBezTo>
                  <a:cubicBezTo>
                    <a:pt x="2805" y="245"/>
                    <a:pt x="2805" y="241"/>
                    <a:pt x="2804" y="238"/>
                  </a:cubicBezTo>
                  <a:cubicBezTo>
                    <a:pt x="2799" y="231"/>
                    <a:pt x="2787" y="222"/>
                    <a:pt x="2779" y="213"/>
                  </a:cubicBezTo>
                  <a:cubicBezTo>
                    <a:pt x="2772" y="205"/>
                    <a:pt x="2759" y="195"/>
                    <a:pt x="2767" y="183"/>
                  </a:cubicBezTo>
                  <a:cubicBezTo>
                    <a:pt x="2787" y="190"/>
                    <a:pt x="2780" y="207"/>
                    <a:pt x="2793" y="216"/>
                  </a:cubicBezTo>
                  <a:cubicBezTo>
                    <a:pt x="2796" y="219"/>
                    <a:pt x="2801" y="218"/>
                    <a:pt x="2804" y="221"/>
                  </a:cubicBezTo>
                  <a:cubicBezTo>
                    <a:pt x="2810" y="225"/>
                    <a:pt x="2814" y="234"/>
                    <a:pt x="2820" y="239"/>
                  </a:cubicBezTo>
                  <a:cubicBezTo>
                    <a:pt x="2832" y="250"/>
                    <a:pt x="2846" y="258"/>
                    <a:pt x="2855" y="268"/>
                  </a:cubicBezTo>
                  <a:cubicBezTo>
                    <a:pt x="2857" y="271"/>
                    <a:pt x="2861" y="278"/>
                    <a:pt x="2861" y="280"/>
                  </a:cubicBezTo>
                  <a:cubicBezTo>
                    <a:pt x="2861" y="285"/>
                    <a:pt x="2854" y="290"/>
                    <a:pt x="2855" y="294"/>
                  </a:cubicBezTo>
                  <a:cubicBezTo>
                    <a:pt x="2855" y="305"/>
                    <a:pt x="2877" y="306"/>
                    <a:pt x="2889" y="311"/>
                  </a:cubicBezTo>
                  <a:cubicBezTo>
                    <a:pt x="2900" y="315"/>
                    <a:pt x="2905" y="322"/>
                    <a:pt x="2913" y="324"/>
                  </a:cubicBezTo>
                  <a:cubicBezTo>
                    <a:pt x="2927" y="326"/>
                    <a:pt x="2944" y="329"/>
                    <a:pt x="2960" y="329"/>
                  </a:cubicBezTo>
                  <a:cubicBezTo>
                    <a:pt x="2967" y="329"/>
                    <a:pt x="2973" y="328"/>
                    <a:pt x="2980" y="327"/>
                  </a:cubicBezTo>
                  <a:cubicBezTo>
                    <a:pt x="2981" y="329"/>
                    <a:pt x="2984" y="329"/>
                    <a:pt x="2984" y="331"/>
                  </a:cubicBezTo>
                  <a:cubicBezTo>
                    <a:pt x="2984" y="339"/>
                    <a:pt x="2984" y="339"/>
                    <a:pt x="2984" y="339"/>
                  </a:cubicBezTo>
                  <a:cubicBezTo>
                    <a:pt x="2994" y="349"/>
                    <a:pt x="3014" y="350"/>
                    <a:pt x="3026" y="357"/>
                  </a:cubicBezTo>
                  <a:cubicBezTo>
                    <a:pt x="3030" y="357"/>
                    <a:pt x="3031" y="354"/>
                    <a:pt x="3036" y="354"/>
                  </a:cubicBezTo>
                  <a:cubicBezTo>
                    <a:pt x="3036" y="354"/>
                    <a:pt x="3036" y="354"/>
                    <a:pt x="3036" y="354"/>
                  </a:cubicBezTo>
                  <a:cubicBezTo>
                    <a:pt x="3043" y="359"/>
                    <a:pt x="3052" y="363"/>
                    <a:pt x="3057" y="369"/>
                  </a:cubicBezTo>
                  <a:cubicBezTo>
                    <a:pt x="3056" y="374"/>
                    <a:pt x="3052" y="377"/>
                    <a:pt x="3053" y="384"/>
                  </a:cubicBezTo>
                  <a:cubicBezTo>
                    <a:pt x="3058" y="388"/>
                    <a:pt x="3063" y="386"/>
                    <a:pt x="3070" y="388"/>
                  </a:cubicBezTo>
                  <a:cubicBezTo>
                    <a:pt x="3080" y="391"/>
                    <a:pt x="3088" y="402"/>
                    <a:pt x="3099" y="402"/>
                  </a:cubicBezTo>
                  <a:cubicBezTo>
                    <a:pt x="3101" y="402"/>
                    <a:pt x="3104" y="401"/>
                    <a:pt x="3107" y="400"/>
                  </a:cubicBezTo>
                  <a:cubicBezTo>
                    <a:pt x="3110" y="397"/>
                    <a:pt x="3110" y="392"/>
                    <a:pt x="3115" y="391"/>
                  </a:cubicBezTo>
                  <a:cubicBezTo>
                    <a:pt x="3130" y="398"/>
                    <a:pt x="3138" y="411"/>
                    <a:pt x="3135" y="432"/>
                  </a:cubicBezTo>
                  <a:cubicBezTo>
                    <a:pt x="3130" y="437"/>
                    <a:pt x="3129" y="441"/>
                    <a:pt x="3124" y="447"/>
                  </a:cubicBezTo>
                  <a:cubicBezTo>
                    <a:pt x="3117" y="455"/>
                    <a:pt x="3101" y="459"/>
                    <a:pt x="3100" y="469"/>
                  </a:cubicBezTo>
                  <a:cubicBezTo>
                    <a:pt x="3099" y="475"/>
                    <a:pt x="3105" y="482"/>
                    <a:pt x="3104" y="491"/>
                  </a:cubicBezTo>
                  <a:cubicBezTo>
                    <a:pt x="3104" y="494"/>
                    <a:pt x="3103" y="497"/>
                    <a:pt x="3102" y="499"/>
                  </a:cubicBezTo>
                  <a:cubicBezTo>
                    <a:pt x="3529" y="499"/>
                    <a:pt x="3529" y="499"/>
                    <a:pt x="3529" y="499"/>
                  </a:cubicBezTo>
                  <a:cubicBezTo>
                    <a:pt x="3514" y="491"/>
                    <a:pt x="3499" y="482"/>
                    <a:pt x="3480" y="482"/>
                  </a:cubicBezTo>
                  <a:cubicBezTo>
                    <a:pt x="3476" y="482"/>
                    <a:pt x="3472" y="482"/>
                    <a:pt x="3467" y="483"/>
                  </a:cubicBezTo>
                  <a:cubicBezTo>
                    <a:pt x="3462" y="474"/>
                    <a:pt x="3450" y="468"/>
                    <a:pt x="3436" y="468"/>
                  </a:cubicBezTo>
                  <a:cubicBezTo>
                    <a:pt x="3432" y="468"/>
                    <a:pt x="3429" y="468"/>
                    <a:pt x="3425" y="469"/>
                  </a:cubicBezTo>
                  <a:cubicBezTo>
                    <a:pt x="3425" y="466"/>
                    <a:pt x="3423" y="464"/>
                    <a:pt x="3422" y="462"/>
                  </a:cubicBezTo>
                  <a:cubicBezTo>
                    <a:pt x="3421" y="462"/>
                    <a:pt x="3420" y="462"/>
                    <a:pt x="3418" y="462"/>
                  </a:cubicBezTo>
                  <a:cubicBezTo>
                    <a:pt x="3406" y="462"/>
                    <a:pt x="3401" y="469"/>
                    <a:pt x="3391" y="471"/>
                  </a:cubicBezTo>
                  <a:cubicBezTo>
                    <a:pt x="3391" y="469"/>
                    <a:pt x="3387" y="470"/>
                    <a:pt x="3388" y="468"/>
                  </a:cubicBezTo>
                  <a:cubicBezTo>
                    <a:pt x="3389" y="458"/>
                    <a:pt x="3406" y="456"/>
                    <a:pt x="3407" y="447"/>
                  </a:cubicBezTo>
                  <a:cubicBezTo>
                    <a:pt x="3408" y="441"/>
                    <a:pt x="3401" y="438"/>
                    <a:pt x="3402" y="429"/>
                  </a:cubicBezTo>
                  <a:cubicBezTo>
                    <a:pt x="3391" y="424"/>
                    <a:pt x="3383" y="411"/>
                    <a:pt x="3366" y="410"/>
                  </a:cubicBezTo>
                  <a:cubicBezTo>
                    <a:pt x="3365" y="410"/>
                    <a:pt x="3364" y="410"/>
                    <a:pt x="3363" y="410"/>
                  </a:cubicBezTo>
                  <a:cubicBezTo>
                    <a:pt x="3360" y="410"/>
                    <a:pt x="3357" y="410"/>
                    <a:pt x="3354" y="410"/>
                  </a:cubicBezTo>
                  <a:cubicBezTo>
                    <a:pt x="3351" y="411"/>
                    <a:pt x="3348" y="411"/>
                    <a:pt x="3345" y="411"/>
                  </a:cubicBezTo>
                  <a:cubicBezTo>
                    <a:pt x="3343" y="411"/>
                    <a:pt x="3342" y="411"/>
                    <a:pt x="3340" y="411"/>
                  </a:cubicBezTo>
                  <a:cubicBezTo>
                    <a:pt x="3332" y="409"/>
                    <a:pt x="3330" y="403"/>
                    <a:pt x="3322" y="402"/>
                  </a:cubicBezTo>
                  <a:cubicBezTo>
                    <a:pt x="3323" y="391"/>
                    <a:pt x="3306" y="394"/>
                    <a:pt x="3300" y="388"/>
                  </a:cubicBezTo>
                  <a:cubicBezTo>
                    <a:pt x="3300" y="378"/>
                    <a:pt x="3300" y="378"/>
                    <a:pt x="3300" y="378"/>
                  </a:cubicBezTo>
                  <a:cubicBezTo>
                    <a:pt x="3291" y="375"/>
                    <a:pt x="3283" y="370"/>
                    <a:pt x="3272" y="367"/>
                  </a:cubicBezTo>
                  <a:cubicBezTo>
                    <a:pt x="3268" y="368"/>
                    <a:pt x="3269" y="373"/>
                    <a:pt x="3265" y="374"/>
                  </a:cubicBezTo>
                  <a:cubicBezTo>
                    <a:pt x="3261" y="374"/>
                    <a:pt x="3258" y="375"/>
                    <a:pt x="3255" y="375"/>
                  </a:cubicBezTo>
                  <a:cubicBezTo>
                    <a:pt x="3247" y="375"/>
                    <a:pt x="3238" y="372"/>
                    <a:pt x="3230" y="369"/>
                  </a:cubicBezTo>
                  <a:cubicBezTo>
                    <a:pt x="3222" y="366"/>
                    <a:pt x="3215" y="364"/>
                    <a:pt x="3209" y="364"/>
                  </a:cubicBezTo>
                  <a:cubicBezTo>
                    <a:pt x="3205" y="364"/>
                    <a:pt x="3200" y="365"/>
                    <a:pt x="3197" y="371"/>
                  </a:cubicBezTo>
                  <a:cubicBezTo>
                    <a:pt x="3200" y="374"/>
                    <a:pt x="3203" y="384"/>
                    <a:pt x="3196" y="386"/>
                  </a:cubicBezTo>
                  <a:cubicBezTo>
                    <a:pt x="3180" y="378"/>
                    <a:pt x="3205" y="366"/>
                    <a:pt x="3194" y="355"/>
                  </a:cubicBezTo>
                  <a:cubicBezTo>
                    <a:pt x="3179" y="359"/>
                    <a:pt x="3169" y="366"/>
                    <a:pt x="3155" y="370"/>
                  </a:cubicBezTo>
                  <a:cubicBezTo>
                    <a:pt x="3158" y="385"/>
                    <a:pt x="3145" y="386"/>
                    <a:pt x="3135" y="390"/>
                  </a:cubicBezTo>
                  <a:cubicBezTo>
                    <a:pt x="3130" y="384"/>
                    <a:pt x="3122" y="381"/>
                    <a:pt x="3114" y="381"/>
                  </a:cubicBezTo>
                  <a:cubicBezTo>
                    <a:pt x="3108" y="381"/>
                    <a:pt x="3102" y="382"/>
                    <a:pt x="3096" y="386"/>
                  </a:cubicBezTo>
                  <a:cubicBezTo>
                    <a:pt x="3091" y="379"/>
                    <a:pt x="3078" y="374"/>
                    <a:pt x="3076" y="365"/>
                  </a:cubicBezTo>
                  <a:cubicBezTo>
                    <a:pt x="3074" y="355"/>
                    <a:pt x="3084" y="343"/>
                    <a:pt x="3081" y="334"/>
                  </a:cubicBezTo>
                  <a:cubicBezTo>
                    <a:pt x="3080" y="332"/>
                    <a:pt x="3077" y="329"/>
                    <a:pt x="3075" y="327"/>
                  </a:cubicBezTo>
                  <a:cubicBezTo>
                    <a:pt x="3071" y="325"/>
                    <a:pt x="3067" y="324"/>
                    <a:pt x="3063" y="324"/>
                  </a:cubicBezTo>
                  <a:cubicBezTo>
                    <a:pt x="3058" y="324"/>
                    <a:pt x="3054" y="325"/>
                    <a:pt x="3049" y="327"/>
                  </a:cubicBezTo>
                  <a:cubicBezTo>
                    <a:pt x="3044" y="328"/>
                    <a:pt x="3039" y="329"/>
                    <a:pt x="3034" y="329"/>
                  </a:cubicBezTo>
                  <a:cubicBezTo>
                    <a:pt x="3029" y="329"/>
                    <a:pt x="3025" y="328"/>
                    <a:pt x="3020" y="325"/>
                  </a:cubicBezTo>
                  <a:cubicBezTo>
                    <a:pt x="3021" y="321"/>
                    <a:pt x="3026" y="320"/>
                    <a:pt x="3030" y="318"/>
                  </a:cubicBezTo>
                  <a:cubicBezTo>
                    <a:pt x="3024" y="310"/>
                    <a:pt x="3037" y="307"/>
                    <a:pt x="3041" y="300"/>
                  </a:cubicBezTo>
                  <a:cubicBezTo>
                    <a:pt x="3042" y="298"/>
                    <a:pt x="3040" y="295"/>
                    <a:pt x="3041" y="293"/>
                  </a:cubicBezTo>
                  <a:cubicBezTo>
                    <a:pt x="3042" y="287"/>
                    <a:pt x="3053" y="280"/>
                    <a:pt x="3044" y="274"/>
                  </a:cubicBezTo>
                  <a:cubicBezTo>
                    <a:pt x="3025" y="275"/>
                    <a:pt x="3012" y="277"/>
                    <a:pt x="3004" y="287"/>
                  </a:cubicBezTo>
                  <a:cubicBezTo>
                    <a:pt x="3000" y="293"/>
                    <a:pt x="3001" y="299"/>
                    <a:pt x="2994" y="302"/>
                  </a:cubicBezTo>
                  <a:cubicBezTo>
                    <a:pt x="2990" y="304"/>
                    <a:pt x="2985" y="305"/>
                    <a:pt x="2980" y="305"/>
                  </a:cubicBezTo>
                  <a:cubicBezTo>
                    <a:pt x="2978" y="305"/>
                    <a:pt x="2977" y="305"/>
                    <a:pt x="2975" y="305"/>
                  </a:cubicBezTo>
                  <a:cubicBezTo>
                    <a:pt x="2974" y="305"/>
                    <a:pt x="2972" y="305"/>
                    <a:pt x="2971" y="305"/>
                  </a:cubicBezTo>
                  <a:cubicBezTo>
                    <a:pt x="2967" y="305"/>
                    <a:pt x="2964" y="305"/>
                    <a:pt x="2960" y="305"/>
                  </a:cubicBezTo>
                  <a:cubicBezTo>
                    <a:pt x="2949" y="299"/>
                    <a:pt x="2938" y="280"/>
                    <a:pt x="2936" y="266"/>
                  </a:cubicBezTo>
                  <a:cubicBezTo>
                    <a:pt x="2934" y="253"/>
                    <a:pt x="2942" y="250"/>
                    <a:pt x="2942" y="242"/>
                  </a:cubicBezTo>
                  <a:cubicBezTo>
                    <a:pt x="2943" y="234"/>
                    <a:pt x="2933" y="227"/>
                    <a:pt x="2933" y="220"/>
                  </a:cubicBezTo>
                  <a:cubicBezTo>
                    <a:pt x="2938" y="214"/>
                    <a:pt x="2947" y="217"/>
                    <a:pt x="2954" y="213"/>
                  </a:cubicBezTo>
                  <a:cubicBezTo>
                    <a:pt x="2960" y="211"/>
                    <a:pt x="2962" y="206"/>
                    <a:pt x="2968" y="205"/>
                  </a:cubicBezTo>
                  <a:cubicBezTo>
                    <a:pt x="2971" y="204"/>
                    <a:pt x="2974" y="204"/>
                    <a:pt x="2977" y="204"/>
                  </a:cubicBezTo>
                  <a:cubicBezTo>
                    <a:pt x="2983" y="204"/>
                    <a:pt x="2989" y="205"/>
                    <a:pt x="2995" y="206"/>
                  </a:cubicBezTo>
                  <a:cubicBezTo>
                    <a:pt x="3001" y="207"/>
                    <a:pt x="3007" y="208"/>
                    <a:pt x="3013" y="208"/>
                  </a:cubicBezTo>
                  <a:cubicBezTo>
                    <a:pt x="3016" y="208"/>
                    <a:pt x="3018" y="208"/>
                    <a:pt x="3021" y="208"/>
                  </a:cubicBezTo>
                  <a:cubicBezTo>
                    <a:pt x="3023" y="202"/>
                    <a:pt x="3013" y="200"/>
                    <a:pt x="3010" y="197"/>
                  </a:cubicBezTo>
                  <a:cubicBezTo>
                    <a:pt x="3013" y="196"/>
                    <a:pt x="3016" y="195"/>
                    <a:pt x="3018" y="195"/>
                  </a:cubicBezTo>
                  <a:cubicBezTo>
                    <a:pt x="3022" y="195"/>
                    <a:pt x="3025" y="196"/>
                    <a:pt x="3029" y="197"/>
                  </a:cubicBezTo>
                  <a:cubicBezTo>
                    <a:pt x="3032" y="197"/>
                    <a:pt x="3035" y="198"/>
                    <a:pt x="3039" y="198"/>
                  </a:cubicBezTo>
                  <a:cubicBezTo>
                    <a:pt x="3042" y="198"/>
                    <a:pt x="3045" y="197"/>
                    <a:pt x="3049" y="196"/>
                  </a:cubicBezTo>
                  <a:cubicBezTo>
                    <a:pt x="3054" y="198"/>
                    <a:pt x="3056" y="203"/>
                    <a:pt x="3063" y="204"/>
                  </a:cubicBezTo>
                  <a:cubicBezTo>
                    <a:pt x="3063" y="204"/>
                    <a:pt x="3063" y="204"/>
                    <a:pt x="3063" y="204"/>
                  </a:cubicBezTo>
                  <a:cubicBezTo>
                    <a:pt x="3065" y="204"/>
                    <a:pt x="3067" y="203"/>
                    <a:pt x="3068" y="202"/>
                  </a:cubicBezTo>
                  <a:cubicBezTo>
                    <a:pt x="3069" y="201"/>
                    <a:pt x="3070" y="200"/>
                    <a:pt x="3073" y="200"/>
                  </a:cubicBezTo>
                  <a:cubicBezTo>
                    <a:pt x="3073" y="200"/>
                    <a:pt x="3073" y="200"/>
                    <a:pt x="3074" y="200"/>
                  </a:cubicBezTo>
                  <a:cubicBezTo>
                    <a:pt x="3085" y="204"/>
                    <a:pt x="3080" y="212"/>
                    <a:pt x="3082" y="221"/>
                  </a:cubicBezTo>
                  <a:cubicBezTo>
                    <a:pt x="3082" y="223"/>
                    <a:pt x="3086" y="227"/>
                    <a:pt x="3088" y="230"/>
                  </a:cubicBezTo>
                  <a:cubicBezTo>
                    <a:pt x="3090" y="233"/>
                    <a:pt x="3092" y="238"/>
                    <a:pt x="3094" y="240"/>
                  </a:cubicBezTo>
                  <a:cubicBezTo>
                    <a:pt x="3097" y="243"/>
                    <a:pt x="3100" y="245"/>
                    <a:pt x="3103" y="245"/>
                  </a:cubicBezTo>
                  <a:cubicBezTo>
                    <a:pt x="3108" y="245"/>
                    <a:pt x="3112" y="239"/>
                    <a:pt x="3111" y="229"/>
                  </a:cubicBezTo>
                  <a:cubicBezTo>
                    <a:pt x="3109" y="220"/>
                    <a:pt x="3096" y="199"/>
                    <a:pt x="3097" y="191"/>
                  </a:cubicBezTo>
                  <a:cubicBezTo>
                    <a:pt x="3099" y="180"/>
                    <a:pt x="3115" y="172"/>
                    <a:pt x="3123" y="167"/>
                  </a:cubicBezTo>
                  <a:cubicBezTo>
                    <a:pt x="3130" y="163"/>
                    <a:pt x="3134" y="156"/>
                    <a:pt x="3145" y="153"/>
                  </a:cubicBezTo>
                  <a:cubicBezTo>
                    <a:pt x="3144" y="143"/>
                    <a:pt x="3149" y="139"/>
                    <a:pt x="3150" y="131"/>
                  </a:cubicBezTo>
                  <a:cubicBezTo>
                    <a:pt x="3142" y="125"/>
                    <a:pt x="3147" y="114"/>
                    <a:pt x="3152" y="107"/>
                  </a:cubicBezTo>
                  <a:cubicBezTo>
                    <a:pt x="3152" y="107"/>
                    <a:pt x="3152" y="107"/>
                    <a:pt x="3152" y="107"/>
                  </a:cubicBezTo>
                  <a:cubicBezTo>
                    <a:pt x="3153" y="107"/>
                    <a:pt x="3154" y="106"/>
                    <a:pt x="3155" y="106"/>
                  </a:cubicBezTo>
                  <a:cubicBezTo>
                    <a:pt x="3156" y="106"/>
                    <a:pt x="3157" y="106"/>
                    <a:pt x="3159" y="106"/>
                  </a:cubicBezTo>
                  <a:cubicBezTo>
                    <a:pt x="3159" y="106"/>
                    <a:pt x="3160" y="106"/>
                    <a:pt x="3160" y="106"/>
                  </a:cubicBezTo>
                  <a:cubicBezTo>
                    <a:pt x="3166" y="97"/>
                    <a:pt x="3177" y="90"/>
                    <a:pt x="3190" y="88"/>
                  </a:cubicBezTo>
                  <a:cubicBezTo>
                    <a:pt x="3191" y="88"/>
                    <a:pt x="3192" y="88"/>
                    <a:pt x="3193" y="88"/>
                  </a:cubicBezTo>
                  <a:cubicBezTo>
                    <a:pt x="3195" y="88"/>
                    <a:pt x="3196" y="88"/>
                    <a:pt x="3198" y="88"/>
                  </a:cubicBezTo>
                  <a:cubicBezTo>
                    <a:pt x="3199" y="88"/>
                    <a:pt x="3200" y="88"/>
                    <a:pt x="3202" y="88"/>
                  </a:cubicBezTo>
                  <a:cubicBezTo>
                    <a:pt x="3206" y="88"/>
                    <a:pt x="3209" y="88"/>
                    <a:pt x="3211" y="84"/>
                  </a:cubicBezTo>
                  <a:cubicBezTo>
                    <a:pt x="3211" y="78"/>
                    <a:pt x="3202" y="79"/>
                    <a:pt x="3201" y="74"/>
                  </a:cubicBezTo>
                  <a:cubicBezTo>
                    <a:pt x="3205" y="67"/>
                    <a:pt x="3211" y="59"/>
                    <a:pt x="3221" y="57"/>
                  </a:cubicBezTo>
                  <a:cubicBezTo>
                    <a:pt x="3223" y="56"/>
                    <a:pt x="3224" y="56"/>
                    <a:pt x="3226" y="56"/>
                  </a:cubicBezTo>
                  <a:cubicBezTo>
                    <a:pt x="3226" y="56"/>
                    <a:pt x="3227" y="56"/>
                    <a:pt x="3227" y="56"/>
                  </a:cubicBezTo>
                  <a:cubicBezTo>
                    <a:pt x="3227" y="56"/>
                    <a:pt x="3227" y="56"/>
                    <a:pt x="3227" y="56"/>
                  </a:cubicBezTo>
                  <a:cubicBezTo>
                    <a:pt x="3229" y="56"/>
                    <a:pt x="3231" y="56"/>
                    <a:pt x="3232" y="56"/>
                  </a:cubicBezTo>
                  <a:cubicBezTo>
                    <a:pt x="3238" y="54"/>
                    <a:pt x="3241" y="50"/>
                    <a:pt x="3246" y="50"/>
                  </a:cubicBezTo>
                  <a:cubicBezTo>
                    <a:pt x="3246" y="50"/>
                    <a:pt x="3247" y="50"/>
                    <a:pt x="3248" y="50"/>
                  </a:cubicBezTo>
                  <a:cubicBezTo>
                    <a:pt x="3246" y="54"/>
                    <a:pt x="3245" y="57"/>
                    <a:pt x="3244" y="60"/>
                  </a:cubicBezTo>
                  <a:cubicBezTo>
                    <a:pt x="3248" y="64"/>
                    <a:pt x="3249" y="70"/>
                    <a:pt x="3257" y="71"/>
                  </a:cubicBezTo>
                  <a:cubicBezTo>
                    <a:pt x="3264" y="67"/>
                    <a:pt x="3264" y="57"/>
                    <a:pt x="3272" y="54"/>
                  </a:cubicBezTo>
                  <a:cubicBezTo>
                    <a:pt x="3273" y="54"/>
                    <a:pt x="3274" y="54"/>
                    <a:pt x="3275" y="54"/>
                  </a:cubicBezTo>
                  <a:cubicBezTo>
                    <a:pt x="3287" y="54"/>
                    <a:pt x="3294" y="50"/>
                    <a:pt x="3299" y="45"/>
                  </a:cubicBezTo>
                  <a:cubicBezTo>
                    <a:pt x="3308" y="45"/>
                    <a:pt x="3318" y="41"/>
                    <a:pt x="3316" y="34"/>
                  </a:cubicBezTo>
                  <a:cubicBezTo>
                    <a:pt x="3310" y="33"/>
                    <a:pt x="3302" y="30"/>
                    <a:pt x="3297" y="30"/>
                  </a:cubicBezTo>
                  <a:cubicBezTo>
                    <a:pt x="3293" y="32"/>
                    <a:pt x="3294" y="38"/>
                    <a:pt x="3291" y="41"/>
                  </a:cubicBezTo>
                  <a:cubicBezTo>
                    <a:pt x="3290" y="41"/>
                    <a:pt x="3289" y="41"/>
                    <a:pt x="3288" y="41"/>
                  </a:cubicBezTo>
                  <a:cubicBezTo>
                    <a:pt x="3273" y="41"/>
                    <a:pt x="3259" y="34"/>
                    <a:pt x="3257" y="21"/>
                  </a:cubicBezTo>
                  <a:cubicBezTo>
                    <a:pt x="3256" y="21"/>
                    <a:pt x="3255" y="21"/>
                    <a:pt x="3254" y="21"/>
                  </a:cubicBezTo>
                  <a:cubicBezTo>
                    <a:pt x="3254" y="21"/>
                    <a:pt x="3253" y="21"/>
                    <a:pt x="3252" y="21"/>
                  </a:cubicBezTo>
                  <a:cubicBezTo>
                    <a:pt x="3252" y="21"/>
                    <a:pt x="3251" y="21"/>
                    <a:pt x="3250" y="21"/>
                  </a:cubicBezTo>
                  <a:cubicBezTo>
                    <a:pt x="3249" y="21"/>
                    <a:pt x="3248" y="21"/>
                    <a:pt x="3248" y="19"/>
                  </a:cubicBezTo>
                  <a:cubicBezTo>
                    <a:pt x="3250" y="11"/>
                    <a:pt x="3267" y="18"/>
                    <a:pt x="3267" y="7"/>
                  </a:cubicBezTo>
                  <a:cubicBezTo>
                    <a:pt x="3263" y="4"/>
                    <a:pt x="3258" y="4"/>
                    <a:pt x="3254" y="4"/>
                  </a:cubicBezTo>
                  <a:cubicBezTo>
                    <a:pt x="3243" y="4"/>
                    <a:pt x="3231" y="11"/>
                    <a:pt x="3224" y="16"/>
                  </a:cubicBezTo>
                  <a:cubicBezTo>
                    <a:pt x="3212" y="24"/>
                    <a:pt x="3202" y="36"/>
                    <a:pt x="3188" y="36"/>
                  </a:cubicBezTo>
                  <a:cubicBezTo>
                    <a:pt x="3187" y="36"/>
                    <a:pt x="3187" y="36"/>
                    <a:pt x="3186" y="36"/>
                  </a:cubicBezTo>
                  <a:cubicBezTo>
                    <a:pt x="3186" y="28"/>
                    <a:pt x="3196" y="28"/>
                    <a:pt x="3203" y="25"/>
                  </a:cubicBezTo>
                  <a:cubicBezTo>
                    <a:pt x="3212" y="16"/>
                    <a:pt x="3223" y="8"/>
                    <a:pt x="323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351" name="组合 350"/>
          <p:cNvGrpSpPr/>
          <p:nvPr/>
        </p:nvGrpSpPr>
        <p:grpSpPr>
          <a:xfrm>
            <a:off x="3073251" y="1804718"/>
            <a:ext cx="359990" cy="359990"/>
            <a:chOff x="2387600" y="2311381"/>
            <a:chExt cx="1219603" cy="1219603"/>
          </a:xfrm>
        </p:grpSpPr>
        <p:sp>
          <p:nvSpPr>
            <p:cNvPr id="352" name="泪滴形 351"/>
            <p:cNvSpPr/>
            <p:nvPr/>
          </p:nvSpPr>
          <p:spPr>
            <a:xfrm rot="18900000" flipH="1" flipV="1">
              <a:off x="2387600" y="2311381"/>
              <a:ext cx="1219603" cy="1219603"/>
            </a:xfrm>
            <a:prstGeom prst="teardrop">
              <a:avLst/>
            </a:prstGeom>
            <a:gradFill flip="none" rotWithShape="0">
              <a:gsLst>
                <a:gs pos="0">
                  <a:schemeClr val="bg1">
                    <a:lumMod val="8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2700000" scaled="1"/>
              <a:tileRect/>
            </a:gradFill>
            <a:ln w="1270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0000"/>
                    </a:schemeClr>
                  </a:gs>
                </a:gsLst>
                <a:lin ang="13500000" scaled="0"/>
                <a:tileRect/>
              </a:gradFill>
            </a:ln>
            <a:effectLst>
              <a:outerShdw blurRad="177800" dist="88900" dir="2700000" algn="tl" rotWithShape="0">
                <a:prstClr val="black">
                  <a:alpha val="3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3" name="椭圆 352"/>
            <p:cNvSpPr/>
            <p:nvPr/>
          </p:nvSpPr>
          <p:spPr>
            <a:xfrm>
              <a:off x="2565783" y="2489564"/>
              <a:ext cx="863236" cy="863236"/>
            </a:xfrm>
            <a:prstGeom prst="ellipse">
              <a:avLst/>
            </a:prstGeom>
            <a:solidFill>
              <a:srgbClr val="FFB850"/>
            </a:solidFill>
            <a:ln w="9525">
              <a:gradFill flip="none" rotWithShape="1">
                <a:gsLst>
                  <a:gs pos="0">
                    <a:schemeClr val="bg1">
                      <a:lumMod val="70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50800" dist="254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54" name="TextBox 353"/>
          <p:cNvSpPr txBox="1"/>
          <p:nvPr/>
        </p:nvSpPr>
        <p:spPr>
          <a:xfrm>
            <a:off x="3442380" y="1762836"/>
            <a:ext cx="345002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FFB8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诚信铸就品质</a:t>
            </a:r>
            <a:endParaRPr lang="en-US" altLang="zh-CN" sz="2800" b="1" dirty="0">
              <a:solidFill>
                <a:srgbClr val="FFB8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800" b="1" dirty="0">
                <a:solidFill>
                  <a:srgbClr val="FFB8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创新引领未来。</a:t>
            </a:r>
          </a:p>
        </p:txBody>
      </p:sp>
      <p:grpSp>
        <p:nvGrpSpPr>
          <p:cNvPr id="355" name="组合 354"/>
          <p:cNvGrpSpPr/>
          <p:nvPr/>
        </p:nvGrpSpPr>
        <p:grpSpPr>
          <a:xfrm>
            <a:off x="5200246" y="2976591"/>
            <a:ext cx="359990" cy="359990"/>
            <a:chOff x="2387600" y="2311381"/>
            <a:chExt cx="1219603" cy="1219603"/>
          </a:xfrm>
        </p:grpSpPr>
        <p:sp>
          <p:nvSpPr>
            <p:cNvPr id="356" name="泪滴形 355"/>
            <p:cNvSpPr/>
            <p:nvPr/>
          </p:nvSpPr>
          <p:spPr>
            <a:xfrm rot="18900000" flipH="1" flipV="1">
              <a:off x="2387600" y="2311381"/>
              <a:ext cx="1219603" cy="1219603"/>
            </a:xfrm>
            <a:prstGeom prst="teardrop">
              <a:avLst/>
            </a:prstGeom>
            <a:gradFill flip="none" rotWithShape="0">
              <a:gsLst>
                <a:gs pos="0">
                  <a:schemeClr val="bg1">
                    <a:lumMod val="8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2700000" scaled="1"/>
              <a:tileRect/>
            </a:gradFill>
            <a:ln w="1270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0000"/>
                    </a:schemeClr>
                  </a:gs>
                </a:gsLst>
                <a:lin ang="13500000" scaled="0"/>
                <a:tileRect/>
              </a:gradFill>
            </a:ln>
            <a:effectLst>
              <a:outerShdw blurRad="177800" dist="88900" dir="2700000" algn="tl" rotWithShape="0">
                <a:prstClr val="black">
                  <a:alpha val="3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7" name="椭圆 356"/>
            <p:cNvSpPr/>
            <p:nvPr/>
          </p:nvSpPr>
          <p:spPr>
            <a:xfrm>
              <a:off x="2565783" y="2489564"/>
              <a:ext cx="863236" cy="863236"/>
            </a:xfrm>
            <a:prstGeom prst="ellipse">
              <a:avLst/>
            </a:prstGeom>
            <a:solidFill>
              <a:srgbClr val="F8353D"/>
            </a:solidFill>
            <a:ln w="9525">
              <a:gradFill flip="none" rotWithShape="1">
                <a:gsLst>
                  <a:gs pos="0">
                    <a:schemeClr val="bg1">
                      <a:lumMod val="70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50800" dist="254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58" name="TextBox 357"/>
          <p:cNvSpPr txBox="1"/>
          <p:nvPr/>
        </p:nvSpPr>
        <p:spPr>
          <a:xfrm>
            <a:off x="5569375" y="2934709"/>
            <a:ext cx="326739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F8353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机会只留给</a:t>
            </a:r>
            <a:endParaRPr lang="en-US" altLang="zh-CN" sz="2800" b="1" dirty="0">
              <a:solidFill>
                <a:srgbClr val="F8353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800" b="1" dirty="0">
                <a:solidFill>
                  <a:srgbClr val="F8353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r>
              <a:rPr lang="zh-CN" altLang="en-US" sz="2800" b="1" dirty="0">
                <a:solidFill>
                  <a:srgbClr val="F8353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有准备的人。</a:t>
            </a:r>
          </a:p>
        </p:txBody>
      </p:sp>
      <p:grpSp>
        <p:nvGrpSpPr>
          <p:cNvPr id="359" name="组合 358"/>
          <p:cNvGrpSpPr/>
          <p:nvPr/>
        </p:nvGrpSpPr>
        <p:grpSpPr>
          <a:xfrm>
            <a:off x="6712414" y="1752455"/>
            <a:ext cx="359990" cy="359990"/>
            <a:chOff x="2387600" y="2311381"/>
            <a:chExt cx="1219603" cy="1219603"/>
          </a:xfrm>
        </p:grpSpPr>
        <p:sp>
          <p:nvSpPr>
            <p:cNvPr id="360" name="泪滴形 359"/>
            <p:cNvSpPr/>
            <p:nvPr/>
          </p:nvSpPr>
          <p:spPr>
            <a:xfrm rot="18900000" flipH="1" flipV="1">
              <a:off x="2387600" y="2311381"/>
              <a:ext cx="1219603" cy="1219603"/>
            </a:xfrm>
            <a:prstGeom prst="teardrop">
              <a:avLst/>
            </a:prstGeom>
            <a:gradFill flip="none" rotWithShape="0">
              <a:gsLst>
                <a:gs pos="0">
                  <a:schemeClr val="bg1">
                    <a:lumMod val="85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2700000" scaled="1"/>
              <a:tileRect/>
            </a:gradFill>
            <a:ln w="1270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0000"/>
                    </a:schemeClr>
                  </a:gs>
                </a:gsLst>
                <a:lin ang="13500000" scaled="0"/>
                <a:tileRect/>
              </a:gradFill>
            </a:ln>
            <a:effectLst>
              <a:outerShdw blurRad="177800" dist="88900" dir="2700000" algn="tl" rotWithShape="0">
                <a:prstClr val="black">
                  <a:alpha val="3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1" name="椭圆 360"/>
            <p:cNvSpPr/>
            <p:nvPr/>
          </p:nvSpPr>
          <p:spPr>
            <a:xfrm>
              <a:off x="2565783" y="2489564"/>
              <a:ext cx="863236" cy="863236"/>
            </a:xfrm>
            <a:prstGeom prst="ellipse">
              <a:avLst/>
            </a:prstGeom>
            <a:solidFill>
              <a:srgbClr val="01ACBE"/>
            </a:solidFill>
            <a:ln w="9525">
              <a:gradFill flip="none" rotWithShape="1">
                <a:gsLst>
                  <a:gs pos="0">
                    <a:schemeClr val="bg1">
                      <a:lumMod val="70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50800" dist="254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62" name="TextBox 361"/>
          <p:cNvSpPr txBox="1"/>
          <p:nvPr/>
        </p:nvSpPr>
        <p:spPr>
          <a:xfrm>
            <a:off x="7081543" y="1710573"/>
            <a:ext cx="326451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01ACB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时机不待人</a:t>
            </a:r>
            <a:endParaRPr lang="en-US" altLang="zh-CN" sz="2800" b="1" dirty="0">
              <a:solidFill>
                <a:srgbClr val="01ACB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800" b="1" dirty="0">
                <a:solidFill>
                  <a:srgbClr val="01ACB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r>
              <a:rPr lang="zh-CN" altLang="en-US" sz="2800" b="1" dirty="0">
                <a:solidFill>
                  <a:srgbClr val="01ACB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机遇不等人。</a:t>
            </a:r>
          </a:p>
        </p:txBody>
      </p:sp>
      <p:sp>
        <p:nvSpPr>
          <p:cNvPr id="363" name="文本框 9"/>
          <p:cNvSpPr txBox="1"/>
          <p:nvPr/>
        </p:nvSpPr>
        <p:spPr>
          <a:xfrm>
            <a:off x="1921123" y="3812016"/>
            <a:ext cx="8254030" cy="1084912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en-US" altLang="zh-CN" sz="6600" b="1" dirty="0">
                <a:solidFill>
                  <a:schemeClr val="bg1">
                    <a:lumMod val="75000"/>
                  </a:schemeClr>
                </a:solidFill>
                <a:latin typeface="Impact MT Std" pitchFamily="34" charset="0"/>
              </a:rPr>
              <a:t>CHERISH THE TIME</a:t>
            </a:r>
            <a:endParaRPr lang="en-US" altLang="zh-CN" sz="6600" b="1" dirty="0">
              <a:solidFill>
                <a:schemeClr val="bg1">
                  <a:lumMod val="75000"/>
                </a:schemeClr>
              </a:solidFill>
              <a:latin typeface="Impact MT Std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 advTm="0">
        <p14:switch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0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5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000"/>
                            </p:stCondLst>
                            <p:childTnLst>
                              <p:par>
                                <p:cTn id="5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 animBg="1"/>
      <p:bldP spid="15" grpId="0"/>
      <p:bldP spid="354" grpId="0"/>
      <p:bldP spid="358" grpId="0"/>
      <p:bldP spid="362" grpId="0"/>
      <p:bldP spid="363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572778" y="2085345"/>
            <a:ext cx="2763946" cy="3446339"/>
            <a:chOff x="3295850" y="1908877"/>
            <a:chExt cx="3738030" cy="4660916"/>
          </a:xfrm>
        </p:grpSpPr>
        <p:sp>
          <p:nvSpPr>
            <p:cNvPr id="3" name="圆角矩形 2"/>
            <p:cNvSpPr/>
            <p:nvPr/>
          </p:nvSpPr>
          <p:spPr>
            <a:xfrm rot="2760000">
              <a:off x="3098889" y="2634801"/>
              <a:ext cx="4660916" cy="3209067"/>
            </a:xfrm>
            <a:prstGeom prst="roundRect">
              <a:avLst>
                <a:gd name="adj" fmla="val 50000"/>
              </a:avLst>
            </a:prstGeom>
            <a:gradFill>
              <a:gsLst>
                <a:gs pos="33000">
                  <a:srgbClr val="6C6C6C">
                    <a:alpha val="42000"/>
                  </a:srgbClr>
                </a:gs>
                <a:gs pos="0">
                  <a:schemeClr val="tx1">
                    <a:alpha val="54000"/>
                  </a:schemeClr>
                </a:gs>
                <a:gs pos="100000">
                  <a:srgbClr val="D8D8D8">
                    <a:alpha val="0"/>
                  </a:srgbClr>
                </a:gs>
              </a:gsLst>
              <a:lin ang="0" scaled="0"/>
            </a:gradFill>
            <a:ln>
              <a:noFill/>
            </a:ln>
            <a:effectLst>
              <a:softEdge rad="254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" name="Freeform 5"/>
            <p:cNvSpPr/>
            <p:nvPr/>
          </p:nvSpPr>
          <p:spPr bwMode="auto">
            <a:xfrm rot="10800000">
              <a:off x="3295850" y="2263222"/>
              <a:ext cx="2643765" cy="2343151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73000">
                  <a:srgbClr val="ECECEC"/>
                </a:gs>
                <a:gs pos="100000">
                  <a:srgbClr val="D9D9D9"/>
                </a:gs>
              </a:gsLst>
              <a:lin ang="2700000" scaled="1"/>
              <a:tileRect/>
            </a:gradFill>
            <a:ln w="25400">
              <a:gradFill flip="none" rotWithShape="1">
                <a:gsLst>
                  <a:gs pos="29000">
                    <a:srgbClr val="E0E0E0"/>
                  </a:gs>
                  <a:gs pos="0">
                    <a:srgbClr val="999999"/>
                  </a:gs>
                  <a:gs pos="83000">
                    <a:schemeClr val="bg1"/>
                  </a:gs>
                </a:gsLst>
                <a:lin ang="2700000" scaled="1"/>
                <a:tileRect/>
              </a:gradFill>
            </a:ln>
            <a:effectLst>
              <a:outerShdw blurRad="355600" dist="88900" dir="2700000" algn="tl" rotWithShape="0">
                <a:prstClr val="black">
                  <a:alpha val="28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" name="圆角矩形 4"/>
            <p:cNvSpPr/>
            <p:nvPr/>
          </p:nvSpPr>
          <p:spPr>
            <a:xfrm rot="2760000">
              <a:off x="3358628" y="2852802"/>
              <a:ext cx="3953506" cy="2592561"/>
            </a:xfrm>
            <a:prstGeom prst="roundRect">
              <a:avLst>
                <a:gd name="adj" fmla="val 50000"/>
              </a:avLst>
            </a:prstGeom>
            <a:gradFill>
              <a:gsLst>
                <a:gs pos="37000">
                  <a:srgbClr val="6C6C6C">
                    <a:alpha val="50000"/>
                  </a:srgbClr>
                </a:gs>
                <a:gs pos="0">
                  <a:schemeClr val="tx1">
                    <a:alpha val="61000"/>
                  </a:schemeClr>
                </a:gs>
                <a:gs pos="100000">
                  <a:srgbClr val="D8D8D8">
                    <a:alpha val="0"/>
                  </a:srgbClr>
                </a:gs>
              </a:gsLst>
              <a:lin ang="0" scaled="0"/>
            </a:gradFill>
            <a:ln>
              <a:noFill/>
            </a:ln>
            <a:effectLst>
              <a:softEdge rad="254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Freeform 5"/>
            <p:cNvSpPr/>
            <p:nvPr/>
          </p:nvSpPr>
          <p:spPr bwMode="auto">
            <a:xfrm rot="10800000">
              <a:off x="3589408" y="2523401"/>
              <a:ext cx="2056648" cy="1822794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25400">
              <a:noFill/>
            </a:ln>
            <a:effectLst>
              <a:outerShdw blurRad="254000" dist="114300" dir="2700000" algn="tl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7" name="圆角矩形 6"/>
          <p:cNvSpPr/>
          <p:nvPr/>
        </p:nvSpPr>
        <p:spPr>
          <a:xfrm>
            <a:off x="4535182" y="2625703"/>
            <a:ext cx="5193268" cy="1001440"/>
          </a:xfrm>
          <a:prstGeom prst="roundRect">
            <a:avLst>
              <a:gd name="adj" fmla="val 9976"/>
            </a:avLst>
          </a:prstGeom>
          <a:solidFill>
            <a:schemeClr val="accent5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" name="组合 7"/>
          <p:cNvGrpSpPr/>
          <p:nvPr/>
        </p:nvGrpSpPr>
        <p:grpSpPr>
          <a:xfrm>
            <a:off x="4628900" y="3044179"/>
            <a:ext cx="158010" cy="158012"/>
            <a:chOff x="4486616" y="3001075"/>
            <a:chExt cx="274695" cy="274699"/>
          </a:xfrm>
        </p:grpSpPr>
        <p:sp>
          <p:nvSpPr>
            <p:cNvPr id="9" name="椭圆 8"/>
            <p:cNvSpPr/>
            <p:nvPr/>
          </p:nvSpPr>
          <p:spPr>
            <a:xfrm rot="16200000">
              <a:off x="4486614" y="3001077"/>
              <a:ext cx="274699" cy="274695"/>
            </a:xfrm>
            <a:prstGeom prst="ellipse">
              <a:avLst/>
            </a:prstGeom>
            <a:gradFill>
              <a:gsLst>
                <a:gs pos="75000">
                  <a:schemeClr val="bg1">
                    <a:lumMod val="95000"/>
                  </a:schemeClr>
                </a:gs>
                <a:gs pos="55000">
                  <a:schemeClr val="bg1">
                    <a:lumMod val="65000"/>
                  </a:schemeClr>
                </a:gs>
                <a:gs pos="35000">
                  <a:schemeClr val="bg1">
                    <a:lumMod val="95000"/>
                  </a:schemeClr>
                </a:gs>
                <a:gs pos="17000">
                  <a:schemeClr val="bg1">
                    <a:lumMod val="65000"/>
                  </a:schemeClr>
                </a:gs>
                <a:gs pos="0">
                  <a:schemeClr val="bg1"/>
                </a:gs>
                <a:gs pos="100000">
                  <a:schemeClr val="bg1">
                    <a:lumMod val="65000"/>
                  </a:schemeClr>
                </a:gs>
              </a:gsLst>
              <a:lin ang="2700000" scaled="1"/>
            </a:gradFill>
            <a:ln>
              <a:noFill/>
            </a:ln>
            <a:effectLst>
              <a:outerShdw blurRad="127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7030A0"/>
                </a:solidFill>
              </a:endParaRPr>
            </a:p>
          </p:txBody>
        </p:sp>
        <p:sp>
          <p:nvSpPr>
            <p:cNvPr id="10" name="椭圆 9"/>
            <p:cNvSpPr/>
            <p:nvPr/>
          </p:nvSpPr>
          <p:spPr>
            <a:xfrm rot="16200000">
              <a:off x="4511585" y="3026055"/>
              <a:ext cx="224753" cy="224751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innerShdw blurRad="12700" dist="127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7030A0"/>
                </a:solidFill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4229561" y="3044179"/>
            <a:ext cx="158010" cy="158012"/>
            <a:chOff x="4486616" y="3001075"/>
            <a:chExt cx="274695" cy="274699"/>
          </a:xfrm>
        </p:grpSpPr>
        <p:sp>
          <p:nvSpPr>
            <p:cNvPr id="12" name="椭圆 11"/>
            <p:cNvSpPr/>
            <p:nvPr/>
          </p:nvSpPr>
          <p:spPr>
            <a:xfrm rot="16200000">
              <a:off x="4486614" y="3001077"/>
              <a:ext cx="274699" cy="274695"/>
            </a:xfrm>
            <a:prstGeom prst="ellipse">
              <a:avLst/>
            </a:prstGeom>
            <a:gradFill>
              <a:gsLst>
                <a:gs pos="75000">
                  <a:schemeClr val="bg1">
                    <a:lumMod val="95000"/>
                  </a:schemeClr>
                </a:gs>
                <a:gs pos="55000">
                  <a:schemeClr val="bg1">
                    <a:lumMod val="65000"/>
                  </a:schemeClr>
                </a:gs>
                <a:gs pos="35000">
                  <a:schemeClr val="bg1">
                    <a:lumMod val="95000"/>
                  </a:schemeClr>
                </a:gs>
                <a:gs pos="17000">
                  <a:schemeClr val="bg1">
                    <a:lumMod val="65000"/>
                  </a:schemeClr>
                </a:gs>
                <a:gs pos="0">
                  <a:schemeClr val="bg1"/>
                </a:gs>
                <a:gs pos="100000">
                  <a:schemeClr val="bg1">
                    <a:lumMod val="65000"/>
                  </a:schemeClr>
                </a:gs>
              </a:gsLst>
              <a:lin ang="2700000" scaled="1"/>
            </a:gradFill>
            <a:ln>
              <a:noFill/>
            </a:ln>
            <a:effectLst>
              <a:outerShdw blurRad="127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椭圆 12"/>
            <p:cNvSpPr/>
            <p:nvPr/>
          </p:nvSpPr>
          <p:spPr>
            <a:xfrm rot="16200000">
              <a:off x="4511585" y="3026055"/>
              <a:ext cx="224753" cy="224751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innerShdw blurRad="12700" dist="127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4318304" y="3089060"/>
            <a:ext cx="384317" cy="61430"/>
            <a:chOff x="4318304" y="3089060"/>
            <a:chExt cx="384317" cy="61430"/>
          </a:xfrm>
        </p:grpSpPr>
        <p:sp>
          <p:nvSpPr>
            <p:cNvPr id="15" name="圆角矩形 14"/>
            <p:cNvSpPr/>
            <p:nvPr/>
          </p:nvSpPr>
          <p:spPr>
            <a:xfrm rot="16200000">
              <a:off x="4499257" y="2947128"/>
              <a:ext cx="22409" cy="384316"/>
            </a:xfrm>
            <a:prstGeom prst="roundRect">
              <a:avLst>
                <a:gd name="adj" fmla="val 50000"/>
              </a:avLst>
            </a:prstGeom>
            <a:gradFill>
              <a:gsLst>
                <a:gs pos="74000">
                  <a:schemeClr val="bg1"/>
                </a:gs>
                <a:gs pos="52000">
                  <a:schemeClr val="bg1">
                    <a:lumMod val="85000"/>
                  </a:schemeClr>
                </a:gs>
                <a:gs pos="23000">
                  <a:schemeClr val="bg1">
                    <a:lumMod val="65000"/>
                  </a:schemeClr>
                </a:gs>
                <a:gs pos="0">
                  <a:schemeClr val="bg1">
                    <a:lumMod val="50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1"/>
            </a:gradFill>
            <a:ln w="9525">
              <a:gradFill flip="none" rotWithShape="1">
                <a:gsLst>
                  <a:gs pos="0">
                    <a:schemeClr val="bg1">
                      <a:lumMod val="65000"/>
                    </a:schemeClr>
                  </a:gs>
                  <a:gs pos="44000">
                    <a:schemeClr val="bg1">
                      <a:lumMod val="75000"/>
                    </a:schemeClr>
                  </a:gs>
                  <a:gs pos="78000">
                    <a:schemeClr val="bg1"/>
                  </a:gs>
                  <a:gs pos="61000">
                    <a:schemeClr val="bg1">
                      <a:lumMod val="10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0"/>
                <a:tileRect/>
              </a:gradFill>
            </a:ln>
            <a:effectLst>
              <a:outerShdw blurRad="254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圆角矩形 15"/>
            <p:cNvSpPr/>
            <p:nvPr/>
          </p:nvSpPr>
          <p:spPr>
            <a:xfrm rot="16200000">
              <a:off x="4499258" y="2908107"/>
              <a:ext cx="22409" cy="384316"/>
            </a:xfrm>
            <a:prstGeom prst="roundRect">
              <a:avLst>
                <a:gd name="adj" fmla="val 50000"/>
              </a:avLst>
            </a:prstGeom>
            <a:gradFill>
              <a:gsLst>
                <a:gs pos="74000">
                  <a:schemeClr val="bg1"/>
                </a:gs>
                <a:gs pos="52000">
                  <a:schemeClr val="bg1">
                    <a:lumMod val="85000"/>
                  </a:schemeClr>
                </a:gs>
                <a:gs pos="23000">
                  <a:schemeClr val="bg1">
                    <a:lumMod val="65000"/>
                  </a:schemeClr>
                </a:gs>
                <a:gs pos="0">
                  <a:schemeClr val="bg1">
                    <a:lumMod val="50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1"/>
            </a:gradFill>
            <a:ln w="9525">
              <a:gradFill flip="none" rotWithShape="1">
                <a:gsLst>
                  <a:gs pos="0">
                    <a:schemeClr val="bg1">
                      <a:lumMod val="65000"/>
                    </a:schemeClr>
                  </a:gs>
                  <a:gs pos="44000">
                    <a:schemeClr val="bg1">
                      <a:lumMod val="75000"/>
                    </a:schemeClr>
                  </a:gs>
                  <a:gs pos="78000">
                    <a:schemeClr val="bg1"/>
                  </a:gs>
                  <a:gs pos="61000">
                    <a:schemeClr val="bg1">
                      <a:lumMod val="10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0"/>
                <a:tileRect/>
              </a:gradFill>
            </a:ln>
            <a:effectLst>
              <a:outerShdw blurRad="254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7" name="文本框 40"/>
          <p:cNvSpPr txBox="1"/>
          <p:nvPr/>
        </p:nvSpPr>
        <p:spPr>
          <a:xfrm>
            <a:off x="5615378" y="2820062"/>
            <a:ext cx="35065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财务与融资</a:t>
            </a:r>
          </a:p>
        </p:txBody>
      </p:sp>
      <p:grpSp>
        <p:nvGrpSpPr>
          <p:cNvPr id="27" name="组合 26"/>
          <p:cNvGrpSpPr/>
          <p:nvPr/>
        </p:nvGrpSpPr>
        <p:grpSpPr>
          <a:xfrm>
            <a:off x="5030931" y="2884106"/>
            <a:ext cx="601529" cy="562742"/>
            <a:chOff x="5030931" y="2884106"/>
            <a:chExt cx="601529" cy="562742"/>
          </a:xfrm>
        </p:grpSpPr>
        <p:sp>
          <p:nvSpPr>
            <p:cNvPr id="28" name="椭圆 27"/>
            <p:cNvSpPr/>
            <p:nvPr/>
          </p:nvSpPr>
          <p:spPr>
            <a:xfrm>
              <a:off x="5055353" y="2884106"/>
              <a:ext cx="562742" cy="56274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5">
                    <a:lumMod val="75000"/>
                  </a:schemeClr>
                </a:solidFill>
                <a:latin typeface="Impact MT Std" pitchFamily="34" charset="0"/>
              </a:endParaRPr>
            </a:p>
          </p:txBody>
        </p:sp>
        <p:sp>
          <p:nvSpPr>
            <p:cNvPr id="29" name="文本框 58"/>
            <p:cNvSpPr txBox="1"/>
            <p:nvPr/>
          </p:nvSpPr>
          <p:spPr>
            <a:xfrm>
              <a:off x="5030931" y="2902999"/>
              <a:ext cx="60152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chemeClr val="accent5">
                      <a:lumMod val="75000"/>
                    </a:schemeClr>
                  </a:solidFill>
                  <a:latin typeface="Impact MT Std" pitchFamily="34" charset="0"/>
                </a:rPr>
                <a:t>05</a:t>
              </a:r>
              <a:endParaRPr lang="zh-CN" altLang="en-US" sz="2800" dirty="0">
                <a:solidFill>
                  <a:schemeClr val="accent5">
                    <a:lumMod val="75000"/>
                  </a:schemeClr>
                </a:solidFill>
                <a:latin typeface="Impact MT Std" pitchFamily="34" charset="0"/>
              </a:endParaRPr>
            </a:p>
          </p:txBody>
        </p:sp>
      </p:grpSp>
      <p:sp>
        <p:nvSpPr>
          <p:cNvPr id="23" name="KSO_Shape"/>
          <p:cNvSpPr/>
          <p:nvPr/>
        </p:nvSpPr>
        <p:spPr bwMode="auto">
          <a:xfrm>
            <a:off x="3147055" y="2780928"/>
            <a:ext cx="790292" cy="758680"/>
          </a:xfrm>
          <a:custGeom>
            <a:avLst/>
            <a:gdLst>
              <a:gd name="T0" fmla="*/ 1618108 w 3816350"/>
              <a:gd name="T1" fmla="*/ 3491708 h 3665538"/>
              <a:gd name="T2" fmla="*/ 3711914 w 3816350"/>
              <a:gd name="T3" fmla="*/ 3515947 h 3665538"/>
              <a:gd name="T4" fmla="*/ 1938033 w 3816350"/>
              <a:gd name="T5" fmla="*/ 3320852 h 3665538"/>
              <a:gd name="T6" fmla="*/ 2466975 w 3816350"/>
              <a:gd name="T7" fmla="*/ 3464378 h 3665538"/>
              <a:gd name="T8" fmla="*/ 1420823 w 3816350"/>
              <a:gd name="T9" fmla="*/ 3514907 h 3665538"/>
              <a:gd name="T10" fmla="*/ 1072366 w 3816350"/>
              <a:gd name="T11" fmla="*/ 3448171 h 3665538"/>
              <a:gd name="T12" fmla="*/ 350995 w 3816350"/>
              <a:gd name="T13" fmla="*/ 3613421 h 3665538"/>
              <a:gd name="T14" fmla="*/ 2826009 w 3816350"/>
              <a:gd name="T15" fmla="*/ 3416327 h 3665538"/>
              <a:gd name="T16" fmla="*/ 3710327 w 3816350"/>
              <a:gd name="T17" fmla="*/ 3553504 h 3665538"/>
              <a:gd name="T18" fmla="*/ 1625482 w 3816350"/>
              <a:gd name="T19" fmla="*/ 3379536 h 3665538"/>
              <a:gd name="T20" fmla="*/ 2426374 w 3816350"/>
              <a:gd name="T21" fmla="*/ 3213000 h 3665538"/>
              <a:gd name="T22" fmla="*/ 771525 w 3816350"/>
              <a:gd name="T23" fmla="*/ 3205163 h 3665538"/>
              <a:gd name="T24" fmla="*/ 1067953 w 3816350"/>
              <a:gd name="T25" fmla="*/ 3277053 h 3665538"/>
              <a:gd name="T26" fmla="*/ 784892 w 3816350"/>
              <a:gd name="T27" fmla="*/ 3451540 h 3665538"/>
              <a:gd name="T28" fmla="*/ 2490788 w 3816350"/>
              <a:gd name="T29" fmla="*/ 3116568 h 3665538"/>
              <a:gd name="T30" fmla="*/ 1449375 w 3816350"/>
              <a:gd name="T31" fmla="*/ 3307847 h 3665538"/>
              <a:gd name="T32" fmla="*/ 2434307 w 3816350"/>
              <a:gd name="T33" fmla="*/ 3163198 h 3665538"/>
              <a:gd name="T34" fmla="*/ 3783974 w 3816350"/>
              <a:gd name="T35" fmla="*/ 3278823 h 3665538"/>
              <a:gd name="T36" fmla="*/ 2635250 w 3816350"/>
              <a:gd name="T37" fmla="*/ 3206432 h 3665538"/>
              <a:gd name="T38" fmla="*/ 3815080 w 3816350"/>
              <a:gd name="T39" fmla="*/ 3040062 h 3665538"/>
              <a:gd name="T40" fmla="*/ 2866956 w 3816350"/>
              <a:gd name="T41" fmla="*/ 3006725 h 3665538"/>
              <a:gd name="T42" fmla="*/ 657993 w 3816350"/>
              <a:gd name="T43" fmla="*/ 3196983 h 3665538"/>
              <a:gd name="T44" fmla="*/ 872062 w 3816350"/>
              <a:gd name="T45" fmla="*/ 3214746 h 3665538"/>
              <a:gd name="T46" fmla="*/ 825374 w 3816350"/>
              <a:gd name="T47" fmla="*/ 2994614 h 3665538"/>
              <a:gd name="T48" fmla="*/ 1190307 w 3816350"/>
              <a:gd name="T49" fmla="*/ 3120223 h 3665538"/>
              <a:gd name="T50" fmla="*/ 273368 w 3816350"/>
              <a:gd name="T51" fmla="*/ 3120223 h 3665538"/>
              <a:gd name="T52" fmla="*/ 1472924 w 3816350"/>
              <a:gd name="T53" fmla="*/ 2958852 h 3665538"/>
              <a:gd name="T54" fmla="*/ 2445690 w 3816350"/>
              <a:gd name="T55" fmla="*/ 3096148 h 3665538"/>
              <a:gd name="T56" fmla="*/ 1403350 w 3816350"/>
              <a:gd name="T57" fmla="*/ 2909186 h 3665538"/>
              <a:gd name="T58" fmla="*/ 3767144 w 3816350"/>
              <a:gd name="T59" fmla="*/ 2880042 h 3665538"/>
              <a:gd name="T60" fmla="*/ 2660954 w 3816350"/>
              <a:gd name="T61" fmla="*/ 3062923 h 3665538"/>
              <a:gd name="T62" fmla="*/ 2077078 w 3816350"/>
              <a:gd name="T63" fmla="*/ 2755988 h 3665538"/>
              <a:gd name="T64" fmla="*/ 2064323 w 3816350"/>
              <a:gd name="T65" fmla="*/ 3023556 h 3665538"/>
              <a:gd name="T66" fmla="*/ 1553136 w 3816350"/>
              <a:gd name="T67" fmla="*/ 2926811 h 3665538"/>
              <a:gd name="T68" fmla="*/ 2489519 w 3816350"/>
              <a:gd name="T69" fmla="*/ 2707310 h 3665538"/>
              <a:gd name="T70" fmla="*/ 1846579 w 3816350"/>
              <a:gd name="T71" fmla="*/ 2621224 h 3665538"/>
              <a:gd name="T72" fmla="*/ 3411957 w 3816350"/>
              <a:gd name="T73" fmla="*/ 2738921 h 3665538"/>
              <a:gd name="T74" fmla="*/ 3080259 w 3816350"/>
              <a:gd name="T75" fmla="*/ 2936880 h 3665538"/>
              <a:gd name="T76" fmla="*/ 1829436 w 3816350"/>
              <a:gd name="T77" fmla="*/ 2582778 h 3665538"/>
              <a:gd name="T78" fmla="*/ 1856740 w 3816350"/>
              <a:gd name="T79" fmla="*/ 2801747 h 3665538"/>
              <a:gd name="T80" fmla="*/ 2088516 w 3816350"/>
              <a:gd name="T81" fmla="*/ 2619751 h 3665538"/>
              <a:gd name="T82" fmla="*/ 2403793 w 3816350"/>
              <a:gd name="T83" fmla="*/ 2645568 h 3665538"/>
              <a:gd name="T84" fmla="*/ 1545273 w 3816350"/>
              <a:gd name="T85" fmla="*/ 2758080 h 3665538"/>
              <a:gd name="T86" fmla="*/ 2737140 w 3816350"/>
              <a:gd name="T87" fmla="*/ 2576196 h 3665538"/>
              <a:gd name="T88" fmla="*/ 3655103 w 3816350"/>
              <a:gd name="T89" fmla="*/ 2636838 h 3665538"/>
              <a:gd name="T90" fmla="*/ 2771738 w 3816350"/>
              <a:gd name="T91" fmla="*/ 2448243 h 3665538"/>
              <a:gd name="T92" fmla="*/ 2989478 w 3816350"/>
              <a:gd name="T93" fmla="*/ 2307907 h 3665538"/>
              <a:gd name="T94" fmla="*/ 2867591 w 3816350"/>
              <a:gd name="T95" fmla="*/ 2234247 h 3665538"/>
              <a:gd name="T96" fmla="*/ 3696043 w 3816350"/>
              <a:gd name="T97" fmla="*/ 2367598 h 3665538"/>
              <a:gd name="T98" fmla="*/ 3314856 w 3816350"/>
              <a:gd name="T99" fmla="*/ 1892183 h 3665538"/>
              <a:gd name="T100" fmla="*/ 2974884 w 3816350"/>
              <a:gd name="T101" fmla="*/ 2068371 h 3665538"/>
              <a:gd name="T102" fmla="*/ 3799844 w 3816350"/>
              <a:gd name="T103" fmla="*/ 2062969 h 3665538"/>
              <a:gd name="T104" fmla="*/ 2637789 w 3816350"/>
              <a:gd name="T105" fmla="*/ 2027696 h 3665538"/>
              <a:gd name="T106" fmla="*/ 3189458 w 3816350"/>
              <a:gd name="T107" fmla="*/ 1697313 h 3665538"/>
              <a:gd name="T108" fmla="*/ 3015840 w 3816350"/>
              <a:gd name="T109" fmla="*/ 1948969 h 3665538"/>
              <a:gd name="T110" fmla="*/ 3354189 w 3816350"/>
              <a:gd name="T111" fmla="*/ 1860541 h 3665538"/>
              <a:gd name="T112" fmla="*/ 3468771 w 3816350"/>
              <a:gd name="T113" fmla="*/ 1695411 h 3665538"/>
              <a:gd name="T114" fmla="*/ 3173905 w 3816350"/>
              <a:gd name="T115" fmla="*/ 2035495 h 3665538"/>
              <a:gd name="T116" fmla="*/ 3074241 w 3816350"/>
              <a:gd name="T117" fmla="*/ 1681466 h 3665538"/>
              <a:gd name="T118" fmla="*/ 3386120 w 3816350"/>
              <a:gd name="T119" fmla="*/ 1131189 h 3665538"/>
              <a:gd name="T120" fmla="*/ 254975 w 3816350"/>
              <a:gd name="T121" fmla="*/ 2785759 h 3665538"/>
              <a:gd name="T122" fmla="*/ 1131353 w 3816350"/>
              <a:gd name="T123" fmla="*/ 1377803 h 3665538"/>
              <a:gd name="T124" fmla="*/ 2508155 w 3816350"/>
              <a:gd name="T125" fmla="*/ 314537 h 36655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816350" h="3665538">
                <a:moveTo>
                  <a:pt x="1892592" y="3532067"/>
                </a:moveTo>
                <a:lnTo>
                  <a:pt x="1892592" y="3635348"/>
                </a:lnTo>
                <a:lnTo>
                  <a:pt x="1913877" y="3636302"/>
                </a:lnTo>
                <a:lnTo>
                  <a:pt x="1935480" y="3636302"/>
                </a:lnTo>
                <a:lnTo>
                  <a:pt x="1965343" y="3635666"/>
                </a:lnTo>
                <a:lnTo>
                  <a:pt x="1965343" y="3532385"/>
                </a:lnTo>
                <a:lnTo>
                  <a:pt x="1935480" y="3532703"/>
                </a:lnTo>
                <a:lnTo>
                  <a:pt x="1913877" y="3532703"/>
                </a:lnTo>
                <a:lnTo>
                  <a:pt x="1892592" y="3532067"/>
                </a:lnTo>
                <a:close/>
                <a:moveTo>
                  <a:pt x="665284" y="3532067"/>
                </a:moveTo>
                <a:lnTo>
                  <a:pt x="665284" y="3635348"/>
                </a:lnTo>
                <a:lnTo>
                  <a:pt x="686575" y="3636302"/>
                </a:lnTo>
                <a:lnTo>
                  <a:pt x="708185" y="3636302"/>
                </a:lnTo>
                <a:lnTo>
                  <a:pt x="738374" y="3635666"/>
                </a:lnTo>
                <a:lnTo>
                  <a:pt x="738374" y="3532385"/>
                </a:lnTo>
                <a:lnTo>
                  <a:pt x="708185" y="3532703"/>
                </a:lnTo>
                <a:lnTo>
                  <a:pt x="686575" y="3532703"/>
                </a:lnTo>
                <a:lnTo>
                  <a:pt x="665284" y="3532067"/>
                </a:lnTo>
                <a:close/>
                <a:moveTo>
                  <a:pt x="1746773" y="3519356"/>
                </a:moveTo>
                <a:lnTo>
                  <a:pt x="1746773" y="3623272"/>
                </a:lnTo>
                <a:lnTo>
                  <a:pt x="1764563" y="3625497"/>
                </a:lnTo>
                <a:lnTo>
                  <a:pt x="1782671" y="3628039"/>
                </a:lnTo>
                <a:lnTo>
                  <a:pt x="1800780" y="3629628"/>
                </a:lnTo>
                <a:lnTo>
                  <a:pt x="1819841" y="3631535"/>
                </a:lnTo>
                <a:lnTo>
                  <a:pt x="1819841" y="3527618"/>
                </a:lnTo>
                <a:lnTo>
                  <a:pt x="1800780" y="3526029"/>
                </a:lnTo>
                <a:lnTo>
                  <a:pt x="1782671" y="3524123"/>
                </a:lnTo>
                <a:lnTo>
                  <a:pt x="1764563" y="3521580"/>
                </a:lnTo>
                <a:lnTo>
                  <a:pt x="1746773" y="3519356"/>
                </a:lnTo>
                <a:close/>
                <a:moveTo>
                  <a:pt x="519421" y="3519356"/>
                </a:moveTo>
                <a:lnTo>
                  <a:pt x="519421" y="3623272"/>
                </a:lnTo>
                <a:lnTo>
                  <a:pt x="537217" y="3625497"/>
                </a:lnTo>
                <a:lnTo>
                  <a:pt x="555330" y="3628039"/>
                </a:lnTo>
                <a:lnTo>
                  <a:pt x="573762" y="3629946"/>
                </a:lnTo>
                <a:lnTo>
                  <a:pt x="592511" y="3631535"/>
                </a:lnTo>
                <a:lnTo>
                  <a:pt x="592511" y="3527618"/>
                </a:lnTo>
                <a:lnTo>
                  <a:pt x="573762" y="3526029"/>
                </a:lnTo>
                <a:lnTo>
                  <a:pt x="555330" y="3524123"/>
                </a:lnTo>
                <a:lnTo>
                  <a:pt x="537217" y="3521580"/>
                </a:lnTo>
                <a:lnTo>
                  <a:pt x="519421" y="3519356"/>
                </a:lnTo>
                <a:close/>
                <a:moveTo>
                  <a:pt x="3151360" y="3517220"/>
                </a:moveTo>
                <a:lnTo>
                  <a:pt x="3151360" y="3632118"/>
                </a:lnTo>
                <a:lnTo>
                  <a:pt x="3174848" y="3632755"/>
                </a:lnTo>
                <a:lnTo>
                  <a:pt x="3198972" y="3633073"/>
                </a:lnTo>
                <a:lnTo>
                  <a:pt x="3231983" y="3632755"/>
                </a:lnTo>
                <a:lnTo>
                  <a:pt x="3231983" y="3517539"/>
                </a:lnTo>
                <a:lnTo>
                  <a:pt x="3198972" y="3517857"/>
                </a:lnTo>
                <a:lnTo>
                  <a:pt x="3174848" y="3517539"/>
                </a:lnTo>
                <a:lnTo>
                  <a:pt x="3151360" y="3517220"/>
                </a:lnTo>
                <a:close/>
                <a:moveTo>
                  <a:pt x="2989478" y="3502580"/>
                </a:moveTo>
                <a:lnTo>
                  <a:pt x="2989478" y="3618432"/>
                </a:lnTo>
                <a:lnTo>
                  <a:pt x="3009158" y="3620979"/>
                </a:lnTo>
                <a:lnTo>
                  <a:pt x="3029472" y="3623525"/>
                </a:lnTo>
                <a:lnTo>
                  <a:pt x="3049469" y="3625753"/>
                </a:lnTo>
                <a:lnTo>
                  <a:pt x="3070419" y="3627344"/>
                </a:lnTo>
                <a:lnTo>
                  <a:pt x="3070419" y="3512446"/>
                </a:lnTo>
                <a:lnTo>
                  <a:pt x="3049469" y="3510537"/>
                </a:lnTo>
                <a:lnTo>
                  <a:pt x="3029472" y="3507990"/>
                </a:lnTo>
                <a:lnTo>
                  <a:pt x="3009158" y="3505763"/>
                </a:lnTo>
                <a:lnTo>
                  <a:pt x="2989478" y="3502580"/>
                </a:lnTo>
                <a:close/>
                <a:moveTo>
                  <a:pt x="1600953" y="3486306"/>
                </a:moveTo>
                <a:lnTo>
                  <a:pt x="1600953" y="3591494"/>
                </a:lnTo>
                <a:lnTo>
                  <a:pt x="1618744" y="3596578"/>
                </a:lnTo>
                <a:lnTo>
                  <a:pt x="1636217" y="3601345"/>
                </a:lnTo>
                <a:lnTo>
                  <a:pt x="1654960" y="3606112"/>
                </a:lnTo>
                <a:lnTo>
                  <a:pt x="1673704" y="3610243"/>
                </a:lnTo>
                <a:lnTo>
                  <a:pt x="1673704" y="3506009"/>
                </a:lnTo>
                <a:lnTo>
                  <a:pt x="1654960" y="3501242"/>
                </a:lnTo>
                <a:lnTo>
                  <a:pt x="1636217" y="3496475"/>
                </a:lnTo>
                <a:lnTo>
                  <a:pt x="1618108" y="3491708"/>
                </a:lnTo>
                <a:lnTo>
                  <a:pt x="1600953" y="3486306"/>
                </a:lnTo>
                <a:close/>
                <a:moveTo>
                  <a:pt x="373875" y="3486306"/>
                </a:moveTo>
                <a:lnTo>
                  <a:pt x="373875" y="3591494"/>
                </a:lnTo>
                <a:lnTo>
                  <a:pt x="391353" y="3596578"/>
                </a:lnTo>
                <a:lnTo>
                  <a:pt x="409149" y="3601345"/>
                </a:lnTo>
                <a:lnTo>
                  <a:pt x="427581" y="3606112"/>
                </a:lnTo>
                <a:lnTo>
                  <a:pt x="446648" y="3610243"/>
                </a:lnTo>
                <a:lnTo>
                  <a:pt x="446648" y="3506009"/>
                </a:lnTo>
                <a:lnTo>
                  <a:pt x="427581" y="3501242"/>
                </a:lnTo>
                <a:lnTo>
                  <a:pt x="409149" y="3496475"/>
                </a:lnTo>
                <a:lnTo>
                  <a:pt x="390718" y="3491708"/>
                </a:lnTo>
                <a:lnTo>
                  <a:pt x="373875" y="3486306"/>
                </a:lnTo>
                <a:close/>
                <a:moveTo>
                  <a:pt x="2827597" y="3465978"/>
                </a:moveTo>
                <a:lnTo>
                  <a:pt x="2827597" y="3583104"/>
                </a:lnTo>
                <a:lnTo>
                  <a:pt x="2846959" y="3589151"/>
                </a:lnTo>
                <a:lnTo>
                  <a:pt x="2866956" y="3594243"/>
                </a:lnTo>
                <a:lnTo>
                  <a:pt x="2887588" y="3599336"/>
                </a:lnTo>
                <a:lnTo>
                  <a:pt x="2908220" y="3604110"/>
                </a:lnTo>
                <a:lnTo>
                  <a:pt x="2908220" y="3487939"/>
                </a:lnTo>
                <a:lnTo>
                  <a:pt x="2887588" y="3482847"/>
                </a:lnTo>
                <a:lnTo>
                  <a:pt x="2866956" y="3477436"/>
                </a:lnTo>
                <a:lnTo>
                  <a:pt x="2846959" y="3472025"/>
                </a:lnTo>
                <a:lnTo>
                  <a:pt x="2827597" y="3465978"/>
                </a:lnTo>
                <a:close/>
                <a:moveTo>
                  <a:pt x="2402802" y="3447218"/>
                </a:moveTo>
                <a:lnTo>
                  <a:pt x="2397719" y="3450714"/>
                </a:lnTo>
                <a:lnTo>
                  <a:pt x="2391365" y="3453891"/>
                </a:lnTo>
                <a:lnTo>
                  <a:pt x="2383740" y="3457387"/>
                </a:lnTo>
                <a:lnTo>
                  <a:pt x="2376433" y="3460565"/>
                </a:lnTo>
                <a:lnTo>
                  <a:pt x="2347841" y="3472005"/>
                </a:lnTo>
                <a:lnTo>
                  <a:pt x="2347841" y="3562893"/>
                </a:lnTo>
                <a:lnTo>
                  <a:pt x="2355784" y="3558761"/>
                </a:lnTo>
                <a:lnTo>
                  <a:pt x="2363408" y="3554630"/>
                </a:lnTo>
                <a:lnTo>
                  <a:pt x="2371033" y="3550181"/>
                </a:lnTo>
                <a:lnTo>
                  <a:pt x="2378340" y="3545414"/>
                </a:lnTo>
                <a:lnTo>
                  <a:pt x="2385329" y="3540648"/>
                </a:lnTo>
                <a:lnTo>
                  <a:pt x="2391683" y="3535881"/>
                </a:lnTo>
                <a:lnTo>
                  <a:pt x="2397719" y="3531114"/>
                </a:lnTo>
                <a:lnTo>
                  <a:pt x="2402802" y="3526983"/>
                </a:lnTo>
                <a:lnTo>
                  <a:pt x="2402802" y="3447218"/>
                </a:lnTo>
                <a:close/>
                <a:moveTo>
                  <a:pt x="1175646" y="3447218"/>
                </a:moveTo>
                <a:lnTo>
                  <a:pt x="1170561" y="3450714"/>
                </a:lnTo>
                <a:lnTo>
                  <a:pt x="1164205" y="3453891"/>
                </a:lnTo>
                <a:lnTo>
                  <a:pt x="1156578" y="3457387"/>
                </a:lnTo>
                <a:lnTo>
                  <a:pt x="1149269" y="3460565"/>
                </a:lnTo>
                <a:lnTo>
                  <a:pt x="1120669" y="3472005"/>
                </a:lnTo>
                <a:lnTo>
                  <a:pt x="1120669" y="3562893"/>
                </a:lnTo>
                <a:lnTo>
                  <a:pt x="1128613" y="3558761"/>
                </a:lnTo>
                <a:lnTo>
                  <a:pt x="1136240" y="3554630"/>
                </a:lnTo>
                <a:lnTo>
                  <a:pt x="1144185" y="3550181"/>
                </a:lnTo>
                <a:lnTo>
                  <a:pt x="1151176" y="3545414"/>
                </a:lnTo>
                <a:lnTo>
                  <a:pt x="1158167" y="3540648"/>
                </a:lnTo>
                <a:lnTo>
                  <a:pt x="1164523" y="3535881"/>
                </a:lnTo>
                <a:lnTo>
                  <a:pt x="1170561" y="3531114"/>
                </a:lnTo>
                <a:lnTo>
                  <a:pt x="1175646" y="3526347"/>
                </a:lnTo>
                <a:lnTo>
                  <a:pt x="1175646" y="3447218"/>
                </a:lnTo>
                <a:close/>
                <a:moveTo>
                  <a:pt x="3717945" y="3422692"/>
                </a:moveTo>
                <a:lnTo>
                  <a:pt x="3711914" y="3426193"/>
                </a:lnTo>
                <a:lnTo>
                  <a:pt x="3704931" y="3430013"/>
                </a:lnTo>
                <a:lnTo>
                  <a:pt x="3696678" y="3433832"/>
                </a:lnTo>
                <a:lnTo>
                  <a:pt x="3688425" y="3437651"/>
                </a:lnTo>
                <a:lnTo>
                  <a:pt x="3671285" y="3444335"/>
                </a:lnTo>
                <a:lnTo>
                  <a:pt x="3656684" y="3450064"/>
                </a:lnTo>
                <a:lnTo>
                  <a:pt x="3656684" y="3551276"/>
                </a:lnTo>
                <a:lnTo>
                  <a:pt x="3665254" y="3546820"/>
                </a:lnTo>
                <a:lnTo>
                  <a:pt x="3674142" y="3542046"/>
                </a:lnTo>
                <a:lnTo>
                  <a:pt x="3682394" y="3537272"/>
                </a:lnTo>
                <a:lnTo>
                  <a:pt x="3690647" y="3532179"/>
                </a:lnTo>
                <a:lnTo>
                  <a:pt x="3698582" y="3526769"/>
                </a:lnTo>
                <a:lnTo>
                  <a:pt x="3705566" y="3521358"/>
                </a:lnTo>
                <a:lnTo>
                  <a:pt x="3711914" y="3515947"/>
                </a:lnTo>
                <a:lnTo>
                  <a:pt x="3717945" y="3510855"/>
                </a:lnTo>
                <a:lnTo>
                  <a:pt x="3717945" y="3422692"/>
                </a:lnTo>
                <a:close/>
                <a:moveTo>
                  <a:pt x="1455133" y="3410672"/>
                </a:moveTo>
                <a:lnTo>
                  <a:pt x="1455133" y="3516813"/>
                </a:lnTo>
                <a:lnTo>
                  <a:pt x="1457675" y="3519674"/>
                </a:lnTo>
                <a:lnTo>
                  <a:pt x="1460216" y="3522534"/>
                </a:lnTo>
                <a:lnTo>
                  <a:pt x="1466888" y="3528572"/>
                </a:lnTo>
                <a:lnTo>
                  <a:pt x="1475466" y="3534610"/>
                </a:lnTo>
                <a:lnTo>
                  <a:pt x="1484679" y="3540965"/>
                </a:lnTo>
                <a:lnTo>
                  <a:pt x="1495162" y="3547639"/>
                </a:lnTo>
                <a:lnTo>
                  <a:pt x="1505964" y="3553677"/>
                </a:lnTo>
                <a:lnTo>
                  <a:pt x="1517083" y="3559715"/>
                </a:lnTo>
                <a:lnTo>
                  <a:pt x="1528202" y="3564799"/>
                </a:lnTo>
                <a:lnTo>
                  <a:pt x="1528202" y="3457387"/>
                </a:lnTo>
                <a:lnTo>
                  <a:pt x="1517083" y="3452302"/>
                </a:lnTo>
                <a:lnTo>
                  <a:pt x="1506917" y="3446582"/>
                </a:lnTo>
                <a:lnTo>
                  <a:pt x="1497068" y="3441180"/>
                </a:lnTo>
                <a:lnTo>
                  <a:pt x="1487538" y="3435142"/>
                </a:lnTo>
                <a:lnTo>
                  <a:pt x="1478960" y="3429422"/>
                </a:lnTo>
                <a:lnTo>
                  <a:pt x="1470700" y="3423384"/>
                </a:lnTo>
                <a:lnTo>
                  <a:pt x="1462758" y="3417028"/>
                </a:lnTo>
                <a:lnTo>
                  <a:pt x="1455133" y="3410672"/>
                </a:lnTo>
                <a:close/>
                <a:moveTo>
                  <a:pt x="227694" y="3410672"/>
                </a:moveTo>
                <a:lnTo>
                  <a:pt x="227694" y="3516813"/>
                </a:lnTo>
                <a:lnTo>
                  <a:pt x="230237" y="3519674"/>
                </a:lnTo>
                <a:lnTo>
                  <a:pt x="233097" y="3522534"/>
                </a:lnTo>
                <a:lnTo>
                  <a:pt x="239770" y="3528572"/>
                </a:lnTo>
                <a:lnTo>
                  <a:pt x="248033" y="3534610"/>
                </a:lnTo>
                <a:lnTo>
                  <a:pt x="257566" y="3540965"/>
                </a:lnTo>
                <a:lnTo>
                  <a:pt x="267735" y="3547639"/>
                </a:lnTo>
                <a:lnTo>
                  <a:pt x="278858" y="3553677"/>
                </a:lnTo>
                <a:lnTo>
                  <a:pt x="289662" y="3559715"/>
                </a:lnTo>
                <a:lnTo>
                  <a:pt x="300785" y="3564799"/>
                </a:lnTo>
                <a:lnTo>
                  <a:pt x="300785" y="3457387"/>
                </a:lnTo>
                <a:lnTo>
                  <a:pt x="289662" y="3452302"/>
                </a:lnTo>
                <a:lnTo>
                  <a:pt x="279493" y="3446582"/>
                </a:lnTo>
                <a:lnTo>
                  <a:pt x="269642" y="3441180"/>
                </a:lnTo>
                <a:lnTo>
                  <a:pt x="260108" y="3435142"/>
                </a:lnTo>
                <a:lnTo>
                  <a:pt x="251528" y="3429422"/>
                </a:lnTo>
                <a:lnTo>
                  <a:pt x="243266" y="3423384"/>
                </a:lnTo>
                <a:lnTo>
                  <a:pt x="235321" y="3417028"/>
                </a:lnTo>
                <a:lnTo>
                  <a:pt x="227694" y="3410672"/>
                </a:lnTo>
                <a:close/>
                <a:moveTo>
                  <a:pt x="2665715" y="3381953"/>
                </a:moveTo>
                <a:lnTo>
                  <a:pt x="2665715" y="3500670"/>
                </a:lnTo>
                <a:lnTo>
                  <a:pt x="2668254" y="3503216"/>
                </a:lnTo>
                <a:lnTo>
                  <a:pt x="2671429" y="3506399"/>
                </a:lnTo>
                <a:lnTo>
                  <a:pt x="2678729" y="3512765"/>
                </a:lnTo>
                <a:lnTo>
                  <a:pt x="2687934" y="3519767"/>
                </a:lnTo>
                <a:lnTo>
                  <a:pt x="2698726" y="3527087"/>
                </a:lnTo>
                <a:lnTo>
                  <a:pt x="2710153" y="3534089"/>
                </a:lnTo>
                <a:lnTo>
                  <a:pt x="2722215" y="3541409"/>
                </a:lnTo>
                <a:lnTo>
                  <a:pt x="2734594" y="3547457"/>
                </a:lnTo>
                <a:lnTo>
                  <a:pt x="2746656" y="3553504"/>
                </a:lnTo>
                <a:lnTo>
                  <a:pt x="2746656" y="3434150"/>
                </a:lnTo>
                <a:lnTo>
                  <a:pt x="2734594" y="3428103"/>
                </a:lnTo>
                <a:lnTo>
                  <a:pt x="2723167" y="3422374"/>
                </a:lnTo>
                <a:lnTo>
                  <a:pt x="2712058" y="3416009"/>
                </a:lnTo>
                <a:lnTo>
                  <a:pt x="2701583" y="3409325"/>
                </a:lnTo>
                <a:lnTo>
                  <a:pt x="2691743" y="3402959"/>
                </a:lnTo>
                <a:lnTo>
                  <a:pt x="2682538" y="3396276"/>
                </a:lnTo>
                <a:lnTo>
                  <a:pt x="2673650" y="3388955"/>
                </a:lnTo>
                <a:lnTo>
                  <a:pt x="2665715" y="3381953"/>
                </a:lnTo>
                <a:close/>
                <a:moveTo>
                  <a:pt x="1916773" y="3320218"/>
                </a:moveTo>
                <a:lnTo>
                  <a:pt x="1916773" y="3423312"/>
                </a:lnTo>
                <a:lnTo>
                  <a:pt x="1938033" y="3423629"/>
                </a:lnTo>
                <a:lnTo>
                  <a:pt x="1959928" y="3424263"/>
                </a:lnTo>
                <a:lnTo>
                  <a:pt x="1989755" y="3423629"/>
                </a:lnTo>
                <a:lnTo>
                  <a:pt x="1989755" y="3320535"/>
                </a:lnTo>
                <a:lnTo>
                  <a:pt x="1959293" y="3320852"/>
                </a:lnTo>
                <a:lnTo>
                  <a:pt x="1938033" y="3320852"/>
                </a:lnTo>
                <a:lnTo>
                  <a:pt x="1916773" y="3320218"/>
                </a:lnTo>
                <a:close/>
                <a:moveTo>
                  <a:pt x="1404938" y="3314700"/>
                </a:moveTo>
                <a:lnTo>
                  <a:pt x="1408115" y="3320420"/>
                </a:lnTo>
                <a:lnTo>
                  <a:pt x="1411928" y="3325505"/>
                </a:lnTo>
                <a:lnTo>
                  <a:pt x="1415740" y="3330590"/>
                </a:lnTo>
                <a:lnTo>
                  <a:pt x="1419552" y="3335992"/>
                </a:lnTo>
                <a:lnTo>
                  <a:pt x="1424000" y="3340759"/>
                </a:lnTo>
                <a:lnTo>
                  <a:pt x="1428447" y="3346161"/>
                </a:lnTo>
                <a:lnTo>
                  <a:pt x="1438296" y="3356013"/>
                </a:lnTo>
                <a:lnTo>
                  <a:pt x="1448780" y="3365229"/>
                </a:lnTo>
                <a:lnTo>
                  <a:pt x="1460852" y="3374444"/>
                </a:lnTo>
                <a:lnTo>
                  <a:pt x="1472924" y="3383025"/>
                </a:lnTo>
                <a:lnTo>
                  <a:pt x="1486267" y="3391287"/>
                </a:lnTo>
                <a:lnTo>
                  <a:pt x="1500563" y="3399550"/>
                </a:lnTo>
                <a:lnTo>
                  <a:pt x="1515494" y="3407494"/>
                </a:lnTo>
                <a:lnTo>
                  <a:pt x="1531061" y="3415121"/>
                </a:lnTo>
                <a:lnTo>
                  <a:pt x="1547263" y="3422113"/>
                </a:lnTo>
                <a:lnTo>
                  <a:pt x="1564101" y="3428786"/>
                </a:lnTo>
                <a:lnTo>
                  <a:pt x="1581574" y="3435142"/>
                </a:lnTo>
                <a:lnTo>
                  <a:pt x="1599682" y="3441498"/>
                </a:lnTo>
                <a:lnTo>
                  <a:pt x="1618108" y="3447218"/>
                </a:lnTo>
                <a:lnTo>
                  <a:pt x="1637170" y="3452620"/>
                </a:lnTo>
                <a:lnTo>
                  <a:pt x="1656866" y="3457705"/>
                </a:lnTo>
                <a:lnTo>
                  <a:pt x="1676881" y="3462472"/>
                </a:lnTo>
                <a:lnTo>
                  <a:pt x="1697213" y="3466921"/>
                </a:lnTo>
                <a:lnTo>
                  <a:pt x="1718180" y="3471052"/>
                </a:lnTo>
                <a:lnTo>
                  <a:pt x="1738830" y="3474865"/>
                </a:lnTo>
                <a:lnTo>
                  <a:pt x="1760116" y="3478361"/>
                </a:lnTo>
                <a:lnTo>
                  <a:pt x="1782036" y="3480903"/>
                </a:lnTo>
                <a:lnTo>
                  <a:pt x="1803639" y="3483763"/>
                </a:lnTo>
                <a:lnTo>
                  <a:pt x="1825877" y="3486306"/>
                </a:lnTo>
                <a:lnTo>
                  <a:pt x="1847798" y="3488213"/>
                </a:lnTo>
                <a:lnTo>
                  <a:pt x="1870036" y="3489801"/>
                </a:lnTo>
                <a:lnTo>
                  <a:pt x="1891957" y="3490755"/>
                </a:lnTo>
                <a:lnTo>
                  <a:pt x="1914513" y="3492026"/>
                </a:lnTo>
                <a:lnTo>
                  <a:pt x="1936751" y="3492344"/>
                </a:lnTo>
                <a:lnTo>
                  <a:pt x="1959307" y="3492979"/>
                </a:lnTo>
                <a:lnTo>
                  <a:pt x="1978051" y="3492344"/>
                </a:lnTo>
                <a:lnTo>
                  <a:pt x="1996794" y="3492026"/>
                </a:lnTo>
                <a:lnTo>
                  <a:pt x="2015538" y="3491708"/>
                </a:lnTo>
                <a:lnTo>
                  <a:pt x="2034599" y="3490437"/>
                </a:lnTo>
                <a:lnTo>
                  <a:pt x="2053025" y="3489801"/>
                </a:lnTo>
                <a:lnTo>
                  <a:pt x="2071769" y="3488213"/>
                </a:lnTo>
                <a:lnTo>
                  <a:pt x="2090513" y="3486624"/>
                </a:lnTo>
                <a:lnTo>
                  <a:pt x="2108621" y="3484717"/>
                </a:lnTo>
                <a:lnTo>
                  <a:pt x="2127365" y="3482492"/>
                </a:lnTo>
                <a:lnTo>
                  <a:pt x="2145473" y="3480268"/>
                </a:lnTo>
                <a:lnTo>
                  <a:pt x="2163581" y="3477408"/>
                </a:lnTo>
                <a:lnTo>
                  <a:pt x="2181372" y="3474865"/>
                </a:lnTo>
                <a:lnTo>
                  <a:pt x="2199163" y="3471688"/>
                </a:lnTo>
                <a:lnTo>
                  <a:pt x="2216318" y="3468510"/>
                </a:lnTo>
                <a:lnTo>
                  <a:pt x="2233473" y="3464696"/>
                </a:lnTo>
                <a:lnTo>
                  <a:pt x="2250311" y="3460883"/>
                </a:lnTo>
                <a:lnTo>
                  <a:pt x="2266830" y="3457069"/>
                </a:lnTo>
                <a:lnTo>
                  <a:pt x="2283668" y="3452620"/>
                </a:lnTo>
                <a:lnTo>
                  <a:pt x="2299235" y="3448171"/>
                </a:lnTo>
                <a:lnTo>
                  <a:pt x="2315119" y="3443404"/>
                </a:lnTo>
                <a:lnTo>
                  <a:pt x="2330051" y="3438320"/>
                </a:lnTo>
                <a:lnTo>
                  <a:pt x="2344982" y="3432917"/>
                </a:lnTo>
                <a:lnTo>
                  <a:pt x="2359278" y="3427833"/>
                </a:lnTo>
                <a:lnTo>
                  <a:pt x="2373574" y="3421795"/>
                </a:lnTo>
                <a:lnTo>
                  <a:pt x="2386917" y="3415757"/>
                </a:lnTo>
                <a:lnTo>
                  <a:pt x="2399942" y="3409719"/>
                </a:lnTo>
                <a:lnTo>
                  <a:pt x="2412650" y="3403363"/>
                </a:lnTo>
                <a:lnTo>
                  <a:pt x="2424722" y="3396690"/>
                </a:lnTo>
                <a:lnTo>
                  <a:pt x="2436159" y="3389380"/>
                </a:lnTo>
                <a:lnTo>
                  <a:pt x="2446961" y="3382389"/>
                </a:lnTo>
                <a:lnTo>
                  <a:pt x="2457444" y="3375080"/>
                </a:lnTo>
                <a:lnTo>
                  <a:pt x="2466975" y="3367453"/>
                </a:lnTo>
                <a:lnTo>
                  <a:pt x="2466975" y="3464378"/>
                </a:lnTo>
                <a:lnTo>
                  <a:pt x="2466657" y="3464696"/>
                </a:lnTo>
                <a:lnTo>
                  <a:pt x="2466340" y="3472641"/>
                </a:lnTo>
                <a:lnTo>
                  <a:pt x="2466022" y="3477408"/>
                </a:lnTo>
                <a:lnTo>
                  <a:pt x="2464751" y="3482492"/>
                </a:lnTo>
                <a:lnTo>
                  <a:pt x="2463480" y="3487895"/>
                </a:lnTo>
                <a:lnTo>
                  <a:pt x="2461892" y="3492344"/>
                </a:lnTo>
                <a:lnTo>
                  <a:pt x="2459986" y="3497111"/>
                </a:lnTo>
                <a:lnTo>
                  <a:pt x="2457444" y="3501877"/>
                </a:lnTo>
                <a:lnTo>
                  <a:pt x="2455220" y="3506962"/>
                </a:lnTo>
                <a:lnTo>
                  <a:pt x="2452361" y="3511729"/>
                </a:lnTo>
                <a:lnTo>
                  <a:pt x="2449184" y="3516178"/>
                </a:lnTo>
                <a:lnTo>
                  <a:pt x="2445690" y="3520945"/>
                </a:lnTo>
                <a:lnTo>
                  <a:pt x="2441878" y="3525712"/>
                </a:lnTo>
                <a:lnTo>
                  <a:pt x="2437748" y="3529843"/>
                </a:lnTo>
                <a:lnTo>
                  <a:pt x="2429170" y="3539059"/>
                </a:lnTo>
                <a:lnTo>
                  <a:pt x="2419322" y="3547639"/>
                </a:lnTo>
                <a:lnTo>
                  <a:pt x="2408202" y="3556537"/>
                </a:lnTo>
                <a:lnTo>
                  <a:pt x="2396130" y="3564799"/>
                </a:lnTo>
                <a:lnTo>
                  <a:pt x="2383423" y="3572744"/>
                </a:lnTo>
                <a:lnTo>
                  <a:pt x="2369127" y="3580689"/>
                </a:lnTo>
                <a:lnTo>
                  <a:pt x="2354195" y="3587998"/>
                </a:lnTo>
                <a:lnTo>
                  <a:pt x="2338311" y="3595625"/>
                </a:lnTo>
                <a:lnTo>
                  <a:pt x="2321791" y="3602298"/>
                </a:lnTo>
                <a:lnTo>
                  <a:pt x="2304636" y="3608972"/>
                </a:lnTo>
                <a:lnTo>
                  <a:pt x="2285892" y="3615328"/>
                </a:lnTo>
                <a:lnTo>
                  <a:pt x="2266830" y="3621683"/>
                </a:lnTo>
                <a:lnTo>
                  <a:pt x="2247134" y="3627086"/>
                </a:lnTo>
                <a:lnTo>
                  <a:pt x="2226802" y="3632806"/>
                </a:lnTo>
                <a:lnTo>
                  <a:pt x="2205516" y="3637255"/>
                </a:lnTo>
                <a:lnTo>
                  <a:pt x="2183278" y="3642022"/>
                </a:lnTo>
                <a:lnTo>
                  <a:pt x="2160722" y="3646471"/>
                </a:lnTo>
                <a:lnTo>
                  <a:pt x="2137848" y="3649967"/>
                </a:lnTo>
                <a:lnTo>
                  <a:pt x="2114340" y="3653462"/>
                </a:lnTo>
                <a:lnTo>
                  <a:pt x="2089877" y="3656640"/>
                </a:lnTo>
                <a:lnTo>
                  <a:pt x="2065415" y="3659182"/>
                </a:lnTo>
                <a:lnTo>
                  <a:pt x="2040000" y="3661407"/>
                </a:lnTo>
                <a:lnTo>
                  <a:pt x="2014267" y="3662996"/>
                </a:lnTo>
                <a:lnTo>
                  <a:pt x="1988217" y="3664267"/>
                </a:lnTo>
                <a:lnTo>
                  <a:pt x="1962166" y="3664903"/>
                </a:lnTo>
                <a:lnTo>
                  <a:pt x="1935480" y="3665538"/>
                </a:lnTo>
                <a:lnTo>
                  <a:pt x="1908159" y="3664903"/>
                </a:lnTo>
                <a:lnTo>
                  <a:pt x="1881155" y="3664267"/>
                </a:lnTo>
                <a:lnTo>
                  <a:pt x="1854469" y="3662996"/>
                </a:lnTo>
                <a:lnTo>
                  <a:pt x="1828419" y="3661089"/>
                </a:lnTo>
                <a:lnTo>
                  <a:pt x="1803004" y="3659182"/>
                </a:lnTo>
                <a:lnTo>
                  <a:pt x="1777588" y="3656322"/>
                </a:lnTo>
                <a:lnTo>
                  <a:pt x="1752809" y="3653145"/>
                </a:lnTo>
                <a:lnTo>
                  <a:pt x="1728664" y="3649649"/>
                </a:lnTo>
                <a:lnTo>
                  <a:pt x="1705155" y="3645835"/>
                </a:lnTo>
                <a:lnTo>
                  <a:pt x="1682282" y="3641069"/>
                </a:lnTo>
                <a:lnTo>
                  <a:pt x="1660043" y="3636302"/>
                </a:lnTo>
                <a:lnTo>
                  <a:pt x="1638440" y="3631217"/>
                </a:lnTo>
                <a:lnTo>
                  <a:pt x="1617791" y="3625497"/>
                </a:lnTo>
                <a:lnTo>
                  <a:pt x="1597776" y="3619777"/>
                </a:lnTo>
                <a:lnTo>
                  <a:pt x="1578397" y="3613421"/>
                </a:lnTo>
                <a:lnTo>
                  <a:pt x="1559653" y="3606747"/>
                </a:lnTo>
                <a:lnTo>
                  <a:pt x="1542498" y="3599438"/>
                </a:lnTo>
                <a:lnTo>
                  <a:pt x="1525343" y="3592447"/>
                </a:lnTo>
                <a:lnTo>
                  <a:pt x="1509776" y="3584820"/>
                </a:lnTo>
                <a:lnTo>
                  <a:pt x="1495162" y="3576875"/>
                </a:lnTo>
                <a:lnTo>
                  <a:pt x="1481184" y="3568613"/>
                </a:lnTo>
                <a:lnTo>
                  <a:pt x="1468159" y="3560350"/>
                </a:lnTo>
                <a:lnTo>
                  <a:pt x="1456404" y="3551770"/>
                </a:lnTo>
                <a:lnTo>
                  <a:pt x="1445603" y="3542554"/>
                </a:lnTo>
                <a:lnTo>
                  <a:pt x="1440837" y="3538423"/>
                </a:lnTo>
                <a:lnTo>
                  <a:pt x="1436390" y="3533656"/>
                </a:lnTo>
                <a:lnTo>
                  <a:pt x="1431942" y="3529207"/>
                </a:lnTo>
                <a:lnTo>
                  <a:pt x="1428130" y="3524440"/>
                </a:lnTo>
                <a:lnTo>
                  <a:pt x="1424318" y="3519674"/>
                </a:lnTo>
                <a:lnTo>
                  <a:pt x="1420823" y="3514907"/>
                </a:lnTo>
                <a:lnTo>
                  <a:pt x="1417646" y="3510140"/>
                </a:lnTo>
                <a:lnTo>
                  <a:pt x="1415105" y="3505055"/>
                </a:lnTo>
                <a:lnTo>
                  <a:pt x="1412563" y="3500288"/>
                </a:lnTo>
                <a:lnTo>
                  <a:pt x="1410339" y="3495204"/>
                </a:lnTo>
                <a:lnTo>
                  <a:pt x="1408115" y="3490437"/>
                </a:lnTo>
                <a:lnTo>
                  <a:pt x="1407162" y="3485352"/>
                </a:lnTo>
                <a:lnTo>
                  <a:pt x="1405892" y="3480268"/>
                </a:lnTo>
                <a:lnTo>
                  <a:pt x="1404621" y="3475183"/>
                </a:lnTo>
                <a:lnTo>
                  <a:pt x="1404303" y="3470099"/>
                </a:lnTo>
                <a:lnTo>
                  <a:pt x="1404303" y="3464696"/>
                </a:lnTo>
                <a:lnTo>
                  <a:pt x="1403350" y="3464696"/>
                </a:lnTo>
                <a:lnTo>
                  <a:pt x="1403350" y="3333132"/>
                </a:lnTo>
                <a:lnTo>
                  <a:pt x="1403350" y="3329318"/>
                </a:lnTo>
                <a:lnTo>
                  <a:pt x="1403985" y="3322327"/>
                </a:lnTo>
                <a:lnTo>
                  <a:pt x="1404938" y="3314700"/>
                </a:lnTo>
                <a:close/>
                <a:moveTo>
                  <a:pt x="177802" y="3314700"/>
                </a:moveTo>
                <a:lnTo>
                  <a:pt x="180980" y="3320420"/>
                </a:lnTo>
                <a:lnTo>
                  <a:pt x="184476" y="3325505"/>
                </a:lnTo>
                <a:lnTo>
                  <a:pt x="188289" y="3330590"/>
                </a:lnTo>
                <a:lnTo>
                  <a:pt x="192420" y="3335992"/>
                </a:lnTo>
                <a:lnTo>
                  <a:pt x="196551" y="3340759"/>
                </a:lnTo>
                <a:lnTo>
                  <a:pt x="201000" y="3346161"/>
                </a:lnTo>
                <a:lnTo>
                  <a:pt x="210852" y="3356013"/>
                </a:lnTo>
                <a:lnTo>
                  <a:pt x="221656" y="3365229"/>
                </a:lnTo>
                <a:lnTo>
                  <a:pt x="233414" y="3374444"/>
                </a:lnTo>
                <a:lnTo>
                  <a:pt x="245490" y="3383025"/>
                </a:lnTo>
                <a:lnTo>
                  <a:pt x="259155" y="3391287"/>
                </a:lnTo>
                <a:lnTo>
                  <a:pt x="273138" y="3399550"/>
                </a:lnTo>
                <a:lnTo>
                  <a:pt x="288073" y="3407494"/>
                </a:lnTo>
                <a:lnTo>
                  <a:pt x="303645" y="3415121"/>
                </a:lnTo>
                <a:lnTo>
                  <a:pt x="319852" y="3422113"/>
                </a:lnTo>
                <a:lnTo>
                  <a:pt x="336694" y="3428786"/>
                </a:lnTo>
                <a:lnTo>
                  <a:pt x="354173" y="3435142"/>
                </a:lnTo>
                <a:lnTo>
                  <a:pt x="372286" y="3441498"/>
                </a:lnTo>
                <a:lnTo>
                  <a:pt x="390718" y="3447218"/>
                </a:lnTo>
                <a:lnTo>
                  <a:pt x="409785" y="3452620"/>
                </a:lnTo>
                <a:lnTo>
                  <a:pt x="429488" y="3457705"/>
                </a:lnTo>
                <a:lnTo>
                  <a:pt x="449826" y="3462472"/>
                </a:lnTo>
                <a:lnTo>
                  <a:pt x="469846" y="3466921"/>
                </a:lnTo>
                <a:lnTo>
                  <a:pt x="490820" y="3471052"/>
                </a:lnTo>
                <a:lnTo>
                  <a:pt x="511794" y="3474865"/>
                </a:lnTo>
                <a:lnTo>
                  <a:pt x="533085" y="3478361"/>
                </a:lnTo>
                <a:lnTo>
                  <a:pt x="554695" y="3480903"/>
                </a:lnTo>
                <a:lnTo>
                  <a:pt x="576304" y="3483763"/>
                </a:lnTo>
                <a:lnTo>
                  <a:pt x="598549" y="3486306"/>
                </a:lnTo>
                <a:lnTo>
                  <a:pt x="620476" y="3488213"/>
                </a:lnTo>
                <a:lnTo>
                  <a:pt x="642721" y="3489801"/>
                </a:lnTo>
                <a:lnTo>
                  <a:pt x="664966" y="3490755"/>
                </a:lnTo>
                <a:lnTo>
                  <a:pt x="687211" y="3492026"/>
                </a:lnTo>
                <a:lnTo>
                  <a:pt x="709456" y="3492344"/>
                </a:lnTo>
                <a:lnTo>
                  <a:pt x="732018" y="3492344"/>
                </a:lnTo>
                <a:lnTo>
                  <a:pt x="750768" y="3492344"/>
                </a:lnTo>
                <a:lnTo>
                  <a:pt x="769517" y="3492026"/>
                </a:lnTo>
                <a:lnTo>
                  <a:pt x="788266" y="3491708"/>
                </a:lnTo>
                <a:lnTo>
                  <a:pt x="807333" y="3490437"/>
                </a:lnTo>
                <a:lnTo>
                  <a:pt x="825765" y="3489801"/>
                </a:lnTo>
                <a:lnTo>
                  <a:pt x="844832" y="3488213"/>
                </a:lnTo>
                <a:lnTo>
                  <a:pt x="863263" y="3486624"/>
                </a:lnTo>
                <a:lnTo>
                  <a:pt x="881695" y="3484717"/>
                </a:lnTo>
                <a:lnTo>
                  <a:pt x="900126" y="3482492"/>
                </a:lnTo>
                <a:lnTo>
                  <a:pt x="918240" y="3480268"/>
                </a:lnTo>
                <a:lnTo>
                  <a:pt x="936354" y="3477408"/>
                </a:lnTo>
                <a:lnTo>
                  <a:pt x="954150" y="3474865"/>
                </a:lnTo>
                <a:lnTo>
                  <a:pt x="971946" y="3471688"/>
                </a:lnTo>
                <a:lnTo>
                  <a:pt x="989424" y="3468510"/>
                </a:lnTo>
                <a:lnTo>
                  <a:pt x="1006266" y="3464696"/>
                </a:lnTo>
                <a:lnTo>
                  <a:pt x="1023109" y="3460883"/>
                </a:lnTo>
                <a:lnTo>
                  <a:pt x="1039952" y="3457069"/>
                </a:lnTo>
                <a:lnTo>
                  <a:pt x="1056476" y="3452620"/>
                </a:lnTo>
                <a:lnTo>
                  <a:pt x="1072366" y="3448171"/>
                </a:lnTo>
                <a:lnTo>
                  <a:pt x="1087937" y="3443087"/>
                </a:lnTo>
                <a:lnTo>
                  <a:pt x="1102873" y="3438320"/>
                </a:lnTo>
                <a:lnTo>
                  <a:pt x="1118126" y="3432917"/>
                </a:lnTo>
                <a:lnTo>
                  <a:pt x="1132109" y="3427833"/>
                </a:lnTo>
                <a:lnTo>
                  <a:pt x="1146409" y="3421795"/>
                </a:lnTo>
                <a:lnTo>
                  <a:pt x="1159756" y="3415757"/>
                </a:lnTo>
                <a:lnTo>
                  <a:pt x="1172785" y="3409719"/>
                </a:lnTo>
                <a:lnTo>
                  <a:pt x="1185497" y="3403363"/>
                </a:lnTo>
                <a:lnTo>
                  <a:pt x="1197890" y="3396690"/>
                </a:lnTo>
                <a:lnTo>
                  <a:pt x="1209331" y="3389380"/>
                </a:lnTo>
                <a:lnTo>
                  <a:pt x="1219818" y="3382389"/>
                </a:lnTo>
                <a:lnTo>
                  <a:pt x="1230622" y="3375080"/>
                </a:lnTo>
                <a:lnTo>
                  <a:pt x="1239838" y="3367453"/>
                </a:lnTo>
                <a:lnTo>
                  <a:pt x="1239838" y="3464378"/>
                </a:lnTo>
                <a:lnTo>
                  <a:pt x="1239838" y="3464696"/>
                </a:lnTo>
                <a:lnTo>
                  <a:pt x="1239520" y="3468827"/>
                </a:lnTo>
                <a:lnTo>
                  <a:pt x="1239202" y="3472641"/>
                </a:lnTo>
                <a:lnTo>
                  <a:pt x="1238885" y="3477408"/>
                </a:lnTo>
                <a:lnTo>
                  <a:pt x="1237614" y="3482492"/>
                </a:lnTo>
                <a:lnTo>
                  <a:pt x="1236342" y="3487895"/>
                </a:lnTo>
                <a:lnTo>
                  <a:pt x="1234754" y="3492344"/>
                </a:lnTo>
                <a:lnTo>
                  <a:pt x="1232847" y="3497111"/>
                </a:lnTo>
                <a:lnTo>
                  <a:pt x="1230622" y="3501877"/>
                </a:lnTo>
                <a:lnTo>
                  <a:pt x="1228080" y="3506962"/>
                </a:lnTo>
                <a:lnTo>
                  <a:pt x="1225538" y="3511729"/>
                </a:lnTo>
                <a:lnTo>
                  <a:pt x="1222360" y="3516178"/>
                </a:lnTo>
                <a:lnTo>
                  <a:pt x="1218546" y="3520945"/>
                </a:lnTo>
                <a:lnTo>
                  <a:pt x="1214733" y="3525712"/>
                </a:lnTo>
                <a:lnTo>
                  <a:pt x="1210920" y="3529843"/>
                </a:lnTo>
                <a:lnTo>
                  <a:pt x="1202022" y="3539059"/>
                </a:lnTo>
                <a:lnTo>
                  <a:pt x="1192170" y="3547639"/>
                </a:lnTo>
                <a:lnTo>
                  <a:pt x="1181048" y="3556537"/>
                </a:lnTo>
                <a:lnTo>
                  <a:pt x="1169290" y="3564799"/>
                </a:lnTo>
                <a:lnTo>
                  <a:pt x="1156261" y="3572744"/>
                </a:lnTo>
                <a:lnTo>
                  <a:pt x="1141960" y="3580689"/>
                </a:lnTo>
                <a:lnTo>
                  <a:pt x="1127024" y="3587998"/>
                </a:lnTo>
                <a:lnTo>
                  <a:pt x="1111453" y="3595625"/>
                </a:lnTo>
                <a:lnTo>
                  <a:pt x="1094610" y="3602298"/>
                </a:lnTo>
                <a:lnTo>
                  <a:pt x="1077450" y="3608972"/>
                </a:lnTo>
                <a:lnTo>
                  <a:pt x="1058701" y="3615328"/>
                </a:lnTo>
                <a:lnTo>
                  <a:pt x="1039952" y="3621683"/>
                </a:lnTo>
                <a:lnTo>
                  <a:pt x="1020249" y="3627086"/>
                </a:lnTo>
                <a:lnTo>
                  <a:pt x="999593" y="3632806"/>
                </a:lnTo>
                <a:lnTo>
                  <a:pt x="978301" y="3637255"/>
                </a:lnTo>
                <a:lnTo>
                  <a:pt x="956056" y="3642022"/>
                </a:lnTo>
                <a:lnTo>
                  <a:pt x="933494" y="3646471"/>
                </a:lnTo>
                <a:lnTo>
                  <a:pt x="910613" y="3649967"/>
                </a:lnTo>
                <a:lnTo>
                  <a:pt x="887097" y="3653462"/>
                </a:lnTo>
                <a:lnTo>
                  <a:pt x="862946" y="3656640"/>
                </a:lnTo>
                <a:lnTo>
                  <a:pt x="838158" y="3659182"/>
                </a:lnTo>
                <a:lnTo>
                  <a:pt x="812736" y="3661407"/>
                </a:lnTo>
                <a:lnTo>
                  <a:pt x="787313" y="3662996"/>
                </a:lnTo>
                <a:lnTo>
                  <a:pt x="761572" y="3664267"/>
                </a:lnTo>
                <a:lnTo>
                  <a:pt x="735196" y="3664903"/>
                </a:lnTo>
                <a:lnTo>
                  <a:pt x="708185" y="3665538"/>
                </a:lnTo>
                <a:lnTo>
                  <a:pt x="680855" y="3664903"/>
                </a:lnTo>
                <a:lnTo>
                  <a:pt x="654161" y="3664267"/>
                </a:lnTo>
                <a:lnTo>
                  <a:pt x="627467" y="3662996"/>
                </a:lnTo>
                <a:lnTo>
                  <a:pt x="601409" y="3661089"/>
                </a:lnTo>
                <a:lnTo>
                  <a:pt x="575668" y="3659182"/>
                </a:lnTo>
                <a:lnTo>
                  <a:pt x="550246" y="3656322"/>
                </a:lnTo>
                <a:lnTo>
                  <a:pt x="525458" y="3653145"/>
                </a:lnTo>
                <a:lnTo>
                  <a:pt x="501307" y="3649649"/>
                </a:lnTo>
                <a:lnTo>
                  <a:pt x="478109" y="3645835"/>
                </a:lnTo>
                <a:lnTo>
                  <a:pt x="455228" y="3641069"/>
                </a:lnTo>
                <a:lnTo>
                  <a:pt x="432665" y="3636302"/>
                </a:lnTo>
                <a:lnTo>
                  <a:pt x="411374" y="3631217"/>
                </a:lnTo>
                <a:lnTo>
                  <a:pt x="390400" y="3625497"/>
                </a:lnTo>
                <a:lnTo>
                  <a:pt x="370380" y="3619777"/>
                </a:lnTo>
                <a:lnTo>
                  <a:pt x="350995" y="3613421"/>
                </a:lnTo>
                <a:lnTo>
                  <a:pt x="332563" y="3606747"/>
                </a:lnTo>
                <a:lnTo>
                  <a:pt x="315085" y="3599438"/>
                </a:lnTo>
                <a:lnTo>
                  <a:pt x="297925" y="3592447"/>
                </a:lnTo>
                <a:lnTo>
                  <a:pt x="282353" y="3584820"/>
                </a:lnTo>
                <a:lnTo>
                  <a:pt x="267735" y="3576875"/>
                </a:lnTo>
                <a:lnTo>
                  <a:pt x="253753" y="3568613"/>
                </a:lnTo>
                <a:lnTo>
                  <a:pt x="240724" y="3560350"/>
                </a:lnTo>
                <a:lnTo>
                  <a:pt x="229283" y="3551770"/>
                </a:lnTo>
                <a:lnTo>
                  <a:pt x="218796" y="3542872"/>
                </a:lnTo>
                <a:lnTo>
                  <a:pt x="213712" y="3538423"/>
                </a:lnTo>
                <a:lnTo>
                  <a:pt x="208945" y="3533656"/>
                </a:lnTo>
                <a:lnTo>
                  <a:pt x="204814" y="3529207"/>
                </a:lnTo>
                <a:lnTo>
                  <a:pt x="200683" y="3524440"/>
                </a:lnTo>
                <a:lnTo>
                  <a:pt x="196869" y="3519674"/>
                </a:lnTo>
                <a:lnTo>
                  <a:pt x="193374" y="3514907"/>
                </a:lnTo>
                <a:lnTo>
                  <a:pt x="190196" y="3510140"/>
                </a:lnTo>
                <a:lnTo>
                  <a:pt x="187653" y="3505055"/>
                </a:lnTo>
                <a:lnTo>
                  <a:pt x="185111" y="3500288"/>
                </a:lnTo>
                <a:lnTo>
                  <a:pt x="182887" y="3495204"/>
                </a:lnTo>
                <a:lnTo>
                  <a:pt x="181298" y="3490437"/>
                </a:lnTo>
                <a:lnTo>
                  <a:pt x="179709" y="3485352"/>
                </a:lnTo>
                <a:lnTo>
                  <a:pt x="178438" y="3480268"/>
                </a:lnTo>
                <a:lnTo>
                  <a:pt x="177802" y="3475183"/>
                </a:lnTo>
                <a:lnTo>
                  <a:pt x="176849" y="3470099"/>
                </a:lnTo>
                <a:lnTo>
                  <a:pt x="176849" y="3464696"/>
                </a:lnTo>
                <a:lnTo>
                  <a:pt x="176531" y="3464696"/>
                </a:lnTo>
                <a:lnTo>
                  <a:pt x="176531" y="3333132"/>
                </a:lnTo>
                <a:lnTo>
                  <a:pt x="176213" y="3329318"/>
                </a:lnTo>
                <a:lnTo>
                  <a:pt x="176531" y="3322327"/>
                </a:lnTo>
                <a:lnTo>
                  <a:pt x="177802" y="3314700"/>
                </a:lnTo>
                <a:close/>
                <a:moveTo>
                  <a:pt x="1771445" y="3307529"/>
                </a:moveTo>
                <a:lnTo>
                  <a:pt x="1771445" y="3411258"/>
                </a:lnTo>
                <a:lnTo>
                  <a:pt x="1789215" y="3413478"/>
                </a:lnTo>
                <a:lnTo>
                  <a:pt x="1807301" y="3415698"/>
                </a:lnTo>
                <a:lnTo>
                  <a:pt x="1825388" y="3417285"/>
                </a:lnTo>
                <a:lnTo>
                  <a:pt x="1843792" y="3419505"/>
                </a:lnTo>
                <a:lnTo>
                  <a:pt x="1843792" y="3315777"/>
                </a:lnTo>
                <a:lnTo>
                  <a:pt x="1825388" y="3314191"/>
                </a:lnTo>
                <a:lnTo>
                  <a:pt x="1807301" y="3312287"/>
                </a:lnTo>
                <a:lnTo>
                  <a:pt x="1789215" y="3309750"/>
                </a:lnTo>
                <a:lnTo>
                  <a:pt x="1771445" y="3307529"/>
                </a:lnTo>
                <a:close/>
                <a:moveTo>
                  <a:pt x="3178346" y="3281045"/>
                </a:moveTo>
                <a:lnTo>
                  <a:pt x="3178346" y="3395980"/>
                </a:lnTo>
                <a:lnTo>
                  <a:pt x="3201835" y="3396298"/>
                </a:lnTo>
                <a:lnTo>
                  <a:pt x="3225959" y="3396615"/>
                </a:lnTo>
                <a:lnTo>
                  <a:pt x="3258970" y="3396298"/>
                </a:lnTo>
                <a:lnTo>
                  <a:pt x="3258970" y="3281363"/>
                </a:lnTo>
                <a:lnTo>
                  <a:pt x="3225641" y="3281680"/>
                </a:lnTo>
                <a:lnTo>
                  <a:pt x="3201835" y="3281363"/>
                </a:lnTo>
                <a:lnTo>
                  <a:pt x="3178346" y="3281045"/>
                </a:lnTo>
                <a:close/>
                <a:moveTo>
                  <a:pt x="2609850" y="3275012"/>
                </a:moveTo>
                <a:lnTo>
                  <a:pt x="2613342" y="3281059"/>
                </a:lnTo>
                <a:lnTo>
                  <a:pt x="2617468" y="3287107"/>
                </a:lnTo>
                <a:lnTo>
                  <a:pt x="2621594" y="3292836"/>
                </a:lnTo>
                <a:lnTo>
                  <a:pt x="2626038" y="3298883"/>
                </a:lnTo>
                <a:lnTo>
                  <a:pt x="2631117" y="3304294"/>
                </a:lnTo>
                <a:lnTo>
                  <a:pt x="2635878" y="3310023"/>
                </a:lnTo>
                <a:lnTo>
                  <a:pt x="2641274" y="3315433"/>
                </a:lnTo>
                <a:lnTo>
                  <a:pt x="2646988" y="3320844"/>
                </a:lnTo>
                <a:lnTo>
                  <a:pt x="2658732" y="3331347"/>
                </a:lnTo>
                <a:lnTo>
                  <a:pt x="2671746" y="3341532"/>
                </a:lnTo>
                <a:lnTo>
                  <a:pt x="2685712" y="3351080"/>
                </a:lnTo>
                <a:lnTo>
                  <a:pt x="2700631" y="3360629"/>
                </a:lnTo>
                <a:lnTo>
                  <a:pt x="2715867" y="3369540"/>
                </a:lnTo>
                <a:lnTo>
                  <a:pt x="2732372" y="3378452"/>
                </a:lnTo>
                <a:lnTo>
                  <a:pt x="2749830" y="3386727"/>
                </a:lnTo>
                <a:lnTo>
                  <a:pt x="2767923" y="3394684"/>
                </a:lnTo>
                <a:lnTo>
                  <a:pt x="2786650" y="3402004"/>
                </a:lnTo>
                <a:lnTo>
                  <a:pt x="2805695" y="3409325"/>
                </a:lnTo>
                <a:lnTo>
                  <a:pt x="2826009" y="3416327"/>
                </a:lnTo>
                <a:lnTo>
                  <a:pt x="2846959" y="3422692"/>
                </a:lnTo>
                <a:lnTo>
                  <a:pt x="2867591" y="3428421"/>
                </a:lnTo>
                <a:lnTo>
                  <a:pt x="2889492" y="3434469"/>
                </a:lnTo>
                <a:lnTo>
                  <a:pt x="2912029" y="3439561"/>
                </a:lnTo>
                <a:lnTo>
                  <a:pt x="2934248" y="3444654"/>
                </a:lnTo>
                <a:lnTo>
                  <a:pt x="2957102" y="3449109"/>
                </a:lnTo>
                <a:lnTo>
                  <a:pt x="2980908" y="3453565"/>
                </a:lnTo>
                <a:lnTo>
                  <a:pt x="3004396" y="3457066"/>
                </a:lnTo>
                <a:lnTo>
                  <a:pt x="3028203" y="3460567"/>
                </a:lnTo>
                <a:lnTo>
                  <a:pt x="3052644" y="3463432"/>
                </a:lnTo>
                <a:lnTo>
                  <a:pt x="3077084" y="3465978"/>
                </a:lnTo>
                <a:lnTo>
                  <a:pt x="3101525" y="3468206"/>
                </a:lnTo>
                <a:lnTo>
                  <a:pt x="3125966" y="3470116"/>
                </a:lnTo>
                <a:lnTo>
                  <a:pt x="3150725" y="3471389"/>
                </a:lnTo>
                <a:lnTo>
                  <a:pt x="3175800" y="3472344"/>
                </a:lnTo>
                <a:lnTo>
                  <a:pt x="3200559" y="3472980"/>
                </a:lnTo>
                <a:lnTo>
                  <a:pt x="3225317" y="3473298"/>
                </a:lnTo>
                <a:lnTo>
                  <a:pt x="3246266" y="3473298"/>
                </a:lnTo>
                <a:lnTo>
                  <a:pt x="3267216" y="3472344"/>
                </a:lnTo>
                <a:lnTo>
                  <a:pt x="3288165" y="3472025"/>
                </a:lnTo>
                <a:lnTo>
                  <a:pt x="3308797" y="3470752"/>
                </a:lnTo>
                <a:lnTo>
                  <a:pt x="3329429" y="3469797"/>
                </a:lnTo>
                <a:lnTo>
                  <a:pt x="3350378" y="3468206"/>
                </a:lnTo>
                <a:lnTo>
                  <a:pt x="3371010" y="3466615"/>
                </a:lnTo>
                <a:lnTo>
                  <a:pt x="3391325" y="3464068"/>
                </a:lnTo>
                <a:lnTo>
                  <a:pt x="3411957" y="3462159"/>
                </a:lnTo>
                <a:lnTo>
                  <a:pt x="3431954" y="3459294"/>
                </a:lnTo>
                <a:lnTo>
                  <a:pt x="3451951" y="3456748"/>
                </a:lnTo>
                <a:lnTo>
                  <a:pt x="3471948" y="3453565"/>
                </a:lnTo>
                <a:lnTo>
                  <a:pt x="3491628" y="3450064"/>
                </a:lnTo>
                <a:lnTo>
                  <a:pt x="3510990" y="3446245"/>
                </a:lnTo>
                <a:lnTo>
                  <a:pt x="3530035" y="3442107"/>
                </a:lnTo>
                <a:lnTo>
                  <a:pt x="3548763" y="3437970"/>
                </a:lnTo>
                <a:lnTo>
                  <a:pt x="3567173" y="3433196"/>
                </a:lnTo>
                <a:lnTo>
                  <a:pt x="3585265" y="3428421"/>
                </a:lnTo>
                <a:lnTo>
                  <a:pt x="3603041" y="3423329"/>
                </a:lnTo>
                <a:lnTo>
                  <a:pt x="3620498" y="3418237"/>
                </a:lnTo>
                <a:lnTo>
                  <a:pt x="3637004" y="3412826"/>
                </a:lnTo>
                <a:lnTo>
                  <a:pt x="3653510" y="3406779"/>
                </a:lnTo>
                <a:lnTo>
                  <a:pt x="3669698" y="3400731"/>
                </a:lnTo>
                <a:lnTo>
                  <a:pt x="3685251" y="3394048"/>
                </a:lnTo>
                <a:lnTo>
                  <a:pt x="3700170" y="3387682"/>
                </a:lnTo>
                <a:lnTo>
                  <a:pt x="3714770" y="3380680"/>
                </a:lnTo>
                <a:lnTo>
                  <a:pt x="3728419" y="3373678"/>
                </a:lnTo>
                <a:lnTo>
                  <a:pt x="3741751" y="3366039"/>
                </a:lnTo>
                <a:lnTo>
                  <a:pt x="3754765" y="3358719"/>
                </a:lnTo>
                <a:lnTo>
                  <a:pt x="3767144" y="3350762"/>
                </a:lnTo>
                <a:lnTo>
                  <a:pt x="3778571" y="3342487"/>
                </a:lnTo>
                <a:lnTo>
                  <a:pt x="3789363" y="3333575"/>
                </a:lnTo>
                <a:lnTo>
                  <a:pt x="3789363" y="3441471"/>
                </a:lnTo>
                <a:lnTo>
                  <a:pt x="3788728" y="3442107"/>
                </a:lnTo>
                <a:lnTo>
                  <a:pt x="3788411" y="3451019"/>
                </a:lnTo>
                <a:lnTo>
                  <a:pt x="3787776" y="3456748"/>
                </a:lnTo>
                <a:lnTo>
                  <a:pt x="3786506" y="3462159"/>
                </a:lnTo>
                <a:lnTo>
                  <a:pt x="3785237" y="3467569"/>
                </a:lnTo>
                <a:lnTo>
                  <a:pt x="3783332" y="3472980"/>
                </a:lnTo>
                <a:lnTo>
                  <a:pt x="3781428" y="3478391"/>
                </a:lnTo>
                <a:lnTo>
                  <a:pt x="3778571" y="3483801"/>
                </a:lnTo>
                <a:lnTo>
                  <a:pt x="3775714" y="3489212"/>
                </a:lnTo>
                <a:lnTo>
                  <a:pt x="3772540" y="3494305"/>
                </a:lnTo>
                <a:lnTo>
                  <a:pt x="3769048" y="3499715"/>
                </a:lnTo>
                <a:lnTo>
                  <a:pt x="3765557" y="3504808"/>
                </a:lnTo>
                <a:lnTo>
                  <a:pt x="3761113" y="3509900"/>
                </a:lnTo>
                <a:lnTo>
                  <a:pt x="3756987" y="3514674"/>
                </a:lnTo>
                <a:lnTo>
                  <a:pt x="3752226" y="3519767"/>
                </a:lnTo>
                <a:lnTo>
                  <a:pt x="3747147" y="3525177"/>
                </a:lnTo>
                <a:lnTo>
                  <a:pt x="3741433" y="3529633"/>
                </a:lnTo>
                <a:lnTo>
                  <a:pt x="3736037" y="3534407"/>
                </a:lnTo>
                <a:lnTo>
                  <a:pt x="3723658" y="3543956"/>
                </a:lnTo>
                <a:lnTo>
                  <a:pt x="3710327" y="3553504"/>
                </a:lnTo>
                <a:lnTo>
                  <a:pt x="3696043" y="3562097"/>
                </a:lnTo>
                <a:lnTo>
                  <a:pt x="3680490" y="3571009"/>
                </a:lnTo>
                <a:lnTo>
                  <a:pt x="3663667" y="3579603"/>
                </a:lnTo>
                <a:lnTo>
                  <a:pt x="3646526" y="3587560"/>
                </a:lnTo>
                <a:lnTo>
                  <a:pt x="3627799" y="3595516"/>
                </a:lnTo>
                <a:lnTo>
                  <a:pt x="3608754" y="3602837"/>
                </a:lnTo>
                <a:lnTo>
                  <a:pt x="3588122" y="3609521"/>
                </a:lnTo>
                <a:lnTo>
                  <a:pt x="3566855" y="3616523"/>
                </a:lnTo>
                <a:lnTo>
                  <a:pt x="3544636" y="3622570"/>
                </a:lnTo>
                <a:lnTo>
                  <a:pt x="3522417" y="3628935"/>
                </a:lnTo>
                <a:lnTo>
                  <a:pt x="3498611" y="3634664"/>
                </a:lnTo>
                <a:lnTo>
                  <a:pt x="3474170" y="3639757"/>
                </a:lnTo>
                <a:lnTo>
                  <a:pt x="3449412" y="3644213"/>
                </a:lnTo>
                <a:lnTo>
                  <a:pt x="3423701" y="3648350"/>
                </a:lnTo>
                <a:lnTo>
                  <a:pt x="3397356" y="3652488"/>
                </a:lnTo>
                <a:lnTo>
                  <a:pt x="3370376" y="3655671"/>
                </a:lnTo>
                <a:lnTo>
                  <a:pt x="3343395" y="3658853"/>
                </a:lnTo>
                <a:lnTo>
                  <a:pt x="3315146" y="3661081"/>
                </a:lnTo>
                <a:lnTo>
                  <a:pt x="3286896" y="3662673"/>
                </a:lnTo>
                <a:lnTo>
                  <a:pt x="3258011" y="3664264"/>
                </a:lnTo>
                <a:lnTo>
                  <a:pt x="3228491" y="3664901"/>
                </a:lnTo>
                <a:lnTo>
                  <a:pt x="3198972" y="3665537"/>
                </a:lnTo>
                <a:lnTo>
                  <a:pt x="3168500" y="3664901"/>
                </a:lnTo>
                <a:lnTo>
                  <a:pt x="3138663" y="3664264"/>
                </a:lnTo>
                <a:lnTo>
                  <a:pt x="3109143" y="3662673"/>
                </a:lnTo>
                <a:lnTo>
                  <a:pt x="3080259" y="3660763"/>
                </a:lnTo>
                <a:lnTo>
                  <a:pt x="3051374" y="3658217"/>
                </a:lnTo>
                <a:lnTo>
                  <a:pt x="3023441" y="3655034"/>
                </a:lnTo>
                <a:lnTo>
                  <a:pt x="2996144" y="3651533"/>
                </a:lnTo>
                <a:lnTo>
                  <a:pt x="2969481" y="3647714"/>
                </a:lnTo>
                <a:lnTo>
                  <a:pt x="2943453" y="3643258"/>
                </a:lnTo>
                <a:lnTo>
                  <a:pt x="2917742" y="3638165"/>
                </a:lnTo>
                <a:lnTo>
                  <a:pt x="2892984" y="3633073"/>
                </a:lnTo>
                <a:lnTo>
                  <a:pt x="2869178" y="3627026"/>
                </a:lnTo>
                <a:lnTo>
                  <a:pt x="2846007" y="3620660"/>
                </a:lnTo>
                <a:lnTo>
                  <a:pt x="2823470" y="3614295"/>
                </a:lnTo>
                <a:lnTo>
                  <a:pt x="2802203" y="3607293"/>
                </a:lnTo>
                <a:lnTo>
                  <a:pt x="2781889" y="3599654"/>
                </a:lnTo>
                <a:lnTo>
                  <a:pt x="2762527" y="3592334"/>
                </a:lnTo>
                <a:lnTo>
                  <a:pt x="2743799" y="3584059"/>
                </a:lnTo>
                <a:lnTo>
                  <a:pt x="2726024" y="3575783"/>
                </a:lnTo>
                <a:lnTo>
                  <a:pt x="2709518" y="3566872"/>
                </a:lnTo>
                <a:lnTo>
                  <a:pt x="2694600" y="3557960"/>
                </a:lnTo>
                <a:lnTo>
                  <a:pt x="2679999" y="3548412"/>
                </a:lnTo>
                <a:lnTo>
                  <a:pt x="2666985" y="3538863"/>
                </a:lnTo>
                <a:lnTo>
                  <a:pt x="2660954" y="3533771"/>
                </a:lnTo>
                <a:lnTo>
                  <a:pt x="2655240" y="3528997"/>
                </a:lnTo>
                <a:lnTo>
                  <a:pt x="2650162" y="3523904"/>
                </a:lnTo>
                <a:lnTo>
                  <a:pt x="2645083" y="3518812"/>
                </a:lnTo>
                <a:lnTo>
                  <a:pt x="2639687" y="3513719"/>
                </a:lnTo>
                <a:lnTo>
                  <a:pt x="2635561" y="3508309"/>
                </a:lnTo>
                <a:lnTo>
                  <a:pt x="2631434" y="3503216"/>
                </a:lnTo>
                <a:lnTo>
                  <a:pt x="2627625" y="3497806"/>
                </a:lnTo>
                <a:lnTo>
                  <a:pt x="2624134" y="3492713"/>
                </a:lnTo>
                <a:lnTo>
                  <a:pt x="2620960" y="3486984"/>
                </a:lnTo>
                <a:lnTo>
                  <a:pt x="2618103" y="3481574"/>
                </a:lnTo>
                <a:lnTo>
                  <a:pt x="2615881" y="3476163"/>
                </a:lnTo>
                <a:lnTo>
                  <a:pt x="2613659" y="3470434"/>
                </a:lnTo>
                <a:lnTo>
                  <a:pt x="2612072" y="3465023"/>
                </a:lnTo>
                <a:lnTo>
                  <a:pt x="2610485" y="3459294"/>
                </a:lnTo>
                <a:lnTo>
                  <a:pt x="2609850" y="3453565"/>
                </a:lnTo>
                <a:lnTo>
                  <a:pt x="2609215" y="3447836"/>
                </a:lnTo>
                <a:lnTo>
                  <a:pt x="2609215" y="3442107"/>
                </a:lnTo>
                <a:lnTo>
                  <a:pt x="2608580" y="3442426"/>
                </a:lnTo>
                <a:lnTo>
                  <a:pt x="2608580" y="3295700"/>
                </a:lnTo>
                <a:lnTo>
                  <a:pt x="2608263" y="3291881"/>
                </a:lnTo>
                <a:lnTo>
                  <a:pt x="2608580" y="3283287"/>
                </a:lnTo>
                <a:lnTo>
                  <a:pt x="2609850" y="3275012"/>
                </a:lnTo>
                <a:close/>
                <a:moveTo>
                  <a:pt x="1625482" y="3274222"/>
                </a:moveTo>
                <a:lnTo>
                  <a:pt x="1625482" y="3379536"/>
                </a:lnTo>
                <a:lnTo>
                  <a:pt x="1642935" y="3384612"/>
                </a:lnTo>
                <a:lnTo>
                  <a:pt x="1661021" y="3389370"/>
                </a:lnTo>
                <a:lnTo>
                  <a:pt x="1679425" y="3394128"/>
                </a:lnTo>
                <a:lnTo>
                  <a:pt x="1698464" y="3398252"/>
                </a:lnTo>
                <a:lnTo>
                  <a:pt x="1698464" y="3294206"/>
                </a:lnTo>
                <a:lnTo>
                  <a:pt x="1679425" y="3289448"/>
                </a:lnTo>
                <a:lnTo>
                  <a:pt x="1661021" y="3284690"/>
                </a:lnTo>
                <a:lnTo>
                  <a:pt x="1642935" y="3279932"/>
                </a:lnTo>
                <a:lnTo>
                  <a:pt x="1625482" y="3274222"/>
                </a:lnTo>
                <a:close/>
                <a:moveTo>
                  <a:pt x="3016148" y="3266758"/>
                </a:moveTo>
                <a:lnTo>
                  <a:pt x="3016148" y="3382010"/>
                </a:lnTo>
                <a:lnTo>
                  <a:pt x="3035827" y="3384868"/>
                </a:lnTo>
                <a:lnTo>
                  <a:pt x="3056142" y="3387090"/>
                </a:lnTo>
                <a:lnTo>
                  <a:pt x="3076456" y="3389630"/>
                </a:lnTo>
                <a:lnTo>
                  <a:pt x="3097406" y="3391535"/>
                </a:lnTo>
                <a:lnTo>
                  <a:pt x="3097406" y="3276283"/>
                </a:lnTo>
                <a:lnTo>
                  <a:pt x="3076456" y="3274378"/>
                </a:lnTo>
                <a:lnTo>
                  <a:pt x="3056142" y="3271838"/>
                </a:lnTo>
                <a:lnTo>
                  <a:pt x="3035827" y="3269615"/>
                </a:lnTo>
                <a:lnTo>
                  <a:pt x="3016148" y="3266758"/>
                </a:lnTo>
                <a:close/>
                <a:moveTo>
                  <a:pt x="2854584" y="3230245"/>
                </a:moveTo>
                <a:lnTo>
                  <a:pt x="2854584" y="3347403"/>
                </a:lnTo>
                <a:lnTo>
                  <a:pt x="2873946" y="3352800"/>
                </a:lnTo>
                <a:lnTo>
                  <a:pt x="2893626" y="3357880"/>
                </a:lnTo>
                <a:lnTo>
                  <a:pt x="2914258" y="3362960"/>
                </a:lnTo>
                <a:lnTo>
                  <a:pt x="2935524" y="3367723"/>
                </a:lnTo>
                <a:lnTo>
                  <a:pt x="2935524" y="3251835"/>
                </a:lnTo>
                <a:lnTo>
                  <a:pt x="2914258" y="3246755"/>
                </a:lnTo>
                <a:lnTo>
                  <a:pt x="2893626" y="3241675"/>
                </a:lnTo>
                <a:lnTo>
                  <a:pt x="2873946" y="3235960"/>
                </a:lnTo>
                <a:lnTo>
                  <a:pt x="2854584" y="3230245"/>
                </a:lnTo>
                <a:close/>
                <a:moveTo>
                  <a:pt x="1480154" y="3217441"/>
                </a:moveTo>
                <a:lnTo>
                  <a:pt x="1480154" y="3305626"/>
                </a:lnTo>
                <a:lnTo>
                  <a:pt x="1482375" y="3307847"/>
                </a:lnTo>
                <a:lnTo>
                  <a:pt x="1484914" y="3310701"/>
                </a:lnTo>
                <a:lnTo>
                  <a:pt x="1491895" y="3316411"/>
                </a:lnTo>
                <a:lnTo>
                  <a:pt x="1500145" y="3322755"/>
                </a:lnTo>
                <a:lnTo>
                  <a:pt x="1509664" y="3329100"/>
                </a:lnTo>
                <a:lnTo>
                  <a:pt x="1519818" y="3335444"/>
                </a:lnTo>
                <a:lnTo>
                  <a:pt x="1530924" y="3341788"/>
                </a:lnTo>
                <a:lnTo>
                  <a:pt x="1542030" y="3347498"/>
                </a:lnTo>
                <a:lnTo>
                  <a:pt x="1553136" y="3352891"/>
                </a:lnTo>
                <a:lnTo>
                  <a:pt x="1553136" y="3255189"/>
                </a:lnTo>
                <a:lnTo>
                  <a:pt x="1539174" y="3249797"/>
                </a:lnTo>
                <a:lnTo>
                  <a:pt x="1527116" y="3244721"/>
                </a:lnTo>
                <a:lnTo>
                  <a:pt x="1516010" y="3239646"/>
                </a:lnTo>
                <a:lnTo>
                  <a:pt x="1506174" y="3234888"/>
                </a:lnTo>
                <a:lnTo>
                  <a:pt x="1497924" y="3230130"/>
                </a:lnTo>
                <a:lnTo>
                  <a:pt x="1490626" y="3226006"/>
                </a:lnTo>
                <a:lnTo>
                  <a:pt x="1484914" y="3221565"/>
                </a:lnTo>
                <a:lnTo>
                  <a:pt x="1480154" y="3217441"/>
                </a:lnTo>
                <a:close/>
                <a:moveTo>
                  <a:pt x="2426374" y="3213000"/>
                </a:moveTo>
                <a:lnTo>
                  <a:pt x="2420662" y="3217124"/>
                </a:lnTo>
                <a:lnTo>
                  <a:pt x="2413999" y="3221565"/>
                </a:lnTo>
                <a:lnTo>
                  <a:pt x="2406701" y="3226323"/>
                </a:lnTo>
                <a:lnTo>
                  <a:pt x="2399720" y="3230130"/>
                </a:lnTo>
                <a:lnTo>
                  <a:pt x="2392739" y="3234253"/>
                </a:lnTo>
                <a:lnTo>
                  <a:pt x="2385124" y="3237743"/>
                </a:lnTo>
                <a:lnTo>
                  <a:pt x="2378460" y="3240915"/>
                </a:lnTo>
                <a:lnTo>
                  <a:pt x="2371797" y="3243135"/>
                </a:lnTo>
                <a:lnTo>
                  <a:pt x="2371797" y="3350353"/>
                </a:lnTo>
                <a:lnTo>
                  <a:pt x="2379729" y="3346864"/>
                </a:lnTo>
                <a:lnTo>
                  <a:pt x="2387028" y="3342423"/>
                </a:lnTo>
                <a:lnTo>
                  <a:pt x="2394643" y="3338299"/>
                </a:lnTo>
                <a:lnTo>
                  <a:pt x="2401941" y="3333541"/>
                </a:lnTo>
                <a:lnTo>
                  <a:pt x="2409239" y="3328782"/>
                </a:lnTo>
                <a:lnTo>
                  <a:pt x="2415585" y="3324024"/>
                </a:lnTo>
                <a:lnTo>
                  <a:pt x="2421297" y="3319266"/>
                </a:lnTo>
                <a:lnTo>
                  <a:pt x="2426374" y="3314508"/>
                </a:lnTo>
                <a:lnTo>
                  <a:pt x="2426374" y="3213000"/>
                </a:lnTo>
                <a:close/>
                <a:moveTo>
                  <a:pt x="2692385" y="3167062"/>
                </a:moveTo>
                <a:lnTo>
                  <a:pt x="2692385" y="3264535"/>
                </a:lnTo>
                <a:lnTo>
                  <a:pt x="2695241" y="3267393"/>
                </a:lnTo>
                <a:lnTo>
                  <a:pt x="2698098" y="3270250"/>
                </a:lnTo>
                <a:lnTo>
                  <a:pt x="2705399" y="3276600"/>
                </a:lnTo>
                <a:lnTo>
                  <a:pt x="2714921" y="3283903"/>
                </a:lnTo>
                <a:lnTo>
                  <a:pt x="2725078" y="3290888"/>
                </a:lnTo>
                <a:lnTo>
                  <a:pt x="2737140" y="3297873"/>
                </a:lnTo>
                <a:lnTo>
                  <a:pt x="2748884" y="3305175"/>
                </a:lnTo>
                <a:lnTo>
                  <a:pt x="2761581" y="3311525"/>
                </a:lnTo>
                <a:lnTo>
                  <a:pt x="2773325" y="3317240"/>
                </a:lnTo>
                <a:lnTo>
                  <a:pt x="2773325" y="3208337"/>
                </a:lnTo>
                <a:lnTo>
                  <a:pt x="2758407" y="3202940"/>
                </a:lnTo>
                <a:lnTo>
                  <a:pt x="2744441" y="3196907"/>
                </a:lnTo>
                <a:lnTo>
                  <a:pt x="2732379" y="3191510"/>
                </a:lnTo>
                <a:lnTo>
                  <a:pt x="2721269" y="3186430"/>
                </a:lnTo>
                <a:lnTo>
                  <a:pt x="2712064" y="3180715"/>
                </a:lnTo>
                <a:lnTo>
                  <a:pt x="2704446" y="3176270"/>
                </a:lnTo>
                <a:lnTo>
                  <a:pt x="2697781" y="3171507"/>
                </a:lnTo>
                <a:lnTo>
                  <a:pt x="2692385" y="3167062"/>
                </a:lnTo>
                <a:close/>
                <a:moveTo>
                  <a:pt x="3744614" y="3161665"/>
                </a:moveTo>
                <a:lnTo>
                  <a:pt x="3737949" y="3166745"/>
                </a:lnTo>
                <a:lnTo>
                  <a:pt x="3730648" y="3171507"/>
                </a:lnTo>
                <a:lnTo>
                  <a:pt x="3722713" y="3176587"/>
                </a:lnTo>
                <a:lnTo>
                  <a:pt x="3715095" y="3180715"/>
                </a:lnTo>
                <a:lnTo>
                  <a:pt x="3706524" y="3185160"/>
                </a:lnTo>
                <a:lnTo>
                  <a:pt x="3698907" y="3189287"/>
                </a:lnTo>
                <a:lnTo>
                  <a:pt x="3691289" y="3192780"/>
                </a:lnTo>
                <a:lnTo>
                  <a:pt x="3683671" y="3195320"/>
                </a:lnTo>
                <a:lnTo>
                  <a:pt x="3683671" y="3315018"/>
                </a:lnTo>
                <a:lnTo>
                  <a:pt x="3692558" y="3310573"/>
                </a:lnTo>
                <a:lnTo>
                  <a:pt x="3701128" y="3305810"/>
                </a:lnTo>
                <a:lnTo>
                  <a:pt x="3709381" y="3301048"/>
                </a:lnTo>
                <a:lnTo>
                  <a:pt x="3717634" y="3295968"/>
                </a:lnTo>
                <a:lnTo>
                  <a:pt x="3725252" y="3290570"/>
                </a:lnTo>
                <a:lnTo>
                  <a:pt x="3732235" y="3285490"/>
                </a:lnTo>
                <a:lnTo>
                  <a:pt x="3738901" y="3279775"/>
                </a:lnTo>
                <a:lnTo>
                  <a:pt x="3744614" y="3275013"/>
                </a:lnTo>
                <a:lnTo>
                  <a:pt x="3744614" y="3161665"/>
                </a:lnTo>
                <a:close/>
                <a:moveTo>
                  <a:pt x="771525" y="3136900"/>
                </a:moveTo>
                <a:lnTo>
                  <a:pt x="805634" y="3143476"/>
                </a:lnTo>
                <a:lnTo>
                  <a:pt x="812009" y="3145042"/>
                </a:lnTo>
                <a:lnTo>
                  <a:pt x="818066" y="3146921"/>
                </a:lnTo>
                <a:lnTo>
                  <a:pt x="823167" y="3148486"/>
                </a:lnTo>
                <a:lnTo>
                  <a:pt x="827311" y="3150365"/>
                </a:lnTo>
                <a:lnTo>
                  <a:pt x="831455" y="3152557"/>
                </a:lnTo>
                <a:lnTo>
                  <a:pt x="835280" y="3155062"/>
                </a:lnTo>
                <a:lnTo>
                  <a:pt x="842612" y="3160072"/>
                </a:lnTo>
                <a:lnTo>
                  <a:pt x="845162" y="3162890"/>
                </a:lnTo>
                <a:lnTo>
                  <a:pt x="847075" y="3165082"/>
                </a:lnTo>
                <a:lnTo>
                  <a:pt x="848669" y="3167587"/>
                </a:lnTo>
                <a:lnTo>
                  <a:pt x="849944" y="3170092"/>
                </a:lnTo>
                <a:lnTo>
                  <a:pt x="850900" y="3172597"/>
                </a:lnTo>
                <a:lnTo>
                  <a:pt x="850900" y="3175416"/>
                </a:lnTo>
                <a:lnTo>
                  <a:pt x="850262" y="3177608"/>
                </a:lnTo>
                <a:lnTo>
                  <a:pt x="849625" y="3180426"/>
                </a:lnTo>
                <a:lnTo>
                  <a:pt x="848031" y="3182618"/>
                </a:lnTo>
                <a:lnTo>
                  <a:pt x="846437" y="3185123"/>
                </a:lnTo>
                <a:lnTo>
                  <a:pt x="844206" y="3187315"/>
                </a:lnTo>
                <a:lnTo>
                  <a:pt x="841656" y="3189820"/>
                </a:lnTo>
                <a:lnTo>
                  <a:pt x="838468" y="3191699"/>
                </a:lnTo>
                <a:lnTo>
                  <a:pt x="834961" y="3193577"/>
                </a:lnTo>
                <a:lnTo>
                  <a:pt x="831136" y="3195143"/>
                </a:lnTo>
                <a:lnTo>
                  <a:pt x="826992" y="3197022"/>
                </a:lnTo>
                <a:lnTo>
                  <a:pt x="820935" y="3198587"/>
                </a:lnTo>
                <a:lnTo>
                  <a:pt x="815197" y="3200153"/>
                </a:lnTo>
                <a:lnTo>
                  <a:pt x="808503" y="3201719"/>
                </a:lnTo>
                <a:lnTo>
                  <a:pt x="801171" y="3202971"/>
                </a:lnTo>
                <a:lnTo>
                  <a:pt x="787145" y="3204537"/>
                </a:lnTo>
                <a:lnTo>
                  <a:pt x="771525" y="3205163"/>
                </a:lnTo>
                <a:lnTo>
                  <a:pt x="771525" y="3136900"/>
                </a:lnTo>
                <a:close/>
                <a:moveTo>
                  <a:pt x="200025" y="3117850"/>
                </a:moveTo>
                <a:lnTo>
                  <a:pt x="200343" y="3123582"/>
                </a:lnTo>
                <a:lnTo>
                  <a:pt x="201296" y="3129631"/>
                </a:lnTo>
                <a:lnTo>
                  <a:pt x="202567" y="3135044"/>
                </a:lnTo>
                <a:lnTo>
                  <a:pt x="204155" y="3141094"/>
                </a:lnTo>
                <a:lnTo>
                  <a:pt x="206061" y="3146507"/>
                </a:lnTo>
                <a:lnTo>
                  <a:pt x="208285" y="3152238"/>
                </a:lnTo>
                <a:lnTo>
                  <a:pt x="211144" y="3157651"/>
                </a:lnTo>
                <a:lnTo>
                  <a:pt x="214321" y="3163064"/>
                </a:lnTo>
                <a:lnTo>
                  <a:pt x="217816" y="3168795"/>
                </a:lnTo>
                <a:lnTo>
                  <a:pt x="221310" y="3173890"/>
                </a:lnTo>
                <a:lnTo>
                  <a:pt x="225758" y="3179303"/>
                </a:lnTo>
                <a:lnTo>
                  <a:pt x="230206" y="3184715"/>
                </a:lnTo>
                <a:lnTo>
                  <a:pt x="235289" y="3189810"/>
                </a:lnTo>
                <a:lnTo>
                  <a:pt x="240372" y="3194904"/>
                </a:lnTo>
                <a:lnTo>
                  <a:pt x="245773" y="3199999"/>
                </a:lnTo>
                <a:lnTo>
                  <a:pt x="251809" y="3205093"/>
                </a:lnTo>
                <a:lnTo>
                  <a:pt x="251809" y="3304436"/>
                </a:lnTo>
                <a:lnTo>
                  <a:pt x="254032" y="3306983"/>
                </a:lnTo>
                <a:lnTo>
                  <a:pt x="256574" y="3309531"/>
                </a:lnTo>
                <a:lnTo>
                  <a:pt x="263563" y="3315580"/>
                </a:lnTo>
                <a:lnTo>
                  <a:pt x="271823" y="3321948"/>
                </a:lnTo>
                <a:lnTo>
                  <a:pt x="281354" y="3328317"/>
                </a:lnTo>
                <a:lnTo>
                  <a:pt x="291520" y="3335003"/>
                </a:lnTo>
                <a:lnTo>
                  <a:pt x="302639" y="3340734"/>
                </a:lnTo>
                <a:lnTo>
                  <a:pt x="313758" y="3346784"/>
                </a:lnTo>
                <a:lnTo>
                  <a:pt x="324877" y="3351879"/>
                </a:lnTo>
                <a:lnTo>
                  <a:pt x="324877" y="3249352"/>
                </a:lnTo>
                <a:lnTo>
                  <a:pt x="341715" y="3256994"/>
                </a:lnTo>
                <a:lnTo>
                  <a:pt x="359505" y="3263999"/>
                </a:lnTo>
                <a:lnTo>
                  <a:pt x="377931" y="3270685"/>
                </a:lnTo>
                <a:lnTo>
                  <a:pt x="397311" y="3277053"/>
                </a:lnTo>
                <a:lnTo>
                  <a:pt x="397311" y="3378943"/>
                </a:lnTo>
                <a:lnTo>
                  <a:pt x="414783" y="3384038"/>
                </a:lnTo>
                <a:lnTo>
                  <a:pt x="432892" y="3388814"/>
                </a:lnTo>
                <a:lnTo>
                  <a:pt x="451318" y="3393590"/>
                </a:lnTo>
                <a:lnTo>
                  <a:pt x="470379" y="3397729"/>
                </a:lnTo>
                <a:lnTo>
                  <a:pt x="470379" y="3296476"/>
                </a:lnTo>
                <a:lnTo>
                  <a:pt x="488170" y="3300615"/>
                </a:lnTo>
                <a:lnTo>
                  <a:pt x="506278" y="3303799"/>
                </a:lnTo>
                <a:lnTo>
                  <a:pt x="524386" y="3306983"/>
                </a:lnTo>
                <a:lnTo>
                  <a:pt x="543448" y="3309849"/>
                </a:lnTo>
                <a:lnTo>
                  <a:pt x="543448" y="3410465"/>
                </a:lnTo>
                <a:lnTo>
                  <a:pt x="561238" y="3412694"/>
                </a:lnTo>
                <a:lnTo>
                  <a:pt x="579347" y="3415241"/>
                </a:lnTo>
                <a:lnTo>
                  <a:pt x="597455" y="3417152"/>
                </a:lnTo>
                <a:lnTo>
                  <a:pt x="615881" y="3418744"/>
                </a:lnTo>
                <a:lnTo>
                  <a:pt x="615881" y="3318446"/>
                </a:lnTo>
                <a:lnTo>
                  <a:pt x="634307" y="3320038"/>
                </a:lnTo>
                <a:lnTo>
                  <a:pt x="652415" y="3320993"/>
                </a:lnTo>
                <a:lnTo>
                  <a:pt x="670524" y="3321948"/>
                </a:lnTo>
                <a:lnTo>
                  <a:pt x="688950" y="3322585"/>
                </a:lnTo>
                <a:lnTo>
                  <a:pt x="688950" y="3422883"/>
                </a:lnTo>
                <a:lnTo>
                  <a:pt x="710235" y="3423520"/>
                </a:lnTo>
                <a:lnTo>
                  <a:pt x="732155" y="3423520"/>
                </a:lnTo>
                <a:lnTo>
                  <a:pt x="762018" y="3423201"/>
                </a:lnTo>
                <a:lnTo>
                  <a:pt x="762018" y="3322904"/>
                </a:lnTo>
                <a:lnTo>
                  <a:pt x="790928" y="3321948"/>
                </a:lnTo>
                <a:lnTo>
                  <a:pt x="818884" y="3320675"/>
                </a:lnTo>
                <a:lnTo>
                  <a:pt x="846524" y="3318446"/>
                </a:lnTo>
                <a:lnTo>
                  <a:pt x="873845" y="3315899"/>
                </a:lnTo>
                <a:lnTo>
                  <a:pt x="900531" y="3312715"/>
                </a:lnTo>
                <a:lnTo>
                  <a:pt x="926581" y="3309212"/>
                </a:lnTo>
                <a:lnTo>
                  <a:pt x="951996" y="3304755"/>
                </a:lnTo>
                <a:lnTo>
                  <a:pt x="976776" y="3299978"/>
                </a:lnTo>
                <a:lnTo>
                  <a:pt x="1000921" y="3294884"/>
                </a:lnTo>
                <a:lnTo>
                  <a:pt x="1023794" y="3289471"/>
                </a:lnTo>
                <a:lnTo>
                  <a:pt x="1046350" y="3283421"/>
                </a:lnTo>
                <a:lnTo>
                  <a:pt x="1067953" y="3277053"/>
                </a:lnTo>
                <a:lnTo>
                  <a:pt x="1088285" y="3270048"/>
                </a:lnTo>
                <a:lnTo>
                  <a:pt x="1108300" y="3263043"/>
                </a:lnTo>
                <a:lnTo>
                  <a:pt x="1126726" y="3255083"/>
                </a:lnTo>
                <a:lnTo>
                  <a:pt x="1144516" y="3247123"/>
                </a:lnTo>
                <a:lnTo>
                  <a:pt x="1144516" y="3349968"/>
                </a:lnTo>
                <a:lnTo>
                  <a:pt x="1152459" y="3346147"/>
                </a:lnTo>
                <a:lnTo>
                  <a:pt x="1159766" y="3342008"/>
                </a:lnTo>
                <a:lnTo>
                  <a:pt x="1167390" y="3337232"/>
                </a:lnTo>
                <a:lnTo>
                  <a:pt x="1175015" y="3332456"/>
                </a:lnTo>
                <a:lnTo>
                  <a:pt x="1182004" y="3327680"/>
                </a:lnTo>
                <a:lnTo>
                  <a:pt x="1188358" y="3322904"/>
                </a:lnTo>
                <a:lnTo>
                  <a:pt x="1194076" y="3318446"/>
                </a:lnTo>
                <a:lnTo>
                  <a:pt x="1199477" y="3313988"/>
                </a:lnTo>
                <a:lnTo>
                  <a:pt x="1199477" y="3215601"/>
                </a:lnTo>
                <a:lnTo>
                  <a:pt x="1206784" y="3209870"/>
                </a:lnTo>
                <a:lnTo>
                  <a:pt x="1213455" y="3204457"/>
                </a:lnTo>
                <a:lnTo>
                  <a:pt x="1220126" y="3198725"/>
                </a:lnTo>
                <a:lnTo>
                  <a:pt x="1226163" y="3192994"/>
                </a:lnTo>
                <a:lnTo>
                  <a:pt x="1232199" y="3186944"/>
                </a:lnTo>
                <a:lnTo>
                  <a:pt x="1237282" y="3181531"/>
                </a:lnTo>
                <a:lnTo>
                  <a:pt x="1242047" y="3175163"/>
                </a:lnTo>
                <a:lnTo>
                  <a:pt x="1246177" y="3169114"/>
                </a:lnTo>
                <a:lnTo>
                  <a:pt x="1250307" y="3162745"/>
                </a:lnTo>
                <a:lnTo>
                  <a:pt x="1253802" y="3157014"/>
                </a:lnTo>
                <a:lnTo>
                  <a:pt x="1256661" y="3150646"/>
                </a:lnTo>
                <a:lnTo>
                  <a:pt x="1258885" y="3144278"/>
                </a:lnTo>
                <a:lnTo>
                  <a:pt x="1260791" y="3137910"/>
                </a:lnTo>
                <a:lnTo>
                  <a:pt x="1262379" y="3131223"/>
                </a:lnTo>
                <a:lnTo>
                  <a:pt x="1263332" y="3124855"/>
                </a:lnTo>
                <a:lnTo>
                  <a:pt x="1263650" y="3118169"/>
                </a:lnTo>
                <a:lnTo>
                  <a:pt x="1263650" y="3251581"/>
                </a:lnTo>
                <a:lnTo>
                  <a:pt x="1263332" y="3251899"/>
                </a:lnTo>
                <a:lnTo>
                  <a:pt x="1263332" y="3255720"/>
                </a:lnTo>
                <a:lnTo>
                  <a:pt x="1263015" y="3259859"/>
                </a:lnTo>
                <a:lnTo>
                  <a:pt x="1262379" y="3264635"/>
                </a:lnTo>
                <a:lnTo>
                  <a:pt x="1261426" y="3269730"/>
                </a:lnTo>
                <a:lnTo>
                  <a:pt x="1260155" y="3274506"/>
                </a:lnTo>
                <a:lnTo>
                  <a:pt x="1258567" y="3279600"/>
                </a:lnTo>
                <a:lnTo>
                  <a:pt x="1256661" y="3284377"/>
                </a:lnTo>
                <a:lnTo>
                  <a:pt x="1254119" y="3289153"/>
                </a:lnTo>
                <a:lnTo>
                  <a:pt x="1251896" y="3294247"/>
                </a:lnTo>
                <a:lnTo>
                  <a:pt x="1248719" y="3299023"/>
                </a:lnTo>
                <a:lnTo>
                  <a:pt x="1245542" y="3303162"/>
                </a:lnTo>
                <a:lnTo>
                  <a:pt x="1242365" y="3307939"/>
                </a:lnTo>
                <a:lnTo>
                  <a:pt x="1238552" y="3312715"/>
                </a:lnTo>
                <a:lnTo>
                  <a:pt x="1234423" y="3317172"/>
                </a:lnTo>
                <a:lnTo>
                  <a:pt x="1225845" y="3326088"/>
                </a:lnTo>
                <a:lnTo>
                  <a:pt x="1215997" y="3335003"/>
                </a:lnTo>
                <a:lnTo>
                  <a:pt x="1204877" y="3343600"/>
                </a:lnTo>
                <a:lnTo>
                  <a:pt x="1192488" y="3351879"/>
                </a:lnTo>
                <a:lnTo>
                  <a:pt x="1179462" y="3360157"/>
                </a:lnTo>
                <a:lnTo>
                  <a:pt x="1165802" y="3367799"/>
                </a:lnTo>
                <a:lnTo>
                  <a:pt x="1150870" y="3375122"/>
                </a:lnTo>
                <a:lnTo>
                  <a:pt x="1134986" y="3382764"/>
                </a:lnTo>
                <a:lnTo>
                  <a:pt x="1118466" y="3389769"/>
                </a:lnTo>
                <a:lnTo>
                  <a:pt x="1100993" y="3396137"/>
                </a:lnTo>
                <a:lnTo>
                  <a:pt x="1082567" y="3402824"/>
                </a:lnTo>
                <a:lnTo>
                  <a:pt x="1063506" y="3408873"/>
                </a:lnTo>
                <a:lnTo>
                  <a:pt x="1043491" y="3414286"/>
                </a:lnTo>
                <a:lnTo>
                  <a:pt x="1022841" y="3420017"/>
                </a:lnTo>
                <a:lnTo>
                  <a:pt x="1001874" y="3424794"/>
                </a:lnTo>
                <a:lnTo>
                  <a:pt x="979953" y="3429570"/>
                </a:lnTo>
                <a:lnTo>
                  <a:pt x="957397" y="3433709"/>
                </a:lnTo>
                <a:lnTo>
                  <a:pt x="934524" y="3437848"/>
                </a:lnTo>
                <a:lnTo>
                  <a:pt x="910697" y="3441032"/>
                </a:lnTo>
                <a:lnTo>
                  <a:pt x="886235" y="3444216"/>
                </a:lnTo>
                <a:lnTo>
                  <a:pt x="861773" y="3446764"/>
                </a:lnTo>
                <a:lnTo>
                  <a:pt x="836675" y="3448992"/>
                </a:lnTo>
                <a:lnTo>
                  <a:pt x="810942" y="3450584"/>
                </a:lnTo>
                <a:lnTo>
                  <a:pt x="784892" y="3451540"/>
                </a:lnTo>
                <a:lnTo>
                  <a:pt x="758841" y="3452495"/>
                </a:lnTo>
                <a:lnTo>
                  <a:pt x="732155" y="3452813"/>
                </a:lnTo>
                <a:lnTo>
                  <a:pt x="704834" y="3452495"/>
                </a:lnTo>
                <a:lnTo>
                  <a:pt x="677513" y="3451540"/>
                </a:lnTo>
                <a:lnTo>
                  <a:pt x="651145" y="3450584"/>
                </a:lnTo>
                <a:lnTo>
                  <a:pt x="625094" y="3448356"/>
                </a:lnTo>
                <a:lnTo>
                  <a:pt x="599361" y="3446445"/>
                </a:lnTo>
                <a:lnTo>
                  <a:pt x="574264" y="3443579"/>
                </a:lnTo>
                <a:lnTo>
                  <a:pt x="549484" y="3440395"/>
                </a:lnTo>
                <a:lnTo>
                  <a:pt x="525339" y="3436893"/>
                </a:lnTo>
                <a:lnTo>
                  <a:pt x="501513" y="3433072"/>
                </a:lnTo>
                <a:lnTo>
                  <a:pt x="478639" y="3428296"/>
                </a:lnTo>
                <a:lnTo>
                  <a:pt x="456718" y="3423520"/>
                </a:lnTo>
                <a:lnTo>
                  <a:pt x="434798" y="3418425"/>
                </a:lnTo>
                <a:lnTo>
                  <a:pt x="413830" y="3412694"/>
                </a:lnTo>
                <a:lnTo>
                  <a:pt x="394134" y="3406963"/>
                </a:lnTo>
                <a:lnTo>
                  <a:pt x="374755" y="3400595"/>
                </a:lnTo>
                <a:lnTo>
                  <a:pt x="356329" y="3393908"/>
                </a:lnTo>
                <a:lnTo>
                  <a:pt x="338538" y="3386585"/>
                </a:lnTo>
                <a:lnTo>
                  <a:pt x="322018" y="3379580"/>
                </a:lnTo>
                <a:lnTo>
                  <a:pt x="306134" y="3372257"/>
                </a:lnTo>
                <a:lnTo>
                  <a:pt x="291520" y="3364296"/>
                </a:lnTo>
                <a:lnTo>
                  <a:pt x="277542" y="3356018"/>
                </a:lnTo>
                <a:lnTo>
                  <a:pt x="264834" y="3347421"/>
                </a:lnTo>
                <a:lnTo>
                  <a:pt x="253079" y="3338824"/>
                </a:lnTo>
                <a:lnTo>
                  <a:pt x="242278" y="3330227"/>
                </a:lnTo>
                <a:lnTo>
                  <a:pt x="237513" y="3325451"/>
                </a:lnTo>
                <a:lnTo>
                  <a:pt x="232747" y="3320675"/>
                </a:lnTo>
                <a:lnTo>
                  <a:pt x="228617" y="3316217"/>
                </a:lnTo>
                <a:lnTo>
                  <a:pt x="224487" y="3311441"/>
                </a:lnTo>
                <a:lnTo>
                  <a:pt x="220993" y="3306983"/>
                </a:lnTo>
                <a:lnTo>
                  <a:pt x="217498" y="3302207"/>
                </a:lnTo>
                <a:lnTo>
                  <a:pt x="214321" y="3297431"/>
                </a:lnTo>
                <a:lnTo>
                  <a:pt x="211462" y="3292337"/>
                </a:lnTo>
                <a:lnTo>
                  <a:pt x="208921" y="3287561"/>
                </a:lnTo>
                <a:lnTo>
                  <a:pt x="206697" y="3282148"/>
                </a:lnTo>
                <a:lnTo>
                  <a:pt x="204791" y="3277690"/>
                </a:lnTo>
                <a:lnTo>
                  <a:pt x="203202" y="3272277"/>
                </a:lnTo>
                <a:lnTo>
                  <a:pt x="201931" y="3267183"/>
                </a:lnTo>
                <a:lnTo>
                  <a:pt x="201296" y="3262088"/>
                </a:lnTo>
                <a:lnTo>
                  <a:pt x="200978" y="3256994"/>
                </a:lnTo>
                <a:lnTo>
                  <a:pt x="200343" y="3251899"/>
                </a:lnTo>
                <a:lnTo>
                  <a:pt x="200025" y="3251899"/>
                </a:lnTo>
                <a:lnTo>
                  <a:pt x="200025" y="3117850"/>
                </a:lnTo>
                <a:close/>
                <a:moveTo>
                  <a:pt x="1263332" y="3111818"/>
                </a:moveTo>
                <a:lnTo>
                  <a:pt x="1263650" y="3117533"/>
                </a:lnTo>
                <a:lnTo>
                  <a:pt x="1263332" y="3119438"/>
                </a:lnTo>
                <a:lnTo>
                  <a:pt x="1263332" y="3116263"/>
                </a:lnTo>
                <a:lnTo>
                  <a:pt x="1263332" y="3111818"/>
                </a:lnTo>
                <a:close/>
                <a:moveTo>
                  <a:pt x="1263253" y="3110548"/>
                </a:moveTo>
                <a:lnTo>
                  <a:pt x="1263332" y="3111183"/>
                </a:lnTo>
                <a:lnTo>
                  <a:pt x="1263332" y="3111818"/>
                </a:lnTo>
                <a:lnTo>
                  <a:pt x="1263253" y="3110548"/>
                </a:lnTo>
                <a:close/>
                <a:moveTo>
                  <a:pt x="1892592" y="3107220"/>
                </a:moveTo>
                <a:lnTo>
                  <a:pt x="1892592" y="3210034"/>
                </a:lnTo>
                <a:lnTo>
                  <a:pt x="1913877" y="3210983"/>
                </a:lnTo>
                <a:lnTo>
                  <a:pt x="1935480" y="3210983"/>
                </a:lnTo>
                <a:lnTo>
                  <a:pt x="1965343" y="3210667"/>
                </a:lnTo>
                <a:lnTo>
                  <a:pt x="1965343" y="3107537"/>
                </a:lnTo>
                <a:lnTo>
                  <a:pt x="1935480" y="3107853"/>
                </a:lnTo>
                <a:lnTo>
                  <a:pt x="1913877" y="3107853"/>
                </a:lnTo>
                <a:lnTo>
                  <a:pt x="1892592" y="3107220"/>
                </a:lnTo>
                <a:close/>
                <a:moveTo>
                  <a:pt x="200819" y="3107046"/>
                </a:moveTo>
                <a:lnTo>
                  <a:pt x="200378" y="3110133"/>
                </a:lnTo>
                <a:lnTo>
                  <a:pt x="200025" y="3115072"/>
                </a:lnTo>
                <a:lnTo>
                  <a:pt x="200025" y="3110751"/>
                </a:lnTo>
                <a:lnTo>
                  <a:pt x="200819" y="3107046"/>
                </a:lnTo>
                <a:close/>
                <a:moveTo>
                  <a:pt x="2489519" y="3103562"/>
                </a:moveTo>
                <a:lnTo>
                  <a:pt x="2490471" y="3109906"/>
                </a:lnTo>
                <a:lnTo>
                  <a:pt x="2490788" y="3116568"/>
                </a:lnTo>
                <a:lnTo>
                  <a:pt x="2490788" y="3252652"/>
                </a:lnTo>
                <a:lnTo>
                  <a:pt x="2490471" y="3252969"/>
                </a:lnTo>
                <a:lnTo>
                  <a:pt x="2489836" y="3260899"/>
                </a:lnTo>
                <a:lnTo>
                  <a:pt x="2489519" y="3265657"/>
                </a:lnTo>
                <a:lnTo>
                  <a:pt x="2488250" y="3270733"/>
                </a:lnTo>
                <a:lnTo>
                  <a:pt x="2487298" y="3275491"/>
                </a:lnTo>
                <a:lnTo>
                  <a:pt x="2485711" y="3280566"/>
                </a:lnTo>
                <a:lnTo>
                  <a:pt x="2483490" y="3285325"/>
                </a:lnTo>
                <a:lnTo>
                  <a:pt x="2481269" y="3290083"/>
                </a:lnTo>
                <a:lnTo>
                  <a:pt x="2479048" y="3294841"/>
                </a:lnTo>
                <a:lnTo>
                  <a:pt x="2475874" y="3299599"/>
                </a:lnTo>
                <a:lnTo>
                  <a:pt x="2472701" y="3304357"/>
                </a:lnTo>
                <a:lnTo>
                  <a:pt x="2469528" y="3309115"/>
                </a:lnTo>
                <a:lnTo>
                  <a:pt x="2465403" y="3313874"/>
                </a:lnTo>
                <a:lnTo>
                  <a:pt x="2461595" y="3317997"/>
                </a:lnTo>
                <a:lnTo>
                  <a:pt x="2453028" y="3327196"/>
                </a:lnTo>
                <a:lnTo>
                  <a:pt x="2443191" y="3335761"/>
                </a:lnTo>
                <a:lnTo>
                  <a:pt x="2432086" y="3344643"/>
                </a:lnTo>
                <a:lnTo>
                  <a:pt x="2419710" y="3352891"/>
                </a:lnTo>
                <a:lnTo>
                  <a:pt x="2406701" y="3360504"/>
                </a:lnTo>
                <a:lnTo>
                  <a:pt x="2393056" y="3368434"/>
                </a:lnTo>
                <a:lnTo>
                  <a:pt x="2378143" y="3376047"/>
                </a:lnTo>
                <a:lnTo>
                  <a:pt x="2362277" y="3383660"/>
                </a:lnTo>
                <a:lnTo>
                  <a:pt x="2345777" y="3390322"/>
                </a:lnTo>
                <a:lnTo>
                  <a:pt x="2328325" y="3396983"/>
                </a:lnTo>
                <a:lnTo>
                  <a:pt x="2309921" y="3403327"/>
                </a:lnTo>
                <a:lnTo>
                  <a:pt x="2290882" y="3409671"/>
                </a:lnTo>
                <a:lnTo>
                  <a:pt x="2270892" y="3415064"/>
                </a:lnTo>
                <a:lnTo>
                  <a:pt x="2250267" y="3420139"/>
                </a:lnTo>
                <a:lnTo>
                  <a:pt x="2229324" y="3425215"/>
                </a:lnTo>
                <a:lnTo>
                  <a:pt x="2207430" y="3429973"/>
                </a:lnTo>
                <a:lnTo>
                  <a:pt x="2184901" y="3434414"/>
                </a:lnTo>
                <a:lnTo>
                  <a:pt x="2162054" y="3437903"/>
                </a:lnTo>
                <a:lnTo>
                  <a:pt x="2138256" y="3441393"/>
                </a:lnTo>
                <a:lnTo>
                  <a:pt x="2113823" y="3444565"/>
                </a:lnTo>
                <a:lnTo>
                  <a:pt x="2089390" y="3447102"/>
                </a:lnTo>
                <a:lnTo>
                  <a:pt x="2064323" y="3449006"/>
                </a:lnTo>
                <a:lnTo>
                  <a:pt x="2038621" y="3450909"/>
                </a:lnTo>
                <a:lnTo>
                  <a:pt x="2012601" y="3452178"/>
                </a:lnTo>
                <a:lnTo>
                  <a:pt x="1986582" y="3452812"/>
                </a:lnTo>
                <a:lnTo>
                  <a:pt x="1959928" y="3452812"/>
                </a:lnTo>
                <a:lnTo>
                  <a:pt x="1932639" y="3452812"/>
                </a:lnTo>
                <a:lnTo>
                  <a:pt x="1905350" y="3452178"/>
                </a:lnTo>
                <a:lnTo>
                  <a:pt x="1879014" y="3450592"/>
                </a:lnTo>
                <a:lnTo>
                  <a:pt x="1852994" y="3449006"/>
                </a:lnTo>
                <a:lnTo>
                  <a:pt x="1827292" y="3446468"/>
                </a:lnTo>
                <a:lnTo>
                  <a:pt x="1802224" y="3443930"/>
                </a:lnTo>
                <a:lnTo>
                  <a:pt x="1777157" y="3441075"/>
                </a:lnTo>
                <a:lnTo>
                  <a:pt x="1753359" y="3437269"/>
                </a:lnTo>
                <a:lnTo>
                  <a:pt x="1729560" y="3433145"/>
                </a:lnTo>
                <a:lnTo>
                  <a:pt x="1706714" y="3428704"/>
                </a:lnTo>
                <a:lnTo>
                  <a:pt x="1684502" y="3424263"/>
                </a:lnTo>
                <a:lnTo>
                  <a:pt x="1662925" y="3418871"/>
                </a:lnTo>
                <a:lnTo>
                  <a:pt x="1641983" y="3413478"/>
                </a:lnTo>
                <a:lnTo>
                  <a:pt x="1622309" y="3407134"/>
                </a:lnTo>
                <a:lnTo>
                  <a:pt x="1602953" y="3400790"/>
                </a:lnTo>
                <a:lnTo>
                  <a:pt x="1584549" y="3394445"/>
                </a:lnTo>
                <a:lnTo>
                  <a:pt x="1566780" y="3387467"/>
                </a:lnTo>
                <a:lnTo>
                  <a:pt x="1550280" y="3380488"/>
                </a:lnTo>
                <a:lnTo>
                  <a:pt x="1534414" y="3372558"/>
                </a:lnTo>
                <a:lnTo>
                  <a:pt x="1519501" y="3364945"/>
                </a:lnTo>
                <a:lnTo>
                  <a:pt x="1505539" y="3356697"/>
                </a:lnTo>
                <a:lnTo>
                  <a:pt x="1493164" y="3348450"/>
                </a:lnTo>
                <a:lnTo>
                  <a:pt x="1481106" y="3339885"/>
                </a:lnTo>
                <a:lnTo>
                  <a:pt x="1470635" y="3330686"/>
                </a:lnTo>
                <a:lnTo>
                  <a:pt x="1465875" y="3326245"/>
                </a:lnTo>
                <a:lnTo>
                  <a:pt x="1461116" y="3321487"/>
                </a:lnTo>
                <a:lnTo>
                  <a:pt x="1456673" y="3317363"/>
                </a:lnTo>
                <a:lnTo>
                  <a:pt x="1452866" y="3312605"/>
                </a:lnTo>
                <a:lnTo>
                  <a:pt x="1449375" y="3307847"/>
                </a:lnTo>
                <a:lnTo>
                  <a:pt x="1445885" y="3303088"/>
                </a:lnTo>
                <a:lnTo>
                  <a:pt x="1442712" y="3298013"/>
                </a:lnTo>
                <a:lnTo>
                  <a:pt x="1439856" y="3293255"/>
                </a:lnTo>
                <a:lnTo>
                  <a:pt x="1437000" y="3288497"/>
                </a:lnTo>
                <a:lnTo>
                  <a:pt x="1435096" y="3283421"/>
                </a:lnTo>
                <a:lnTo>
                  <a:pt x="1433192" y="3278346"/>
                </a:lnTo>
                <a:lnTo>
                  <a:pt x="1431606" y="3273588"/>
                </a:lnTo>
                <a:lnTo>
                  <a:pt x="1430337" y="3268512"/>
                </a:lnTo>
                <a:lnTo>
                  <a:pt x="1429702" y="3263437"/>
                </a:lnTo>
                <a:lnTo>
                  <a:pt x="1429385" y="3258044"/>
                </a:lnTo>
                <a:lnTo>
                  <a:pt x="1428750" y="3252969"/>
                </a:lnTo>
                <a:lnTo>
                  <a:pt x="1428750" y="3155268"/>
                </a:lnTo>
                <a:lnTo>
                  <a:pt x="1438269" y="3162881"/>
                </a:lnTo>
                <a:lnTo>
                  <a:pt x="1449058" y="3170177"/>
                </a:lnTo>
                <a:lnTo>
                  <a:pt x="1459846" y="3177473"/>
                </a:lnTo>
                <a:lnTo>
                  <a:pt x="1471270" y="3184134"/>
                </a:lnTo>
                <a:lnTo>
                  <a:pt x="1483645" y="3190795"/>
                </a:lnTo>
                <a:lnTo>
                  <a:pt x="1496337" y="3197140"/>
                </a:lnTo>
                <a:lnTo>
                  <a:pt x="1509347" y="3203484"/>
                </a:lnTo>
                <a:lnTo>
                  <a:pt x="1522674" y="3209194"/>
                </a:lnTo>
                <a:lnTo>
                  <a:pt x="1536953" y="3215221"/>
                </a:lnTo>
                <a:lnTo>
                  <a:pt x="1550915" y="3220613"/>
                </a:lnTo>
                <a:lnTo>
                  <a:pt x="1566145" y="3226006"/>
                </a:lnTo>
                <a:lnTo>
                  <a:pt x="1581376" y="3231081"/>
                </a:lnTo>
                <a:lnTo>
                  <a:pt x="1597242" y="3235839"/>
                </a:lnTo>
                <a:lnTo>
                  <a:pt x="1612790" y="3240598"/>
                </a:lnTo>
                <a:lnTo>
                  <a:pt x="1628973" y="3244721"/>
                </a:lnTo>
                <a:lnTo>
                  <a:pt x="1646108" y="3248845"/>
                </a:lnTo>
                <a:lnTo>
                  <a:pt x="1662608" y="3252652"/>
                </a:lnTo>
                <a:lnTo>
                  <a:pt x="1680060" y="3256141"/>
                </a:lnTo>
                <a:lnTo>
                  <a:pt x="1697195" y="3259313"/>
                </a:lnTo>
                <a:lnTo>
                  <a:pt x="1714964" y="3262485"/>
                </a:lnTo>
                <a:lnTo>
                  <a:pt x="1732733" y="3265657"/>
                </a:lnTo>
                <a:lnTo>
                  <a:pt x="1750820" y="3268195"/>
                </a:lnTo>
                <a:lnTo>
                  <a:pt x="1768907" y="3270416"/>
                </a:lnTo>
                <a:lnTo>
                  <a:pt x="1786993" y="3272636"/>
                </a:lnTo>
                <a:lnTo>
                  <a:pt x="1805715" y="3274857"/>
                </a:lnTo>
                <a:lnTo>
                  <a:pt x="1824119" y="3276443"/>
                </a:lnTo>
                <a:lnTo>
                  <a:pt x="1842840" y="3277394"/>
                </a:lnTo>
                <a:lnTo>
                  <a:pt x="1861561" y="3278663"/>
                </a:lnTo>
                <a:lnTo>
                  <a:pt x="1880283" y="3279615"/>
                </a:lnTo>
                <a:lnTo>
                  <a:pt x="1898687" y="3280249"/>
                </a:lnTo>
                <a:lnTo>
                  <a:pt x="1917725" y="3280566"/>
                </a:lnTo>
                <a:lnTo>
                  <a:pt x="1936129" y="3280566"/>
                </a:lnTo>
                <a:lnTo>
                  <a:pt x="1958658" y="3280566"/>
                </a:lnTo>
                <a:lnTo>
                  <a:pt x="1981187" y="3280249"/>
                </a:lnTo>
                <a:lnTo>
                  <a:pt x="2003399" y="3278980"/>
                </a:lnTo>
                <a:lnTo>
                  <a:pt x="2025928" y="3278029"/>
                </a:lnTo>
                <a:lnTo>
                  <a:pt x="2048140" y="3276443"/>
                </a:lnTo>
                <a:lnTo>
                  <a:pt x="2070034" y="3274222"/>
                </a:lnTo>
                <a:lnTo>
                  <a:pt x="2092246" y="3272002"/>
                </a:lnTo>
                <a:lnTo>
                  <a:pt x="2114458" y="3269464"/>
                </a:lnTo>
                <a:lnTo>
                  <a:pt x="2135718" y="3266609"/>
                </a:lnTo>
                <a:lnTo>
                  <a:pt x="2157295" y="3263437"/>
                </a:lnTo>
                <a:lnTo>
                  <a:pt x="2178237" y="3259313"/>
                </a:lnTo>
                <a:lnTo>
                  <a:pt x="2198545" y="3255507"/>
                </a:lnTo>
                <a:lnTo>
                  <a:pt x="2219170" y="3251066"/>
                </a:lnTo>
                <a:lnTo>
                  <a:pt x="2239161" y="3246307"/>
                </a:lnTo>
                <a:lnTo>
                  <a:pt x="2258517" y="3241232"/>
                </a:lnTo>
                <a:lnTo>
                  <a:pt x="2277555" y="3235839"/>
                </a:lnTo>
                <a:lnTo>
                  <a:pt x="2295959" y="3230130"/>
                </a:lnTo>
                <a:lnTo>
                  <a:pt x="2314046" y="3223785"/>
                </a:lnTo>
                <a:lnTo>
                  <a:pt x="2331498" y="3217441"/>
                </a:lnTo>
                <a:lnTo>
                  <a:pt x="2348316" y="3210780"/>
                </a:lnTo>
                <a:lnTo>
                  <a:pt x="2364498" y="3203801"/>
                </a:lnTo>
                <a:lnTo>
                  <a:pt x="2380047" y="3196188"/>
                </a:lnTo>
                <a:lnTo>
                  <a:pt x="2394643" y="3188575"/>
                </a:lnTo>
                <a:lnTo>
                  <a:pt x="2408605" y="3180645"/>
                </a:lnTo>
                <a:lnTo>
                  <a:pt x="2422249" y="3171763"/>
                </a:lnTo>
                <a:lnTo>
                  <a:pt x="2434307" y="3163198"/>
                </a:lnTo>
                <a:lnTo>
                  <a:pt x="2445730" y="3153999"/>
                </a:lnTo>
                <a:lnTo>
                  <a:pt x="2456518" y="3144800"/>
                </a:lnTo>
                <a:lnTo>
                  <a:pt x="2466355" y="3134966"/>
                </a:lnTo>
                <a:lnTo>
                  <a:pt x="2471115" y="3129574"/>
                </a:lnTo>
                <a:lnTo>
                  <a:pt x="2474922" y="3124498"/>
                </a:lnTo>
                <a:lnTo>
                  <a:pt x="2479365" y="3119423"/>
                </a:lnTo>
                <a:lnTo>
                  <a:pt x="2482855" y="3114347"/>
                </a:lnTo>
                <a:lnTo>
                  <a:pt x="2486346" y="3108955"/>
                </a:lnTo>
                <a:lnTo>
                  <a:pt x="2489519" y="3103562"/>
                </a:lnTo>
                <a:close/>
                <a:moveTo>
                  <a:pt x="201789" y="3100564"/>
                </a:moveTo>
                <a:lnTo>
                  <a:pt x="201084" y="3105812"/>
                </a:lnTo>
                <a:lnTo>
                  <a:pt x="200819" y="3107046"/>
                </a:lnTo>
                <a:lnTo>
                  <a:pt x="201084" y="3105194"/>
                </a:lnTo>
                <a:lnTo>
                  <a:pt x="201789" y="3100564"/>
                </a:lnTo>
                <a:close/>
                <a:moveTo>
                  <a:pt x="1260475" y="3095625"/>
                </a:moveTo>
                <a:lnTo>
                  <a:pt x="1262062" y="3101340"/>
                </a:lnTo>
                <a:lnTo>
                  <a:pt x="1263015" y="3106738"/>
                </a:lnTo>
                <a:lnTo>
                  <a:pt x="1263253" y="3110548"/>
                </a:lnTo>
                <a:lnTo>
                  <a:pt x="1262698" y="3106103"/>
                </a:lnTo>
                <a:lnTo>
                  <a:pt x="1261745" y="3100705"/>
                </a:lnTo>
                <a:lnTo>
                  <a:pt x="1260475" y="3095625"/>
                </a:lnTo>
                <a:close/>
                <a:moveTo>
                  <a:pt x="1746773" y="3094566"/>
                </a:moveTo>
                <a:lnTo>
                  <a:pt x="1746773" y="3198013"/>
                </a:lnTo>
                <a:lnTo>
                  <a:pt x="1764563" y="3200227"/>
                </a:lnTo>
                <a:lnTo>
                  <a:pt x="1782671" y="3202758"/>
                </a:lnTo>
                <a:lnTo>
                  <a:pt x="1800780" y="3204656"/>
                </a:lnTo>
                <a:lnTo>
                  <a:pt x="1819841" y="3206238"/>
                </a:lnTo>
                <a:lnTo>
                  <a:pt x="1819841" y="3102791"/>
                </a:lnTo>
                <a:lnTo>
                  <a:pt x="1800780" y="3101210"/>
                </a:lnTo>
                <a:lnTo>
                  <a:pt x="1782671" y="3099312"/>
                </a:lnTo>
                <a:lnTo>
                  <a:pt x="1764563" y="3097097"/>
                </a:lnTo>
                <a:lnTo>
                  <a:pt x="1746773" y="3094566"/>
                </a:lnTo>
                <a:close/>
                <a:moveTo>
                  <a:pt x="1600953" y="3061666"/>
                </a:moveTo>
                <a:lnTo>
                  <a:pt x="1600953" y="3166378"/>
                </a:lnTo>
                <a:lnTo>
                  <a:pt x="1618744" y="3171756"/>
                </a:lnTo>
                <a:lnTo>
                  <a:pt x="1636217" y="3176501"/>
                </a:lnTo>
                <a:lnTo>
                  <a:pt x="1654960" y="3180930"/>
                </a:lnTo>
                <a:lnTo>
                  <a:pt x="1673704" y="3185042"/>
                </a:lnTo>
                <a:lnTo>
                  <a:pt x="1673704" y="3080963"/>
                </a:lnTo>
                <a:lnTo>
                  <a:pt x="1654960" y="3076534"/>
                </a:lnTo>
                <a:lnTo>
                  <a:pt x="1636217" y="3071789"/>
                </a:lnTo>
                <a:lnTo>
                  <a:pt x="1618108" y="3066728"/>
                </a:lnTo>
                <a:lnTo>
                  <a:pt x="1600953" y="3061666"/>
                </a:lnTo>
                <a:close/>
                <a:moveTo>
                  <a:pt x="3151360" y="3046095"/>
                </a:moveTo>
                <a:lnTo>
                  <a:pt x="3151360" y="3160713"/>
                </a:lnTo>
                <a:lnTo>
                  <a:pt x="3174848" y="3161665"/>
                </a:lnTo>
                <a:lnTo>
                  <a:pt x="3198972" y="3161665"/>
                </a:lnTo>
                <a:lnTo>
                  <a:pt x="3231983" y="3161348"/>
                </a:lnTo>
                <a:lnTo>
                  <a:pt x="3231983" y="3046413"/>
                </a:lnTo>
                <a:lnTo>
                  <a:pt x="3198972" y="3046730"/>
                </a:lnTo>
                <a:lnTo>
                  <a:pt x="3174848" y="3046413"/>
                </a:lnTo>
                <a:lnTo>
                  <a:pt x="3151360" y="3046095"/>
                </a:lnTo>
                <a:close/>
                <a:moveTo>
                  <a:pt x="3815080" y="3040062"/>
                </a:moveTo>
                <a:lnTo>
                  <a:pt x="3816033" y="3047365"/>
                </a:lnTo>
                <a:lnTo>
                  <a:pt x="3816350" y="3054985"/>
                </a:lnTo>
                <a:lnTo>
                  <a:pt x="3816350" y="3206115"/>
                </a:lnTo>
                <a:lnTo>
                  <a:pt x="3816033" y="3206432"/>
                </a:lnTo>
                <a:lnTo>
                  <a:pt x="3815398" y="3214687"/>
                </a:lnTo>
                <a:lnTo>
                  <a:pt x="3814763" y="3220720"/>
                </a:lnTo>
                <a:lnTo>
                  <a:pt x="3813493" y="3226117"/>
                </a:lnTo>
                <a:lnTo>
                  <a:pt x="3811906" y="3231197"/>
                </a:lnTo>
                <a:lnTo>
                  <a:pt x="3810319" y="3236912"/>
                </a:lnTo>
                <a:lnTo>
                  <a:pt x="3808097" y="3242310"/>
                </a:lnTo>
                <a:lnTo>
                  <a:pt x="3805558" y="3248025"/>
                </a:lnTo>
                <a:lnTo>
                  <a:pt x="3803019" y="3253105"/>
                </a:lnTo>
                <a:lnTo>
                  <a:pt x="3799844" y="3258185"/>
                </a:lnTo>
                <a:lnTo>
                  <a:pt x="3796036" y="3263583"/>
                </a:lnTo>
                <a:lnTo>
                  <a:pt x="3792226" y="3268663"/>
                </a:lnTo>
                <a:lnTo>
                  <a:pt x="3788418" y="3274060"/>
                </a:lnTo>
                <a:lnTo>
                  <a:pt x="3783974" y="3278823"/>
                </a:lnTo>
                <a:lnTo>
                  <a:pt x="3779212" y="3283903"/>
                </a:lnTo>
                <a:lnTo>
                  <a:pt x="3774134" y="3288983"/>
                </a:lnTo>
                <a:lnTo>
                  <a:pt x="3768420" y="3293745"/>
                </a:lnTo>
                <a:lnTo>
                  <a:pt x="3763024" y="3298508"/>
                </a:lnTo>
                <a:lnTo>
                  <a:pt x="3750963" y="3307715"/>
                </a:lnTo>
                <a:lnTo>
                  <a:pt x="3737314" y="3317240"/>
                </a:lnTo>
                <a:lnTo>
                  <a:pt x="3722713" y="3326448"/>
                </a:lnTo>
                <a:lnTo>
                  <a:pt x="3707477" y="3335020"/>
                </a:lnTo>
                <a:lnTo>
                  <a:pt x="3690971" y="3343275"/>
                </a:lnTo>
                <a:lnTo>
                  <a:pt x="3673513" y="3351213"/>
                </a:lnTo>
                <a:lnTo>
                  <a:pt x="3655103" y="3359150"/>
                </a:lnTo>
                <a:lnTo>
                  <a:pt x="3635424" y="3366770"/>
                </a:lnTo>
                <a:lnTo>
                  <a:pt x="3615109" y="3373755"/>
                </a:lnTo>
                <a:lnTo>
                  <a:pt x="3593842" y="3380423"/>
                </a:lnTo>
                <a:lnTo>
                  <a:pt x="3571941" y="3386773"/>
                </a:lnTo>
                <a:lnTo>
                  <a:pt x="3549087" y="3392805"/>
                </a:lnTo>
                <a:lnTo>
                  <a:pt x="3525281" y="3398203"/>
                </a:lnTo>
                <a:lnTo>
                  <a:pt x="3501157" y="3403283"/>
                </a:lnTo>
                <a:lnTo>
                  <a:pt x="3476082" y="3408045"/>
                </a:lnTo>
                <a:lnTo>
                  <a:pt x="3450371" y="3411855"/>
                </a:lnTo>
                <a:lnTo>
                  <a:pt x="3424343" y="3415983"/>
                </a:lnTo>
                <a:lnTo>
                  <a:pt x="3397680" y="3419475"/>
                </a:lnTo>
                <a:lnTo>
                  <a:pt x="3370065" y="3422333"/>
                </a:lnTo>
                <a:lnTo>
                  <a:pt x="3341815" y="3424555"/>
                </a:lnTo>
                <a:lnTo>
                  <a:pt x="3313565" y="3426460"/>
                </a:lnTo>
                <a:lnTo>
                  <a:pt x="3284680" y="3427730"/>
                </a:lnTo>
                <a:lnTo>
                  <a:pt x="3255478" y="3428683"/>
                </a:lnTo>
                <a:lnTo>
                  <a:pt x="3225959" y="3429000"/>
                </a:lnTo>
                <a:lnTo>
                  <a:pt x="3195487" y="3428683"/>
                </a:lnTo>
                <a:lnTo>
                  <a:pt x="3165650" y="3427730"/>
                </a:lnTo>
                <a:lnTo>
                  <a:pt x="3136130" y="3426143"/>
                </a:lnTo>
                <a:lnTo>
                  <a:pt x="3106928" y="3424238"/>
                </a:lnTo>
                <a:lnTo>
                  <a:pt x="3078678" y="3422015"/>
                </a:lnTo>
                <a:lnTo>
                  <a:pt x="3050428" y="3418840"/>
                </a:lnTo>
                <a:lnTo>
                  <a:pt x="3022813" y="3415030"/>
                </a:lnTo>
                <a:lnTo>
                  <a:pt x="2996150" y="3411220"/>
                </a:lnTo>
                <a:lnTo>
                  <a:pt x="2970122" y="3406775"/>
                </a:lnTo>
                <a:lnTo>
                  <a:pt x="2944729" y="3402013"/>
                </a:lnTo>
                <a:lnTo>
                  <a:pt x="2919971" y="3396615"/>
                </a:lnTo>
                <a:lnTo>
                  <a:pt x="2895847" y="3390583"/>
                </a:lnTo>
                <a:lnTo>
                  <a:pt x="2872994" y="3384868"/>
                </a:lnTo>
                <a:lnTo>
                  <a:pt x="2850775" y="3378200"/>
                </a:lnTo>
                <a:lnTo>
                  <a:pt x="2829190" y="3370898"/>
                </a:lnTo>
                <a:lnTo>
                  <a:pt x="2808876" y="3363595"/>
                </a:lnTo>
                <a:lnTo>
                  <a:pt x="2789196" y="3355975"/>
                </a:lnTo>
                <a:lnTo>
                  <a:pt x="2770469" y="3347720"/>
                </a:lnTo>
                <a:lnTo>
                  <a:pt x="2753328" y="3339465"/>
                </a:lnTo>
                <a:lnTo>
                  <a:pt x="2736823" y="3330893"/>
                </a:lnTo>
                <a:lnTo>
                  <a:pt x="2721269" y="3321685"/>
                </a:lnTo>
                <a:lnTo>
                  <a:pt x="2706986" y="3312160"/>
                </a:lnTo>
                <a:lnTo>
                  <a:pt x="2693972" y="3302635"/>
                </a:lnTo>
                <a:lnTo>
                  <a:pt x="2688258" y="3297873"/>
                </a:lnTo>
                <a:lnTo>
                  <a:pt x="2682227" y="3292793"/>
                </a:lnTo>
                <a:lnTo>
                  <a:pt x="2676831" y="3287713"/>
                </a:lnTo>
                <a:lnTo>
                  <a:pt x="2671753" y="3282950"/>
                </a:lnTo>
                <a:lnTo>
                  <a:pt x="2666991" y="3277870"/>
                </a:lnTo>
                <a:lnTo>
                  <a:pt x="2662548" y="3272473"/>
                </a:lnTo>
                <a:lnTo>
                  <a:pt x="2658104" y="3267393"/>
                </a:lnTo>
                <a:lnTo>
                  <a:pt x="2654612" y="3261995"/>
                </a:lnTo>
                <a:lnTo>
                  <a:pt x="2651121" y="3256598"/>
                </a:lnTo>
                <a:lnTo>
                  <a:pt x="2647947" y="3251200"/>
                </a:lnTo>
                <a:lnTo>
                  <a:pt x="2645090" y="3245485"/>
                </a:lnTo>
                <a:lnTo>
                  <a:pt x="2642868" y="3240405"/>
                </a:lnTo>
                <a:lnTo>
                  <a:pt x="2640329" y="3234372"/>
                </a:lnTo>
                <a:lnTo>
                  <a:pt x="2638742" y="3228975"/>
                </a:lnTo>
                <a:lnTo>
                  <a:pt x="2637789" y="3223577"/>
                </a:lnTo>
                <a:lnTo>
                  <a:pt x="2636520" y="3217862"/>
                </a:lnTo>
                <a:lnTo>
                  <a:pt x="2636202" y="3212147"/>
                </a:lnTo>
                <a:lnTo>
                  <a:pt x="2635885" y="3206432"/>
                </a:lnTo>
                <a:lnTo>
                  <a:pt x="2635250" y="3206432"/>
                </a:lnTo>
                <a:lnTo>
                  <a:pt x="2635250" y="3097530"/>
                </a:lnTo>
                <a:lnTo>
                  <a:pt x="2646360" y="3105785"/>
                </a:lnTo>
                <a:lnTo>
                  <a:pt x="2657786" y="3114040"/>
                </a:lnTo>
                <a:lnTo>
                  <a:pt x="2670166" y="3121977"/>
                </a:lnTo>
                <a:lnTo>
                  <a:pt x="2683180" y="3129597"/>
                </a:lnTo>
                <a:lnTo>
                  <a:pt x="2696511" y="3136900"/>
                </a:lnTo>
                <a:lnTo>
                  <a:pt x="2710160" y="3144202"/>
                </a:lnTo>
                <a:lnTo>
                  <a:pt x="2724761" y="3151187"/>
                </a:lnTo>
                <a:lnTo>
                  <a:pt x="2740314" y="3157855"/>
                </a:lnTo>
                <a:lnTo>
                  <a:pt x="2755550" y="3164205"/>
                </a:lnTo>
                <a:lnTo>
                  <a:pt x="2771738" y="3170237"/>
                </a:lnTo>
                <a:lnTo>
                  <a:pt x="2788244" y="3176270"/>
                </a:lnTo>
                <a:lnTo>
                  <a:pt x="2805384" y="3181985"/>
                </a:lnTo>
                <a:lnTo>
                  <a:pt x="2822525" y="3187065"/>
                </a:lnTo>
                <a:lnTo>
                  <a:pt x="2840300" y="3192145"/>
                </a:lnTo>
                <a:lnTo>
                  <a:pt x="2858393" y="3196907"/>
                </a:lnTo>
                <a:lnTo>
                  <a:pt x="2877120" y="3201670"/>
                </a:lnTo>
                <a:lnTo>
                  <a:pt x="2895530" y="3205797"/>
                </a:lnTo>
                <a:lnTo>
                  <a:pt x="2914892" y="3209925"/>
                </a:lnTo>
                <a:lnTo>
                  <a:pt x="2934255" y="3213735"/>
                </a:lnTo>
                <a:lnTo>
                  <a:pt x="2953617" y="3217227"/>
                </a:lnTo>
                <a:lnTo>
                  <a:pt x="2973614" y="3220402"/>
                </a:lnTo>
                <a:lnTo>
                  <a:pt x="2993294" y="3222942"/>
                </a:lnTo>
                <a:lnTo>
                  <a:pt x="3013926" y="3225800"/>
                </a:lnTo>
                <a:lnTo>
                  <a:pt x="3033923" y="3228340"/>
                </a:lnTo>
                <a:lnTo>
                  <a:pt x="3054555" y="3230245"/>
                </a:lnTo>
                <a:lnTo>
                  <a:pt x="3074869" y="3232150"/>
                </a:lnTo>
                <a:lnTo>
                  <a:pt x="3095819" y="3233737"/>
                </a:lnTo>
                <a:lnTo>
                  <a:pt x="3116451" y="3235007"/>
                </a:lnTo>
                <a:lnTo>
                  <a:pt x="3137400" y="3235960"/>
                </a:lnTo>
                <a:lnTo>
                  <a:pt x="3158032" y="3236595"/>
                </a:lnTo>
                <a:lnTo>
                  <a:pt x="3178981" y="3237230"/>
                </a:lnTo>
                <a:lnTo>
                  <a:pt x="3199613" y="3237230"/>
                </a:lnTo>
                <a:lnTo>
                  <a:pt x="3224372" y="3236912"/>
                </a:lnTo>
                <a:lnTo>
                  <a:pt x="3249765" y="3236595"/>
                </a:lnTo>
                <a:lnTo>
                  <a:pt x="3274523" y="3235325"/>
                </a:lnTo>
                <a:lnTo>
                  <a:pt x="3299282" y="3234055"/>
                </a:lnTo>
                <a:lnTo>
                  <a:pt x="3324040" y="3232150"/>
                </a:lnTo>
                <a:lnTo>
                  <a:pt x="3348481" y="3230245"/>
                </a:lnTo>
                <a:lnTo>
                  <a:pt x="3372922" y="3227387"/>
                </a:lnTo>
                <a:lnTo>
                  <a:pt x="3397680" y="3224530"/>
                </a:lnTo>
                <a:lnTo>
                  <a:pt x="3421486" y="3221355"/>
                </a:lnTo>
                <a:lnTo>
                  <a:pt x="3445292" y="3217545"/>
                </a:lnTo>
                <a:lnTo>
                  <a:pt x="3468464" y="3213735"/>
                </a:lnTo>
                <a:lnTo>
                  <a:pt x="3491635" y="3208972"/>
                </a:lnTo>
                <a:lnTo>
                  <a:pt x="3514171" y="3204210"/>
                </a:lnTo>
                <a:lnTo>
                  <a:pt x="3536390" y="3199130"/>
                </a:lnTo>
                <a:lnTo>
                  <a:pt x="3557974" y="3193097"/>
                </a:lnTo>
                <a:lnTo>
                  <a:pt x="3579241" y="3187065"/>
                </a:lnTo>
                <a:lnTo>
                  <a:pt x="3599873" y="3180715"/>
                </a:lnTo>
                <a:lnTo>
                  <a:pt x="3619870" y="3174047"/>
                </a:lnTo>
                <a:lnTo>
                  <a:pt x="3639233" y="3167062"/>
                </a:lnTo>
                <a:lnTo>
                  <a:pt x="3657643" y="3159442"/>
                </a:lnTo>
                <a:lnTo>
                  <a:pt x="3676053" y="3151505"/>
                </a:lnTo>
                <a:lnTo>
                  <a:pt x="3692876" y="3143250"/>
                </a:lnTo>
                <a:lnTo>
                  <a:pt x="3709381" y="3134677"/>
                </a:lnTo>
                <a:lnTo>
                  <a:pt x="3724935" y="3125470"/>
                </a:lnTo>
                <a:lnTo>
                  <a:pt x="3739853" y="3116262"/>
                </a:lnTo>
                <a:lnTo>
                  <a:pt x="3753502" y="3106420"/>
                </a:lnTo>
                <a:lnTo>
                  <a:pt x="3766198" y="3096577"/>
                </a:lnTo>
                <a:lnTo>
                  <a:pt x="3772547" y="3090862"/>
                </a:lnTo>
                <a:lnTo>
                  <a:pt x="3777943" y="3085782"/>
                </a:lnTo>
                <a:lnTo>
                  <a:pt x="3783656" y="3080385"/>
                </a:lnTo>
                <a:lnTo>
                  <a:pt x="3789052" y="3074670"/>
                </a:lnTo>
                <a:lnTo>
                  <a:pt x="3793814" y="3069272"/>
                </a:lnTo>
                <a:lnTo>
                  <a:pt x="3798575" y="3063557"/>
                </a:lnTo>
                <a:lnTo>
                  <a:pt x="3803336" y="3057842"/>
                </a:lnTo>
                <a:lnTo>
                  <a:pt x="3807145" y="3051810"/>
                </a:lnTo>
                <a:lnTo>
                  <a:pt x="3811271" y="3045777"/>
                </a:lnTo>
                <a:lnTo>
                  <a:pt x="3815080" y="3040062"/>
                </a:lnTo>
                <a:close/>
                <a:moveTo>
                  <a:pt x="2989478" y="3031808"/>
                </a:moveTo>
                <a:lnTo>
                  <a:pt x="2989478" y="3147378"/>
                </a:lnTo>
                <a:lnTo>
                  <a:pt x="3009158" y="3149918"/>
                </a:lnTo>
                <a:lnTo>
                  <a:pt x="3029472" y="3152140"/>
                </a:lnTo>
                <a:lnTo>
                  <a:pt x="3049469" y="3154363"/>
                </a:lnTo>
                <a:lnTo>
                  <a:pt x="3070419" y="3155950"/>
                </a:lnTo>
                <a:lnTo>
                  <a:pt x="3070419" y="3041333"/>
                </a:lnTo>
                <a:lnTo>
                  <a:pt x="3049469" y="3039428"/>
                </a:lnTo>
                <a:lnTo>
                  <a:pt x="3029472" y="3036888"/>
                </a:lnTo>
                <a:lnTo>
                  <a:pt x="3009158" y="3034665"/>
                </a:lnTo>
                <a:lnTo>
                  <a:pt x="2989478" y="3031808"/>
                </a:lnTo>
                <a:close/>
                <a:moveTo>
                  <a:pt x="2402802" y="3022755"/>
                </a:moveTo>
                <a:lnTo>
                  <a:pt x="2397719" y="3026235"/>
                </a:lnTo>
                <a:lnTo>
                  <a:pt x="2391365" y="3029398"/>
                </a:lnTo>
                <a:lnTo>
                  <a:pt x="2383740" y="3032878"/>
                </a:lnTo>
                <a:lnTo>
                  <a:pt x="2376433" y="3036042"/>
                </a:lnTo>
                <a:lnTo>
                  <a:pt x="2360867" y="3042369"/>
                </a:lnTo>
                <a:lnTo>
                  <a:pt x="2347841" y="3047114"/>
                </a:lnTo>
                <a:lnTo>
                  <a:pt x="2347841" y="3137274"/>
                </a:lnTo>
                <a:lnTo>
                  <a:pt x="2355784" y="3133794"/>
                </a:lnTo>
                <a:lnTo>
                  <a:pt x="2363408" y="3129681"/>
                </a:lnTo>
                <a:lnTo>
                  <a:pt x="2371033" y="3125252"/>
                </a:lnTo>
                <a:lnTo>
                  <a:pt x="2378340" y="3120507"/>
                </a:lnTo>
                <a:lnTo>
                  <a:pt x="2385329" y="3115762"/>
                </a:lnTo>
                <a:lnTo>
                  <a:pt x="2391683" y="3111017"/>
                </a:lnTo>
                <a:lnTo>
                  <a:pt x="2397719" y="3106271"/>
                </a:lnTo>
                <a:lnTo>
                  <a:pt x="2402802" y="3101526"/>
                </a:lnTo>
                <a:lnTo>
                  <a:pt x="2402802" y="3022755"/>
                </a:lnTo>
                <a:close/>
                <a:moveTo>
                  <a:pt x="698500" y="3017837"/>
                </a:moveTo>
                <a:lnTo>
                  <a:pt x="698500" y="3086100"/>
                </a:lnTo>
                <a:lnTo>
                  <a:pt x="684586" y="3083595"/>
                </a:lnTo>
                <a:lnTo>
                  <a:pt x="667825" y="3079838"/>
                </a:lnTo>
                <a:lnTo>
                  <a:pt x="659920" y="3077959"/>
                </a:lnTo>
                <a:lnTo>
                  <a:pt x="652962" y="3076393"/>
                </a:lnTo>
                <a:lnTo>
                  <a:pt x="646321" y="3074201"/>
                </a:lnTo>
                <a:lnTo>
                  <a:pt x="640313" y="3071696"/>
                </a:lnTo>
                <a:lnTo>
                  <a:pt x="634305" y="3069191"/>
                </a:lnTo>
                <a:lnTo>
                  <a:pt x="629245" y="3065433"/>
                </a:lnTo>
                <a:lnTo>
                  <a:pt x="626082" y="3063555"/>
                </a:lnTo>
                <a:lnTo>
                  <a:pt x="623869" y="3061363"/>
                </a:lnTo>
                <a:lnTo>
                  <a:pt x="622288" y="3058545"/>
                </a:lnTo>
                <a:lnTo>
                  <a:pt x="620706" y="3056353"/>
                </a:lnTo>
                <a:lnTo>
                  <a:pt x="619441" y="3053534"/>
                </a:lnTo>
                <a:lnTo>
                  <a:pt x="619125" y="3051029"/>
                </a:lnTo>
                <a:lnTo>
                  <a:pt x="619125" y="3048524"/>
                </a:lnTo>
                <a:lnTo>
                  <a:pt x="619441" y="3046019"/>
                </a:lnTo>
                <a:lnTo>
                  <a:pt x="620390" y="3043514"/>
                </a:lnTo>
                <a:lnTo>
                  <a:pt x="621971" y="3041009"/>
                </a:lnTo>
                <a:lnTo>
                  <a:pt x="623553" y="3038817"/>
                </a:lnTo>
                <a:lnTo>
                  <a:pt x="625766" y="3036312"/>
                </a:lnTo>
                <a:lnTo>
                  <a:pt x="628296" y="3034433"/>
                </a:lnTo>
                <a:lnTo>
                  <a:pt x="631142" y="3032555"/>
                </a:lnTo>
                <a:lnTo>
                  <a:pt x="634937" y="3030676"/>
                </a:lnTo>
                <a:lnTo>
                  <a:pt x="638732" y="3029110"/>
                </a:lnTo>
                <a:lnTo>
                  <a:pt x="645057" y="3026605"/>
                </a:lnTo>
                <a:lnTo>
                  <a:pt x="651697" y="3024726"/>
                </a:lnTo>
                <a:lnTo>
                  <a:pt x="658655" y="3023161"/>
                </a:lnTo>
                <a:lnTo>
                  <a:pt x="666244" y="3021595"/>
                </a:lnTo>
                <a:lnTo>
                  <a:pt x="674150" y="3020342"/>
                </a:lnTo>
                <a:lnTo>
                  <a:pt x="682056" y="3019403"/>
                </a:lnTo>
                <a:lnTo>
                  <a:pt x="698500" y="3017837"/>
                </a:lnTo>
                <a:close/>
                <a:moveTo>
                  <a:pt x="2827597" y="2994977"/>
                </a:moveTo>
                <a:lnTo>
                  <a:pt x="2827597" y="3112135"/>
                </a:lnTo>
                <a:lnTo>
                  <a:pt x="2846959" y="3117850"/>
                </a:lnTo>
                <a:lnTo>
                  <a:pt x="2866956" y="3123248"/>
                </a:lnTo>
                <a:lnTo>
                  <a:pt x="2887588" y="3128010"/>
                </a:lnTo>
                <a:lnTo>
                  <a:pt x="2908220" y="3132773"/>
                </a:lnTo>
                <a:lnTo>
                  <a:pt x="2908220" y="3016885"/>
                </a:lnTo>
                <a:lnTo>
                  <a:pt x="2887588" y="3011805"/>
                </a:lnTo>
                <a:lnTo>
                  <a:pt x="2866956" y="3006725"/>
                </a:lnTo>
                <a:lnTo>
                  <a:pt x="2846959" y="3001010"/>
                </a:lnTo>
                <a:lnTo>
                  <a:pt x="2827597" y="2994977"/>
                </a:lnTo>
                <a:close/>
                <a:moveTo>
                  <a:pt x="1455133" y="2986375"/>
                </a:moveTo>
                <a:lnTo>
                  <a:pt x="1455133" y="3092352"/>
                </a:lnTo>
                <a:lnTo>
                  <a:pt x="1457675" y="3094883"/>
                </a:lnTo>
                <a:lnTo>
                  <a:pt x="1460216" y="3097730"/>
                </a:lnTo>
                <a:lnTo>
                  <a:pt x="1466888" y="3103741"/>
                </a:lnTo>
                <a:lnTo>
                  <a:pt x="1475466" y="3110068"/>
                </a:lnTo>
                <a:lnTo>
                  <a:pt x="1484679" y="3116078"/>
                </a:lnTo>
                <a:lnTo>
                  <a:pt x="1495162" y="3122405"/>
                </a:lnTo>
                <a:lnTo>
                  <a:pt x="1505964" y="3128732"/>
                </a:lnTo>
                <a:lnTo>
                  <a:pt x="1517083" y="3134743"/>
                </a:lnTo>
                <a:lnTo>
                  <a:pt x="1528202" y="3139804"/>
                </a:lnTo>
                <a:lnTo>
                  <a:pt x="1528202" y="3033195"/>
                </a:lnTo>
                <a:lnTo>
                  <a:pt x="1517083" y="3027817"/>
                </a:lnTo>
                <a:lnTo>
                  <a:pt x="1506917" y="3022122"/>
                </a:lnTo>
                <a:lnTo>
                  <a:pt x="1497068" y="3016428"/>
                </a:lnTo>
                <a:lnTo>
                  <a:pt x="1487538" y="3010734"/>
                </a:lnTo>
                <a:lnTo>
                  <a:pt x="1478960" y="3005039"/>
                </a:lnTo>
                <a:lnTo>
                  <a:pt x="1470700" y="2998712"/>
                </a:lnTo>
                <a:lnTo>
                  <a:pt x="1462758" y="2992702"/>
                </a:lnTo>
                <a:lnTo>
                  <a:pt x="1455133" y="2986375"/>
                </a:lnTo>
                <a:close/>
                <a:moveTo>
                  <a:pt x="711352" y="2965750"/>
                </a:moveTo>
                <a:lnTo>
                  <a:pt x="709129" y="2966067"/>
                </a:lnTo>
                <a:lnTo>
                  <a:pt x="706270" y="2966384"/>
                </a:lnTo>
                <a:lnTo>
                  <a:pt x="704047" y="2966702"/>
                </a:lnTo>
                <a:lnTo>
                  <a:pt x="701824" y="2967653"/>
                </a:lnTo>
                <a:lnTo>
                  <a:pt x="700236" y="2968288"/>
                </a:lnTo>
                <a:lnTo>
                  <a:pt x="699283" y="2969556"/>
                </a:lnTo>
                <a:lnTo>
                  <a:pt x="698330" y="2970191"/>
                </a:lnTo>
                <a:lnTo>
                  <a:pt x="698012" y="2971459"/>
                </a:lnTo>
                <a:lnTo>
                  <a:pt x="698012" y="2990491"/>
                </a:lnTo>
                <a:lnTo>
                  <a:pt x="683085" y="2991760"/>
                </a:lnTo>
                <a:lnTo>
                  <a:pt x="667839" y="2993346"/>
                </a:lnTo>
                <a:lnTo>
                  <a:pt x="653865" y="2995249"/>
                </a:lnTo>
                <a:lnTo>
                  <a:pt x="639890" y="2997786"/>
                </a:lnTo>
                <a:lnTo>
                  <a:pt x="626550" y="3000641"/>
                </a:lnTo>
                <a:lnTo>
                  <a:pt x="613846" y="3004130"/>
                </a:lnTo>
                <a:lnTo>
                  <a:pt x="602094" y="3007619"/>
                </a:lnTo>
                <a:lnTo>
                  <a:pt x="590978" y="3012060"/>
                </a:lnTo>
                <a:lnTo>
                  <a:pt x="583673" y="3015549"/>
                </a:lnTo>
                <a:lnTo>
                  <a:pt x="576368" y="3019355"/>
                </a:lnTo>
                <a:lnTo>
                  <a:pt x="570015" y="3023162"/>
                </a:lnTo>
                <a:lnTo>
                  <a:pt x="564616" y="3026968"/>
                </a:lnTo>
                <a:lnTo>
                  <a:pt x="559852" y="3031092"/>
                </a:lnTo>
                <a:lnTo>
                  <a:pt x="556041" y="3035215"/>
                </a:lnTo>
                <a:lnTo>
                  <a:pt x="552865" y="3039656"/>
                </a:lnTo>
                <a:lnTo>
                  <a:pt x="550324" y="3044096"/>
                </a:lnTo>
                <a:lnTo>
                  <a:pt x="548736" y="3048854"/>
                </a:lnTo>
                <a:lnTo>
                  <a:pt x="547783" y="3052978"/>
                </a:lnTo>
                <a:lnTo>
                  <a:pt x="547783" y="3057736"/>
                </a:lnTo>
                <a:lnTo>
                  <a:pt x="548736" y="3062176"/>
                </a:lnTo>
                <a:lnTo>
                  <a:pt x="550324" y="3066617"/>
                </a:lnTo>
                <a:lnTo>
                  <a:pt x="552865" y="3070741"/>
                </a:lnTo>
                <a:lnTo>
                  <a:pt x="556358" y="3075181"/>
                </a:lnTo>
                <a:lnTo>
                  <a:pt x="560805" y="3079622"/>
                </a:lnTo>
                <a:lnTo>
                  <a:pt x="564934" y="3083111"/>
                </a:lnTo>
                <a:lnTo>
                  <a:pt x="570015" y="3086917"/>
                </a:lnTo>
                <a:lnTo>
                  <a:pt x="576050" y="3090089"/>
                </a:lnTo>
                <a:lnTo>
                  <a:pt x="582720" y="3093578"/>
                </a:lnTo>
                <a:lnTo>
                  <a:pt x="589390" y="3096433"/>
                </a:lnTo>
                <a:lnTo>
                  <a:pt x="597012" y="3099288"/>
                </a:lnTo>
                <a:lnTo>
                  <a:pt x="605270" y="3101825"/>
                </a:lnTo>
                <a:lnTo>
                  <a:pt x="613528" y="3104046"/>
                </a:lnTo>
                <a:lnTo>
                  <a:pt x="645607" y="3110707"/>
                </a:lnTo>
                <a:lnTo>
                  <a:pt x="698012" y="3121808"/>
                </a:lnTo>
                <a:lnTo>
                  <a:pt x="698012" y="3203010"/>
                </a:lnTo>
                <a:lnTo>
                  <a:pt x="684673" y="3201424"/>
                </a:lnTo>
                <a:lnTo>
                  <a:pt x="672286" y="3199203"/>
                </a:lnTo>
                <a:lnTo>
                  <a:pt x="657993" y="3196983"/>
                </a:lnTo>
                <a:lnTo>
                  <a:pt x="643066" y="3193494"/>
                </a:lnTo>
                <a:lnTo>
                  <a:pt x="629409" y="3189370"/>
                </a:lnTo>
                <a:lnTo>
                  <a:pt x="617022" y="3185247"/>
                </a:lnTo>
                <a:lnTo>
                  <a:pt x="613846" y="3183978"/>
                </a:lnTo>
                <a:lnTo>
                  <a:pt x="610670" y="3182709"/>
                </a:lnTo>
                <a:lnTo>
                  <a:pt x="608129" y="3181441"/>
                </a:lnTo>
                <a:lnTo>
                  <a:pt x="608446" y="3181441"/>
                </a:lnTo>
                <a:lnTo>
                  <a:pt x="608129" y="3181123"/>
                </a:lnTo>
                <a:lnTo>
                  <a:pt x="604317" y="3179220"/>
                </a:lnTo>
                <a:lnTo>
                  <a:pt x="602412" y="3177951"/>
                </a:lnTo>
                <a:lnTo>
                  <a:pt x="600506" y="3177000"/>
                </a:lnTo>
                <a:lnTo>
                  <a:pt x="595424" y="3175731"/>
                </a:lnTo>
                <a:lnTo>
                  <a:pt x="590343" y="3174780"/>
                </a:lnTo>
                <a:lnTo>
                  <a:pt x="584308" y="3174780"/>
                </a:lnTo>
                <a:lnTo>
                  <a:pt x="578273" y="3175414"/>
                </a:lnTo>
                <a:lnTo>
                  <a:pt x="572556" y="3176048"/>
                </a:lnTo>
                <a:lnTo>
                  <a:pt x="566522" y="3177634"/>
                </a:lnTo>
                <a:lnTo>
                  <a:pt x="560805" y="3179220"/>
                </a:lnTo>
                <a:lnTo>
                  <a:pt x="555405" y="3181123"/>
                </a:lnTo>
                <a:lnTo>
                  <a:pt x="551277" y="3183661"/>
                </a:lnTo>
                <a:lnTo>
                  <a:pt x="547148" y="3185881"/>
                </a:lnTo>
                <a:lnTo>
                  <a:pt x="544607" y="3188736"/>
                </a:lnTo>
                <a:lnTo>
                  <a:pt x="543336" y="3190005"/>
                </a:lnTo>
                <a:lnTo>
                  <a:pt x="542383" y="3190956"/>
                </a:lnTo>
                <a:lnTo>
                  <a:pt x="542066" y="3192542"/>
                </a:lnTo>
                <a:lnTo>
                  <a:pt x="542066" y="3193811"/>
                </a:lnTo>
                <a:lnTo>
                  <a:pt x="542066" y="3195080"/>
                </a:lnTo>
                <a:lnTo>
                  <a:pt x="543019" y="3196031"/>
                </a:lnTo>
                <a:lnTo>
                  <a:pt x="543654" y="3197300"/>
                </a:lnTo>
                <a:lnTo>
                  <a:pt x="545242" y="3198569"/>
                </a:lnTo>
                <a:lnTo>
                  <a:pt x="550959" y="3202058"/>
                </a:lnTo>
                <a:lnTo>
                  <a:pt x="557629" y="3205547"/>
                </a:lnTo>
                <a:lnTo>
                  <a:pt x="564299" y="3208719"/>
                </a:lnTo>
                <a:lnTo>
                  <a:pt x="572239" y="3211891"/>
                </a:lnTo>
                <a:lnTo>
                  <a:pt x="580497" y="3214746"/>
                </a:lnTo>
                <a:lnTo>
                  <a:pt x="589072" y="3216966"/>
                </a:lnTo>
                <a:lnTo>
                  <a:pt x="598600" y="3219821"/>
                </a:lnTo>
                <a:lnTo>
                  <a:pt x="608446" y="3221724"/>
                </a:lnTo>
                <a:lnTo>
                  <a:pt x="618610" y="3223627"/>
                </a:lnTo>
                <a:lnTo>
                  <a:pt x="629409" y="3225847"/>
                </a:lnTo>
                <a:lnTo>
                  <a:pt x="651324" y="3229019"/>
                </a:lnTo>
                <a:lnTo>
                  <a:pt x="674192" y="3230923"/>
                </a:lnTo>
                <a:lnTo>
                  <a:pt x="698012" y="3232509"/>
                </a:lnTo>
                <a:lnTo>
                  <a:pt x="698012" y="3251223"/>
                </a:lnTo>
                <a:lnTo>
                  <a:pt x="698330" y="3252492"/>
                </a:lnTo>
                <a:lnTo>
                  <a:pt x="699283" y="3253443"/>
                </a:lnTo>
                <a:lnTo>
                  <a:pt x="700236" y="3254395"/>
                </a:lnTo>
                <a:lnTo>
                  <a:pt x="701824" y="3255346"/>
                </a:lnTo>
                <a:lnTo>
                  <a:pt x="704047" y="3255981"/>
                </a:lnTo>
                <a:lnTo>
                  <a:pt x="706270" y="3256298"/>
                </a:lnTo>
                <a:lnTo>
                  <a:pt x="709129" y="3256932"/>
                </a:lnTo>
                <a:lnTo>
                  <a:pt x="711352" y="3257249"/>
                </a:lnTo>
                <a:lnTo>
                  <a:pt x="758358" y="3257249"/>
                </a:lnTo>
                <a:lnTo>
                  <a:pt x="760581" y="3256932"/>
                </a:lnTo>
                <a:lnTo>
                  <a:pt x="763440" y="3256298"/>
                </a:lnTo>
                <a:lnTo>
                  <a:pt x="765345" y="3255981"/>
                </a:lnTo>
                <a:lnTo>
                  <a:pt x="767886" y="3255346"/>
                </a:lnTo>
                <a:lnTo>
                  <a:pt x="769474" y="3254395"/>
                </a:lnTo>
                <a:lnTo>
                  <a:pt x="770427" y="3253443"/>
                </a:lnTo>
                <a:lnTo>
                  <a:pt x="771380" y="3252492"/>
                </a:lnTo>
                <a:lnTo>
                  <a:pt x="771698" y="3251223"/>
                </a:lnTo>
                <a:lnTo>
                  <a:pt x="771698" y="3231874"/>
                </a:lnTo>
                <a:lnTo>
                  <a:pt x="786308" y="3230923"/>
                </a:lnTo>
                <a:lnTo>
                  <a:pt x="800600" y="3229654"/>
                </a:lnTo>
                <a:lnTo>
                  <a:pt x="814257" y="3228068"/>
                </a:lnTo>
                <a:lnTo>
                  <a:pt x="827279" y="3226165"/>
                </a:lnTo>
                <a:lnTo>
                  <a:pt x="839984" y="3223627"/>
                </a:lnTo>
                <a:lnTo>
                  <a:pt x="851418" y="3221090"/>
                </a:lnTo>
                <a:lnTo>
                  <a:pt x="862534" y="3217918"/>
                </a:lnTo>
                <a:lnTo>
                  <a:pt x="872062" y="3214746"/>
                </a:lnTo>
                <a:lnTo>
                  <a:pt x="880002" y="3211257"/>
                </a:lnTo>
                <a:lnTo>
                  <a:pt x="886990" y="3208085"/>
                </a:lnTo>
                <a:lnTo>
                  <a:pt x="893660" y="3204278"/>
                </a:lnTo>
                <a:lnTo>
                  <a:pt x="899694" y="3200472"/>
                </a:lnTo>
                <a:lnTo>
                  <a:pt x="904776" y="3196666"/>
                </a:lnTo>
                <a:lnTo>
                  <a:pt x="909540" y="3192542"/>
                </a:lnTo>
                <a:lnTo>
                  <a:pt x="913352" y="3188419"/>
                </a:lnTo>
                <a:lnTo>
                  <a:pt x="916528" y="3184295"/>
                </a:lnTo>
                <a:lnTo>
                  <a:pt x="919069" y="3179855"/>
                </a:lnTo>
                <a:lnTo>
                  <a:pt x="920657" y="3175414"/>
                </a:lnTo>
                <a:lnTo>
                  <a:pt x="921609" y="3170973"/>
                </a:lnTo>
                <a:lnTo>
                  <a:pt x="921927" y="3166533"/>
                </a:lnTo>
                <a:lnTo>
                  <a:pt x="921292" y="3161775"/>
                </a:lnTo>
                <a:lnTo>
                  <a:pt x="920021" y="3157651"/>
                </a:lnTo>
                <a:lnTo>
                  <a:pt x="917798" y="3153210"/>
                </a:lnTo>
                <a:lnTo>
                  <a:pt x="914622" y="3148453"/>
                </a:lnTo>
                <a:lnTo>
                  <a:pt x="912716" y="3146549"/>
                </a:lnTo>
                <a:lnTo>
                  <a:pt x="910493" y="3144012"/>
                </a:lnTo>
                <a:lnTo>
                  <a:pt x="905411" y="3139888"/>
                </a:lnTo>
                <a:lnTo>
                  <a:pt x="899059" y="3135765"/>
                </a:lnTo>
                <a:lnTo>
                  <a:pt x="892389" y="3132276"/>
                </a:lnTo>
                <a:lnTo>
                  <a:pt x="884449" y="3128787"/>
                </a:lnTo>
                <a:lnTo>
                  <a:pt x="876191" y="3125615"/>
                </a:lnTo>
                <a:lnTo>
                  <a:pt x="867298" y="3122443"/>
                </a:lnTo>
                <a:lnTo>
                  <a:pt x="857452" y="3119588"/>
                </a:lnTo>
                <a:lnTo>
                  <a:pt x="847606" y="3117051"/>
                </a:lnTo>
                <a:lnTo>
                  <a:pt x="836808" y="3114196"/>
                </a:lnTo>
                <a:lnTo>
                  <a:pt x="815528" y="3109438"/>
                </a:lnTo>
                <a:lnTo>
                  <a:pt x="793613" y="3104997"/>
                </a:lnTo>
                <a:lnTo>
                  <a:pt x="771698" y="3101191"/>
                </a:lnTo>
                <a:lnTo>
                  <a:pt x="771698" y="3019673"/>
                </a:lnTo>
                <a:lnTo>
                  <a:pt x="790754" y="3021893"/>
                </a:lnTo>
                <a:lnTo>
                  <a:pt x="797742" y="3023162"/>
                </a:lnTo>
                <a:lnTo>
                  <a:pt x="805047" y="3024748"/>
                </a:lnTo>
                <a:lnTo>
                  <a:pt x="819974" y="3028554"/>
                </a:lnTo>
                <a:lnTo>
                  <a:pt x="834584" y="3033312"/>
                </a:lnTo>
                <a:lnTo>
                  <a:pt x="846336" y="3037435"/>
                </a:lnTo>
                <a:lnTo>
                  <a:pt x="853006" y="3039973"/>
                </a:lnTo>
                <a:lnTo>
                  <a:pt x="855547" y="3041242"/>
                </a:lnTo>
                <a:lnTo>
                  <a:pt x="859358" y="3043779"/>
                </a:lnTo>
                <a:lnTo>
                  <a:pt x="861264" y="3044731"/>
                </a:lnTo>
                <a:lnTo>
                  <a:pt x="863169" y="3046000"/>
                </a:lnTo>
                <a:lnTo>
                  <a:pt x="867933" y="3047268"/>
                </a:lnTo>
                <a:lnTo>
                  <a:pt x="873650" y="3047903"/>
                </a:lnTo>
                <a:lnTo>
                  <a:pt x="879367" y="3048220"/>
                </a:lnTo>
                <a:lnTo>
                  <a:pt x="885402" y="3047586"/>
                </a:lnTo>
                <a:lnTo>
                  <a:pt x="891436" y="3046634"/>
                </a:lnTo>
                <a:lnTo>
                  <a:pt x="897153" y="3045682"/>
                </a:lnTo>
                <a:lnTo>
                  <a:pt x="902870" y="3043779"/>
                </a:lnTo>
                <a:lnTo>
                  <a:pt x="907952" y="3041559"/>
                </a:lnTo>
                <a:lnTo>
                  <a:pt x="912716" y="3039339"/>
                </a:lnTo>
                <a:lnTo>
                  <a:pt x="916528" y="3036801"/>
                </a:lnTo>
                <a:lnTo>
                  <a:pt x="919386" y="3034263"/>
                </a:lnTo>
                <a:lnTo>
                  <a:pt x="920657" y="3032995"/>
                </a:lnTo>
                <a:lnTo>
                  <a:pt x="921292" y="3031726"/>
                </a:lnTo>
                <a:lnTo>
                  <a:pt x="921609" y="3030140"/>
                </a:lnTo>
                <a:lnTo>
                  <a:pt x="921609" y="3029188"/>
                </a:lnTo>
                <a:lnTo>
                  <a:pt x="921292" y="3027920"/>
                </a:lnTo>
                <a:lnTo>
                  <a:pt x="920974" y="3026651"/>
                </a:lnTo>
                <a:lnTo>
                  <a:pt x="919704" y="3025382"/>
                </a:lnTo>
                <a:lnTo>
                  <a:pt x="918433" y="3024431"/>
                </a:lnTo>
                <a:lnTo>
                  <a:pt x="914304" y="3021576"/>
                </a:lnTo>
                <a:lnTo>
                  <a:pt x="909540" y="3018721"/>
                </a:lnTo>
                <a:lnTo>
                  <a:pt x="903823" y="3016501"/>
                </a:lnTo>
                <a:lnTo>
                  <a:pt x="898424" y="3013963"/>
                </a:lnTo>
                <a:lnTo>
                  <a:pt x="885402" y="3009205"/>
                </a:lnTo>
                <a:lnTo>
                  <a:pt x="871109" y="3005082"/>
                </a:lnTo>
                <a:lnTo>
                  <a:pt x="856182" y="3000958"/>
                </a:lnTo>
                <a:lnTo>
                  <a:pt x="840936" y="2997469"/>
                </a:lnTo>
                <a:lnTo>
                  <a:pt x="825374" y="2994614"/>
                </a:lnTo>
                <a:lnTo>
                  <a:pt x="810764" y="2992711"/>
                </a:lnTo>
                <a:lnTo>
                  <a:pt x="791389" y="2990808"/>
                </a:lnTo>
                <a:lnTo>
                  <a:pt x="771698" y="2989539"/>
                </a:lnTo>
                <a:lnTo>
                  <a:pt x="771698" y="2971459"/>
                </a:lnTo>
                <a:lnTo>
                  <a:pt x="771380" y="2970191"/>
                </a:lnTo>
                <a:lnTo>
                  <a:pt x="770427" y="2969556"/>
                </a:lnTo>
                <a:lnTo>
                  <a:pt x="769474" y="2968288"/>
                </a:lnTo>
                <a:lnTo>
                  <a:pt x="767886" y="2967653"/>
                </a:lnTo>
                <a:lnTo>
                  <a:pt x="765345" y="2966702"/>
                </a:lnTo>
                <a:lnTo>
                  <a:pt x="763440" y="2966384"/>
                </a:lnTo>
                <a:lnTo>
                  <a:pt x="760581" y="2966067"/>
                </a:lnTo>
                <a:lnTo>
                  <a:pt x="758358" y="2965750"/>
                </a:lnTo>
                <a:lnTo>
                  <a:pt x="711352" y="2965750"/>
                </a:lnTo>
                <a:close/>
                <a:moveTo>
                  <a:pt x="3717945" y="2951797"/>
                </a:moveTo>
                <a:lnTo>
                  <a:pt x="3711914" y="2955607"/>
                </a:lnTo>
                <a:lnTo>
                  <a:pt x="3704931" y="2959100"/>
                </a:lnTo>
                <a:lnTo>
                  <a:pt x="3696678" y="2963227"/>
                </a:lnTo>
                <a:lnTo>
                  <a:pt x="3688425" y="2966720"/>
                </a:lnTo>
                <a:lnTo>
                  <a:pt x="3671285" y="2973387"/>
                </a:lnTo>
                <a:lnTo>
                  <a:pt x="3656684" y="2979102"/>
                </a:lnTo>
                <a:lnTo>
                  <a:pt x="3656684" y="3080068"/>
                </a:lnTo>
                <a:lnTo>
                  <a:pt x="3665254" y="3075623"/>
                </a:lnTo>
                <a:lnTo>
                  <a:pt x="3674142" y="3070860"/>
                </a:lnTo>
                <a:lnTo>
                  <a:pt x="3682394" y="3066098"/>
                </a:lnTo>
                <a:lnTo>
                  <a:pt x="3690647" y="3061018"/>
                </a:lnTo>
                <a:lnTo>
                  <a:pt x="3698582" y="3055620"/>
                </a:lnTo>
                <a:lnTo>
                  <a:pt x="3705566" y="3050223"/>
                </a:lnTo>
                <a:lnTo>
                  <a:pt x="3711914" y="3044825"/>
                </a:lnTo>
                <a:lnTo>
                  <a:pt x="3717945" y="3040063"/>
                </a:lnTo>
                <a:lnTo>
                  <a:pt x="3717945" y="2951797"/>
                </a:lnTo>
                <a:close/>
                <a:moveTo>
                  <a:pt x="731996" y="2947987"/>
                </a:moveTo>
                <a:lnTo>
                  <a:pt x="755499" y="2948304"/>
                </a:lnTo>
                <a:lnTo>
                  <a:pt x="779003" y="2948939"/>
                </a:lnTo>
                <a:lnTo>
                  <a:pt x="801870" y="2949890"/>
                </a:lnTo>
                <a:lnTo>
                  <a:pt x="824103" y="2951476"/>
                </a:lnTo>
                <a:lnTo>
                  <a:pt x="846654" y="2953380"/>
                </a:lnTo>
                <a:lnTo>
                  <a:pt x="868569" y="2955283"/>
                </a:lnTo>
                <a:lnTo>
                  <a:pt x="889848" y="2958137"/>
                </a:lnTo>
                <a:lnTo>
                  <a:pt x="910493" y="2960992"/>
                </a:lnTo>
                <a:lnTo>
                  <a:pt x="930820" y="2964164"/>
                </a:lnTo>
                <a:lnTo>
                  <a:pt x="950512" y="2967970"/>
                </a:lnTo>
                <a:lnTo>
                  <a:pt x="969886" y="2971777"/>
                </a:lnTo>
                <a:lnTo>
                  <a:pt x="988308" y="2975900"/>
                </a:lnTo>
                <a:lnTo>
                  <a:pt x="1006411" y="2980658"/>
                </a:lnTo>
                <a:lnTo>
                  <a:pt x="1023880" y="2985416"/>
                </a:lnTo>
                <a:lnTo>
                  <a:pt x="1040396" y="2990491"/>
                </a:lnTo>
                <a:lnTo>
                  <a:pt x="1056594" y="2995883"/>
                </a:lnTo>
                <a:lnTo>
                  <a:pt x="1071521" y="3001593"/>
                </a:lnTo>
                <a:lnTo>
                  <a:pt x="1086131" y="3007302"/>
                </a:lnTo>
                <a:lnTo>
                  <a:pt x="1099471" y="3013646"/>
                </a:lnTo>
                <a:lnTo>
                  <a:pt x="1112493" y="3019990"/>
                </a:lnTo>
                <a:lnTo>
                  <a:pt x="1124562" y="3026651"/>
                </a:lnTo>
                <a:lnTo>
                  <a:pt x="1135678" y="3033629"/>
                </a:lnTo>
                <a:lnTo>
                  <a:pt x="1145842" y="3040925"/>
                </a:lnTo>
                <a:lnTo>
                  <a:pt x="1154735" y="3047903"/>
                </a:lnTo>
                <a:lnTo>
                  <a:pt x="1162993" y="3055515"/>
                </a:lnTo>
                <a:lnTo>
                  <a:pt x="1170298" y="3062811"/>
                </a:lnTo>
                <a:lnTo>
                  <a:pt x="1176650" y="3070741"/>
                </a:lnTo>
                <a:lnTo>
                  <a:pt x="1178873" y="3074864"/>
                </a:lnTo>
                <a:lnTo>
                  <a:pt x="1181732" y="3078670"/>
                </a:lnTo>
                <a:lnTo>
                  <a:pt x="1183638" y="3082794"/>
                </a:lnTo>
                <a:lnTo>
                  <a:pt x="1185543" y="3086600"/>
                </a:lnTo>
                <a:lnTo>
                  <a:pt x="1187131" y="3090406"/>
                </a:lnTo>
                <a:lnTo>
                  <a:pt x="1188402" y="3094847"/>
                </a:lnTo>
                <a:lnTo>
                  <a:pt x="1189672" y="3098653"/>
                </a:lnTo>
                <a:lnTo>
                  <a:pt x="1190307" y="3103094"/>
                </a:lnTo>
                <a:lnTo>
                  <a:pt x="1190625" y="3107535"/>
                </a:lnTo>
                <a:lnTo>
                  <a:pt x="1190625" y="3111341"/>
                </a:lnTo>
                <a:lnTo>
                  <a:pt x="1190625" y="3115782"/>
                </a:lnTo>
                <a:lnTo>
                  <a:pt x="1190307" y="3120223"/>
                </a:lnTo>
                <a:lnTo>
                  <a:pt x="1189672" y="3124029"/>
                </a:lnTo>
                <a:lnTo>
                  <a:pt x="1188402" y="3128470"/>
                </a:lnTo>
                <a:lnTo>
                  <a:pt x="1187131" y="3132276"/>
                </a:lnTo>
                <a:lnTo>
                  <a:pt x="1185543" y="3136399"/>
                </a:lnTo>
                <a:lnTo>
                  <a:pt x="1183638" y="3140523"/>
                </a:lnTo>
                <a:lnTo>
                  <a:pt x="1181732" y="3144646"/>
                </a:lnTo>
                <a:lnTo>
                  <a:pt x="1178873" y="3148453"/>
                </a:lnTo>
                <a:lnTo>
                  <a:pt x="1176650" y="3152259"/>
                </a:lnTo>
                <a:lnTo>
                  <a:pt x="1170298" y="3160189"/>
                </a:lnTo>
                <a:lnTo>
                  <a:pt x="1162993" y="3167801"/>
                </a:lnTo>
                <a:lnTo>
                  <a:pt x="1154735" y="3175414"/>
                </a:lnTo>
                <a:lnTo>
                  <a:pt x="1145842" y="3182392"/>
                </a:lnTo>
                <a:lnTo>
                  <a:pt x="1135678" y="3189370"/>
                </a:lnTo>
                <a:lnTo>
                  <a:pt x="1124562" y="3196031"/>
                </a:lnTo>
                <a:lnTo>
                  <a:pt x="1112493" y="3203010"/>
                </a:lnTo>
                <a:lnTo>
                  <a:pt x="1099471" y="3209671"/>
                </a:lnTo>
                <a:lnTo>
                  <a:pt x="1086131" y="3215380"/>
                </a:lnTo>
                <a:lnTo>
                  <a:pt x="1071521" y="3221407"/>
                </a:lnTo>
                <a:lnTo>
                  <a:pt x="1056594" y="3227433"/>
                </a:lnTo>
                <a:lnTo>
                  <a:pt x="1040396" y="3232509"/>
                </a:lnTo>
                <a:lnTo>
                  <a:pt x="1023880" y="3237584"/>
                </a:lnTo>
                <a:lnTo>
                  <a:pt x="1006411" y="3242659"/>
                </a:lnTo>
                <a:lnTo>
                  <a:pt x="988308" y="3247099"/>
                </a:lnTo>
                <a:lnTo>
                  <a:pt x="969886" y="3251223"/>
                </a:lnTo>
                <a:lnTo>
                  <a:pt x="950512" y="3255346"/>
                </a:lnTo>
                <a:lnTo>
                  <a:pt x="930820" y="3258835"/>
                </a:lnTo>
                <a:lnTo>
                  <a:pt x="910493" y="3262325"/>
                </a:lnTo>
                <a:lnTo>
                  <a:pt x="889848" y="3265179"/>
                </a:lnTo>
                <a:lnTo>
                  <a:pt x="868569" y="3268034"/>
                </a:lnTo>
                <a:lnTo>
                  <a:pt x="846654" y="3269937"/>
                </a:lnTo>
                <a:lnTo>
                  <a:pt x="824103" y="3271840"/>
                </a:lnTo>
                <a:lnTo>
                  <a:pt x="801870" y="3273426"/>
                </a:lnTo>
                <a:lnTo>
                  <a:pt x="779003" y="3274061"/>
                </a:lnTo>
                <a:lnTo>
                  <a:pt x="755499" y="3275012"/>
                </a:lnTo>
                <a:lnTo>
                  <a:pt x="731996" y="3275012"/>
                </a:lnTo>
                <a:lnTo>
                  <a:pt x="708176" y="3275012"/>
                </a:lnTo>
                <a:lnTo>
                  <a:pt x="684990" y="3274061"/>
                </a:lnTo>
                <a:lnTo>
                  <a:pt x="662122" y="3273426"/>
                </a:lnTo>
                <a:lnTo>
                  <a:pt x="639572" y="3271840"/>
                </a:lnTo>
                <a:lnTo>
                  <a:pt x="617022" y="3269937"/>
                </a:lnTo>
                <a:lnTo>
                  <a:pt x="595424" y="3268034"/>
                </a:lnTo>
                <a:lnTo>
                  <a:pt x="574144" y="3265179"/>
                </a:lnTo>
                <a:lnTo>
                  <a:pt x="553182" y="3262325"/>
                </a:lnTo>
                <a:lnTo>
                  <a:pt x="533173" y="3258835"/>
                </a:lnTo>
                <a:lnTo>
                  <a:pt x="513481" y="3255346"/>
                </a:lnTo>
                <a:lnTo>
                  <a:pt x="494107" y="3251223"/>
                </a:lnTo>
                <a:lnTo>
                  <a:pt x="475368" y="3247099"/>
                </a:lnTo>
                <a:lnTo>
                  <a:pt x="457264" y="3242659"/>
                </a:lnTo>
                <a:lnTo>
                  <a:pt x="439795" y="3237584"/>
                </a:lnTo>
                <a:lnTo>
                  <a:pt x="423280" y="3232509"/>
                </a:lnTo>
                <a:lnTo>
                  <a:pt x="407082" y="3227433"/>
                </a:lnTo>
                <a:lnTo>
                  <a:pt x="392154" y="3221407"/>
                </a:lnTo>
                <a:lnTo>
                  <a:pt x="377544" y="3215380"/>
                </a:lnTo>
                <a:lnTo>
                  <a:pt x="364204" y="3209671"/>
                </a:lnTo>
                <a:lnTo>
                  <a:pt x="351182" y="3203010"/>
                </a:lnTo>
                <a:lnTo>
                  <a:pt x="339431" y="3196031"/>
                </a:lnTo>
                <a:lnTo>
                  <a:pt x="328314" y="3189370"/>
                </a:lnTo>
                <a:lnTo>
                  <a:pt x="318151" y="3182392"/>
                </a:lnTo>
                <a:lnTo>
                  <a:pt x="308940" y="3175414"/>
                </a:lnTo>
                <a:lnTo>
                  <a:pt x="300682" y="3167801"/>
                </a:lnTo>
                <a:lnTo>
                  <a:pt x="293695" y="3160189"/>
                </a:lnTo>
                <a:lnTo>
                  <a:pt x="287343" y="3152259"/>
                </a:lnTo>
                <a:lnTo>
                  <a:pt x="284484" y="3148453"/>
                </a:lnTo>
                <a:lnTo>
                  <a:pt x="282261" y="3144646"/>
                </a:lnTo>
                <a:lnTo>
                  <a:pt x="280038" y="3140523"/>
                </a:lnTo>
                <a:lnTo>
                  <a:pt x="278132" y="3136399"/>
                </a:lnTo>
                <a:lnTo>
                  <a:pt x="276544" y="3132276"/>
                </a:lnTo>
                <a:lnTo>
                  <a:pt x="275274" y="3128470"/>
                </a:lnTo>
                <a:lnTo>
                  <a:pt x="274321" y="3124029"/>
                </a:lnTo>
                <a:lnTo>
                  <a:pt x="273368" y="3120223"/>
                </a:lnTo>
                <a:lnTo>
                  <a:pt x="273050" y="3115782"/>
                </a:lnTo>
                <a:lnTo>
                  <a:pt x="273050" y="3111341"/>
                </a:lnTo>
                <a:lnTo>
                  <a:pt x="273050" y="3107535"/>
                </a:lnTo>
                <a:lnTo>
                  <a:pt x="273368" y="3103094"/>
                </a:lnTo>
                <a:lnTo>
                  <a:pt x="274321" y="3098653"/>
                </a:lnTo>
                <a:lnTo>
                  <a:pt x="275274" y="3094847"/>
                </a:lnTo>
                <a:lnTo>
                  <a:pt x="276544" y="3090406"/>
                </a:lnTo>
                <a:lnTo>
                  <a:pt x="278132" y="3086600"/>
                </a:lnTo>
                <a:lnTo>
                  <a:pt x="280038" y="3082794"/>
                </a:lnTo>
                <a:lnTo>
                  <a:pt x="282261" y="3078670"/>
                </a:lnTo>
                <a:lnTo>
                  <a:pt x="284484" y="3074864"/>
                </a:lnTo>
                <a:lnTo>
                  <a:pt x="287343" y="3070741"/>
                </a:lnTo>
                <a:lnTo>
                  <a:pt x="293695" y="3062811"/>
                </a:lnTo>
                <a:lnTo>
                  <a:pt x="300682" y="3055515"/>
                </a:lnTo>
                <a:lnTo>
                  <a:pt x="308940" y="3047903"/>
                </a:lnTo>
                <a:lnTo>
                  <a:pt x="318151" y="3040925"/>
                </a:lnTo>
                <a:lnTo>
                  <a:pt x="328314" y="3033629"/>
                </a:lnTo>
                <a:lnTo>
                  <a:pt x="339431" y="3026651"/>
                </a:lnTo>
                <a:lnTo>
                  <a:pt x="351182" y="3019990"/>
                </a:lnTo>
                <a:lnTo>
                  <a:pt x="364204" y="3013646"/>
                </a:lnTo>
                <a:lnTo>
                  <a:pt x="377544" y="3007302"/>
                </a:lnTo>
                <a:lnTo>
                  <a:pt x="392154" y="3001593"/>
                </a:lnTo>
                <a:lnTo>
                  <a:pt x="407082" y="2995883"/>
                </a:lnTo>
                <a:lnTo>
                  <a:pt x="423280" y="2990491"/>
                </a:lnTo>
                <a:lnTo>
                  <a:pt x="439795" y="2985416"/>
                </a:lnTo>
                <a:lnTo>
                  <a:pt x="457264" y="2980658"/>
                </a:lnTo>
                <a:lnTo>
                  <a:pt x="475368" y="2975900"/>
                </a:lnTo>
                <a:lnTo>
                  <a:pt x="494107" y="2971777"/>
                </a:lnTo>
                <a:lnTo>
                  <a:pt x="513481" y="2967970"/>
                </a:lnTo>
                <a:lnTo>
                  <a:pt x="533173" y="2964164"/>
                </a:lnTo>
                <a:lnTo>
                  <a:pt x="553182" y="2960992"/>
                </a:lnTo>
                <a:lnTo>
                  <a:pt x="574144" y="2958137"/>
                </a:lnTo>
                <a:lnTo>
                  <a:pt x="595424" y="2955283"/>
                </a:lnTo>
                <a:lnTo>
                  <a:pt x="617022" y="2953380"/>
                </a:lnTo>
                <a:lnTo>
                  <a:pt x="639572" y="2951476"/>
                </a:lnTo>
                <a:lnTo>
                  <a:pt x="662122" y="2949890"/>
                </a:lnTo>
                <a:lnTo>
                  <a:pt x="684990" y="2948939"/>
                </a:lnTo>
                <a:lnTo>
                  <a:pt x="708176" y="2948304"/>
                </a:lnTo>
                <a:lnTo>
                  <a:pt x="731996" y="2947987"/>
                </a:lnTo>
                <a:close/>
                <a:moveTo>
                  <a:pt x="2665715" y="2911157"/>
                </a:moveTo>
                <a:lnTo>
                  <a:pt x="2665715" y="3029585"/>
                </a:lnTo>
                <a:lnTo>
                  <a:pt x="2668254" y="3032125"/>
                </a:lnTo>
                <a:lnTo>
                  <a:pt x="2671429" y="3035300"/>
                </a:lnTo>
                <a:lnTo>
                  <a:pt x="2678729" y="3041650"/>
                </a:lnTo>
                <a:lnTo>
                  <a:pt x="2687934" y="3048635"/>
                </a:lnTo>
                <a:lnTo>
                  <a:pt x="2698726" y="3055938"/>
                </a:lnTo>
                <a:lnTo>
                  <a:pt x="2710153" y="3063240"/>
                </a:lnTo>
                <a:lnTo>
                  <a:pt x="2722215" y="3070225"/>
                </a:lnTo>
                <a:lnTo>
                  <a:pt x="2734594" y="3076258"/>
                </a:lnTo>
                <a:lnTo>
                  <a:pt x="2746656" y="3082290"/>
                </a:lnTo>
                <a:lnTo>
                  <a:pt x="2746656" y="2963227"/>
                </a:lnTo>
                <a:lnTo>
                  <a:pt x="2734594" y="2957195"/>
                </a:lnTo>
                <a:lnTo>
                  <a:pt x="2723167" y="2951480"/>
                </a:lnTo>
                <a:lnTo>
                  <a:pt x="2712058" y="2945130"/>
                </a:lnTo>
                <a:lnTo>
                  <a:pt x="2701583" y="2938462"/>
                </a:lnTo>
                <a:lnTo>
                  <a:pt x="2691743" y="2932112"/>
                </a:lnTo>
                <a:lnTo>
                  <a:pt x="2682538" y="2925445"/>
                </a:lnTo>
                <a:lnTo>
                  <a:pt x="2673650" y="2918142"/>
                </a:lnTo>
                <a:lnTo>
                  <a:pt x="2665715" y="2911157"/>
                </a:lnTo>
                <a:close/>
                <a:moveTo>
                  <a:pt x="1404938" y="2890837"/>
                </a:moveTo>
                <a:lnTo>
                  <a:pt x="1408115" y="2896532"/>
                </a:lnTo>
                <a:lnTo>
                  <a:pt x="1411928" y="2901593"/>
                </a:lnTo>
                <a:lnTo>
                  <a:pt x="1415740" y="2906655"/>
                </a:lnTo>
                <a:lnTo>
                  <a:pt x="1419552" y="2911716"/>
                </a:lnTo>
                <a:lnTo>
                  <a:pt x="1424000" y="2916778"/>
                </a:lnTo>
                <a:lnTo>
                  <a:pt x="1428447" y="2922156"/>
                </a:lnTo>
                <a:lnTo>
                  <a:pt x="1438296" y="2931963"/>
                </a:lnTo>
                <a:lnTo>
                  <a:pt x="1448780" y="2941453"/>
                </a:lnTo>
                <a:lnTo>
                  <a:pt x="1460852" y="2950311"/>
                </a:lnTo>
                <a:lnTo>
                  <a:pt x="1472924" y="2958852"/>
                </a:lnTo>
                <a:lnTo>
                  <a:pt x="1486267" y="2967394"/>
                </a:lnTo>
                <a:lnTo>
                  <a:pt x="1500563" y="2975619"/>
                </a:lnTo>
                <a:lnTo>
                  <a:pt x="1515494" y="2983211"/>
                </a:lnTo>
                <a:lnTo>
                  <a:pt x="1531061" y="2990487"/>
                </a:lnTo>
                <a:lnTo>
                  <a:pt x="1547263" y="2997763"/>
                </a:lnTo>
                <a:lnTo>
                  <a:pt x="1564101" y="3004723"/>
                </a:lnTo>
                <a:lnTo>
                  <a:pt x="1581574" y="3010734"/>
                </a:lnTo>
                <a:lnTo>
                  <a:pt x="1599682" y="3017061"/>
                </a:lnTo>
                <a:lnTo>
                  <a:pt x="1618108" y="3022755"/>
                </a:lnTo>
                <a:lnTo>
                  <a:pt x="1637170" y="3028133"/>
                </a:lnTo>
                <a:lnTo>
                  <a:pt x="1656866" y="3033195"/>
                </a:lnTo>
                <a:lnTo>
                  <a:pt x="1676881" y="3037940"/>
                </a:lnTo>
                <a:lnTo>
                  <a:pt x="1697213" y="3042369"/>
                </a:lnTo>
                <a:lnTo>
                  <a:pt x="1718180" y="3046481"/>
                </a:lnTo>
                <a:lnTo>
                  <a:pt x="1738830" y="3050277"/>
                </a:lnTo>
                <a:lnTo>
                  <a:pt x="1760116" y="3053757"/>
                </a:lnTo>
                <a:lnTo>
                  <a:pt x="1782036" y="3056604"/>
                </a:lnTo>
                <a:lnTo>
                  <a:pt x="1803639" y="3059135"/>
                </a:lnTo>
                <a:lnTo>
                  <a:pt x="1825877" y="3061666"/>
                </a:lnTo>
                <a:lnTo>
                  <a:pt x="1847798" y="3063564"/>
                </a:lnTo>
                <a:lnTo>
                  <a:pt x="1870036" y="3065146"/>
                </a:lnTo>
                <a:lnTo>
                  <a:pt x="1891957" y="3066411"/>
                </a:lnTo>
                <a:lnTo>
                  <a:pt x="1914513" y="3067360"/>
                </a:lnTo>
                <a:lnTo>
                  <a:pt x="1936751" y="3067993"/>
                </a:lnTo>
                <a:lnTo>
                  <a:pt x="1959307" y="3067993"/>
                </a:lnTo>
                <a:lnTo>
                  <a:pt x="1978051" y="3067993"/>
                </a:lnTo>
                <a:lnTo>
                  <a:pt x="1996794" y="3067360"/>
                </a:lnTo>
                <a:lnTo>
                  <a:pt x="2015538" y="3067044"/>
                </a:lnTo>
                <a:lnTo>
                  <a:pt x="2034599" y="3065779"/>
                </a:lnTo>
                <a:lnTo>
                  <a:pt x="2053025" y="3064830"/>
                </a:lnTo>
                <a:lnTo>
                  <a:pt x="2071769" y="3063564"/>
                </a:lnTo>
                <a:lnTo>
                  <a:pt x="2090513" y="3061982"/>
                </a:lnTo>
                <a:lnTo>
                  <a:pt x="2108621" y="3060084"/>
                </a:lnTo>
                <a:lnTo>
                  <a:pt x="2127365" y="3058186"/>
                </a:lnTo>
                <a:lnTo>
                  <a:pt x="2145473" y="3055655"/>
                </a:lnTo>
                <a:lnTo>
                  <a:pt x="2163581" y="3052808"/>
                </a:lnTo>
                <a:lnTo>
                  <a:pt x="2181372" y="3050277"/>
                </a:lnTo>
                <a:lnTo>
                  <a:pt x="2199163" y="3047114"/>
                </a:lnTo>
                <a:lnTo>
                  <a:pt x="2216318" y="3043950"/>
                </a:lnTo>
                <a:lnTo>
                  <a:pt x="2233473" y="3040471"/>
                </a:lnTo>
                <a:lnTo>
                  <a:pt x="2250311" y="3036358"/>
                </a:lnTo>
                <a:lnTo>
                  <a:pt x="2266830" y="3032562"/>
                </a:lnTo>
                <a:lnTo>
                  <a:pt x="2283668" y="3028133"/>
                </a:lnTo>
                <a:lnTo>
                  <a:pt x="2299235" y="3023704"/>
                </a:lnTo>
                <a:lnTo>
                  <a:pt x="2315119" y="3018642"/>
                </a:lnTo>
                <a:lnTo>
                  <a:pt x="2330051" y="3013897"/>
                </a:lnTo>
                <a:lnTo>
                  <a:pt x="2344982" y="3008519"/>
                </a:lnTo>
                <a:lnTo>
                  <a:pt x="2359278" y="3003141"/>
                </a:lnTo>
                <a:lnTo>
                  <a:pt x="2373574" y="2997447"/>
                </a:lnTo>
                <a:lnTo>
                  <a:pt x="2386917" y="2991753"/>
                </a:lnTo>
                <a:lnTo>
                  <a:pt x="2399942" y="2985426"/>
                </a:lnTo>
                <a:lnTo>
                  <a:pt x="2412650" y="2979099"/>
                </a:lnTo>
                <a:lnTo>
                  <a:pt x="2424722" y="2972455"/>
                </a:lnTo>
                <a:lnTo>
                  <a:pt x="2436159" y="2965179"/>
                </a:lnTo>
                <a:lnTo>
                  <a:pt x="2446961" y="2958220"/>
                </a:lnTo>
                <a:lnTo>
                  <a:pt x="2457444" y="2950627"/>
                </a:lnTo>
                <a:lnTo>
                  <a:pt x="2466975" y="2943351"/>
                </a:lnTo>
                <a:lnTo>
                  <a:pt x="2466975" y="3039838"/>
                </a:lnTo>
                <a:lnTo>
                  <a:pt x="2466657" y="3040471"/>
                </a:lnTo>
                <a:lnTo>
                  <a:pt x="2466340" y="3048063"/>
                </a:lnTo>
                <a:lnTo>
                  <a:pt x="2466022" y="3052808"/>
                </a:lnTo>
                <a:lnTo>
                  <a:pt x="2464751" y="3058186"/>
                </a:lnTo>
                <a:lnTo>
                  <a:pt x="2463480" y="3062615"/>
                </a:lnTo>
                <a:lnTo>
                  <a:pt x="2461892" y="3067993"/>
                </a:lnTo>
                <a:lnTo>
                  <a:pt x="2459986" y="3072422"/>
                </a:lnTo>
                <a:lnTo>
                  <a:pt x="2457444" y="3077167"/>
                </a:lnTo>
                <a:lnTo>
                  <a:pt x="2455220" y="3081912"/>
                </a:lnTo>
                <a:lnTo>
                  <a:pt x="2452361" y="3086658"/>
                </a:lnTo>
                <a:lnTo>
                  <a:pt x="2449184" y="3091403"/>
                </a:lnTo>
                <a:lnTo>
                  <a:pt x="2445690" y="3096148"/>
                </a:lnTo>
                <a:lnTo>
                  <a:pt x="2441878" y="3100893"/>
                </a:lnTo>
                <a:lnTo>
                  <a:pt x="2437748" y="3105322"/>
                </a:lnTo>
                <a:lnTo>
                  <a:pt x="2429170" y="3114180"/>
                </a:lnTo>
                <a:lnTo>
                  <a:pt x="2419322" y="3123038"/>
                </a:lnTo>
                <a:lnTo>
                  <a:pt x="2408202" y="3131579"/>
                </a:lnTo>
                <a:lnTo>
                  <a:pt x="2396130" y="3139804"/>
                </a:lnTo>
                <a:lnTo>
                  <a:pt x="2383423" y="3147713"/>
                </a:lnTo>
                <a:lnTo>
                  <a:pt x="2369127" y="3155622"/>
                </a:lnTo>
                <a:lnTo>
                  <a:pt x="2354195" y="3162898"/>
                </a:lnTo>
                <a:lnTo>
                  <a:pt x="2338311" y="3170490"/>
                </a:lnTo>
                <a:lnTo>
                  <a:pt x="2321791" y="3177134"/>
                </a:lnTo>
                <a:lnTo>
                  <a:pt x="2304636" y="3183777"/>
                </a:lnTo>
                <a:lnTo>
                  <a:pt x="2285892" y="3190104"/>
                </a:lnTo>
                <a:lnTo>
                  <a:pt x="2266830" y="3196431"/>
                </a:lnTo>
                <a:lnTo>
                  <a:pt x="2247134" y="3201809"/>
                </a:lnTo>
                <a:lnTo>
                  <a:pt x="2226802" y="3207503"/>
                </a:lnTo>
                <a:lnTo>
                  <a:pt x="2205516" y="3212248"/>
                </a:lnTo>
                <a:lnTo>
                  <a:pt x="2183278" y="3216677"/>
                </a:lnTo>
                <a:lnTo>
                  <a:pt x="2160722" y="3221106"/>
                </a:lnTo>
                <a:lnTo>
                  <a:pt x="2137848" y="3224586"/>
                </a:lnTo>
                <a:lnTo>
                  <a:pt x="2114340" y="3228382"/>
                </a:lnTo>
                <a:lnTo>
                  <a:pt x="2089877" y="3231229"/>
                </a:lnTo>
                <a:lnTo>
                  <a:pt x="2065415" y="3233760"/>
                </a:lnTo>
                <a:lnTo>
                  <a:pt x="2040000" y="3235975"/>
                </a:lnTo>
                <a:lnTo>
                  <a:pt x="2014267" y="3237556"/>
                </a:lnTo>
                <a:lnTo>
                  <a:pt x="1988217" y="3238822"/>
                </a:lnTo>
                <a:lnTo>
                  <a:pt x="1962166" y="3239771"/>
                </a:lnTo>
                <a:lnTo>
                  <a:pt x="1935480" y="3240087"/>
                </a:lnTo>
                <a:lnTo>
                  <a:pt x="1908159" y="3239771"/>
                </a:lnTo>
                <a:lnTo>
                  <a:pt x="1881155" y="3238822"/>
                </a:lnTo>
                <a:lnTo>
                  <a:pt x="1854469" y="3237556"/>
                </a:lnTo>
                <a:lnTo>
                  <a:pt x="1828419" y="3235658"/>
                </a:lnTo>
                <a:lnTo>
                  <a:pt x="1803004" y="3233760"/>
                </a:lnTo>
                <a:lnTo>
                  <a:pt x="1777588" y="3230913"/>
                </a:lnTo>
                <a:lnTo>
                  <a:pt x="1752809" y="3227750"/>
                </a:lnTo>
                <a:lnTo>
                  <a:pt x="1728664" y="3224270"/>
                </a:lnTo>
                <a:lnTo>
                  <a:pt x="1705155" y="3220474"/>
                </a:lnTo>
                <a:lnTo>
                  <a:pt x="1682282" y="3215728"/>
                </a:lnTo>
                <a:lnTo>
                  <a:pt x="1660043" y="3210983"/>
                </a:lnTo>
                <a:lnTo>
                  <a:pt x="1638440" y="3205921"/>
                </a:lnTo>
                <a:lnTo>
                  <a:pt x="1617791" y="3200227"/>
                </a:lnTo>
                <a:lnTo>
                  <a:pt x="1597776" y="3194533"/>
                </a:lnTo>
                <a:lnTo>
                  <a:pt x="1578397" y="3188206"/>
                </a:lnTo>
                <a:lnTo>
                  <a:pt x="1559653" y="3181563"/>
                </a:lnTo>
                <a:lnTo>
                  <a:pt x="1542498" y="3174287"/>
                </a:lnTo>
                <a:lnTo>
                  <a:pt x="1525343" y="3167327"/>
                </a:lnTo>
                <a:lnTo>
                  <a:pt x="1509776" y="3159734"/>
                </a:lnTo>
                <a:lnTo>
                  <a:pt x="1495162" y="3151826"/>
                </a:lnTo>
                <a:lnTo>
                  <a:pt x="1481184" y="3143601"/>
                </a:lnTo>
                <a:lnTo>
                  <a:pt x="1468159" y="3135376"/>
                </a:lnTo>
                <a:lnTo>
                  <a:pt x="1456404" y="3126834"/>
                </a:lnTo>
                <a:lnTo>
                  <a:pt x="1445603" y="3117660"/>
                </a:lnTo>
                <a:lnTo>
                  <a:pt x="1440837" y="3113547"/>
                </a:lnTo>
                <a:lnTo>
                  <a:pt x="1436390" y="3108802"/>
                </a:lnTo>
                <a:lnTo>
                  <a:pt x="1431942" y="3104373"/>
                </a:lnTo>
                <a:lnTo>
                  <a:pt x="1428130" y="3099628"/>
                </a:lnTo>
                <a:lnTo>
                  <a:pt x="1424318" y="3094883"/>
                </a:lnTo>
                <a:lnTo>
                  <a:pt x="1420823" y="3090138"/>
                </a:lnTo>
                <a:lnTo>
                  <a:pt x="1417646" y="3085392"/>
                </a:lnTo>
                <a:lnTo>
                  <a:pt x="1415105" y="3080331"/>
                </a:lnTo>
                <a:lnTo>
                  <a:pt x="1412563" y="3075585"/>
                </a:lnTo>
                <a:lnTo>
                  <a:pt x="1410339" y="3070524"/>
                </a:lnTo>
                <a:lnTo>
                  <a:pt x="1408115" y="3065779"/>
                </a:lnTo>
                <a:lnTo>
                  <a:pt x="1407162" y="3060717"/>
                </a:lnTo>
                <a:lnTo>
                  <a:pt x="1405892" y="3055655"/>
                </a:lnTo>
                <a:lnTo>
                  <a:pt x="1404621" y="3050594"/>
                </a:lnTo>
                <a:lnTo>
                  <a:pt x="1404303" y="3045532"/>
                </a:lnTo>
                <a:lnTo>
                  <a:pt x="1404303" y="3040471"/>
                </a:lnTo>
                <a:lnTo>
                  <a:pt x="1403350" y="3040471"/>
                </a:lnTo>
                <a:lnTo>
                  <a:pt x="1403350" y="2909186"/>
                </a:lnTo>
                <a:lnTo>
                  <a:pt x="1403350" y="2905389"/>
                </a:lnTo>
                <a:lnTo>
                  <a:pt x="1403985" y="2898113"/>
                </a:lnTo>
                <a:lnTo>
                  <a:pt x="1404938" y="2890837"/>
                </a:lnTo>
                <a:close/>
                <a:moveTo>
                  <a:pt x="2609850" y="2805112"/>
                </a:moveTo>
                <a:lnTo>
                  <a:pt x="2613342" y="2810827"/>
                </a:lnTo>
                <a:lnTo>
                  <a:pt x="2617468" y="2816860"/>
                </a:lnTo>
                <a:lnTo>
                  <a:pt x="2621594" y="2822257"/>
                </a:lnTo>
                <a:lnTo>
                  <a:pt x="2626038" y="2828290"/>
                </a:lnTo>
                <a:lnTo>
                  <a:pt x="2631117" y="2833687"/>
                </a:lnTo>
                <a:lnTo>
                  <a:pt x="2635878" y="2839402"/>
                </a:lnTo>
                <a:lnTo>
                  <a:pt x="2641274" y="2844800"/>
                </a:lnTo>
                <a:lnTo>
                  <a:pt x="2646988" y="2850515"/>
                </a:lnTo>
                <a:lnTo>
                  <a:pt x="2658732" y="2860675"/>
                </a:lnTo>
                <a:lnTo>
                  <a:pt x="2671746" y="2870835"/>
                </a:lnTo>
                <a:lnTo>
                  <a:pt x="2685712" y="2880677"/>
                </a:lnTo>
                <a:lnTo>
                  <a:pt x="2700631" y="2889885"/>
                </a:lnTo>
                <a:lnTo>
                  <a:pt x="2715867" y="2898775"/>
                </a:lnTo>
                <a:lnTo>
                  <a:pt x="2732372" y="2907665"/>
                </a:lnTo>
                <a:lnTo>
                  <a:pt x="2749830" y="2915920"/>
                </a:lnTo>
                <a:lnTo>
                  <a:pt x="2767923" y="2923857"/>
                </a:lnTo>
                <a:lnTo>
                  <a:pt x="2786650" y="2931160"/>
                </a:lnTo>
                <a:lnTo>
                  <a:pt x="2805695" y="2938780"/>
                </a:lnTo>
                <a:lnTo>
                  <a:pt x="2826009" y="2945447"/>
                </a:lnTo>
                <a:lnTo>
                  <a:pt x="2846959" y="2951797"/>
                </a:lnTo>
                <a:lnTo>
                  <a:pt x="2867591" y="2957512"/>
                </a:lnTo>
                <a:lnTo>
                  <a:pt x="2889492" y="2963545"/>
                </a:lnTo>
                <a:lnTo>
                  <a:pt x="2912029" y="2968625"/>
                </a:lnTo>
                <a:lnTo>
                  <a:pt x="2934248" y="2973705"/>
                </a:lnTo>
                <a:lnTo>
                  <a:pt x="2957102" y="2978150"/>
                </a:lnTo>
                <a:lnTo>
                  <a:pt x="2980908" y="2982595"/>
                </a:lnTo>
                <a:lnTo>
                  <a:pt x="3004396" y="2986087"/>
                </a:lnTo>
                <a:lnTo>
                  <a:pt x="3028203" y="2989580"/>
                </a:lnTo>
                <a:lnTo>
                  <a:pt x="3052644" y="2992437"/>
                </a:lnTo>
                <a:lnTo>
                  <a:pt x="3077084" y="2994977"/>
                </a:lnTo>
                <a:lnTo>
                  <a:pt x="3101525" y="2997200"/>
                </a:lnTo>
                <a:lnTo>
                  <a:pt x="3125966" y="2999105"/>
                </a:lnTo>
                <a:lnTo>
                  <a:pt x="3150725" y="3000375"/>
                </a:lnTo>
                <a:lnTo>
                  <a:pt x="3175800" y="3001327"/>
                </a:lnTo>
                <a:lnTo>
                  <a:pt x="3200559" y="3001962"/>
                </a:lnTo>
                <a:lnTo>
                  <a:pt x="3225317" y="3002280"/>
                </a:lnTo>
                <a:lnTo>
                  <a:pt x="3246266" y="3002280"/>
                </a:lnTo>
                <a:lnTo>
                  <a:pt x="3267216" y="3001962"/>
                </a:lnTo>
                <a:lnTo>
                  <a:pt x="3288165" y="3001010"/>
                </a:lnTo>
                <a:lnTo>
                  <a:pt x="3308797" y="2999740"/>
                </a:lnTo>
                <a:lnTo>
                  <a:pt x="3329429" y="2998787"/>
                </a:lnTo>
                <a:lnTo>
                  <a:pt x="3350378" y="2997200"/>
                </a:lnTo>
                <a:lnTo>
                  <a:pt x="3371010" y="2995612"/>
                </a:lnTo>
                <a:lnTo>
                  <a:pt x="3391325" y="2993707"/>
                </a:lnTo>
                <a:lnTo>
                  <a:pt x="3411957" y="2991167"/>
                </a:lnTo>
                <a:lnTo>
                  <a:pt x="3431954" y="2988310"/>
                </a:lnTo>
                <a:lnTo>
                  <a:pt x="3451951" y="2985770"/>
                </a:lnTo>
                <a:lnTo>
                  <a:pt x="3471948" y="2982595"/>
                </a:lnTo>
                <a:lnTo>
                  <a:pt x="3491628" y="2979102"/>
                </a:lnTo>
                <a:lnTo>
                  <a:pt x="3510990" y="2975292"/>
                </a:lnTo>
                <a:lnTo>
                  <a:pt x="3530035" y="2971482"/>
                </a:lnTo>
                <a:lnTo>
                  <a:pt x="3548763" y="2967037"/>
                </a:lnTo>
                <a:lnTo>
                  <a:pt x="3567173" y="2962275"/>
                </a:lnTo>
                <a:lnTo>
                  <a:pt x="3585265" y="2957512"/>
                </a:lnTo>
                <a:lnTo>
                  <a:pt x="3603041" y="2953067"/>
                </a:lnTo>
                <a:lnTo>
                  <a:pt x="3620498" y="2947352"/>
                </a:lnTo>
                <a:lnTo>
                  <a:pt x="3637004" y="2941955"/>
                </a:lnTo>
                <a:lnTo>
                  <a:pt x="3653510" y="2935922"/>
                </a:lnTo>
                <a:lnTo>
                  <a:pt x="3669698" y="2929890"/>
                </a:lnTo>
                <a:lnTo>
                  <a:pt x="3685251" y="2923857"/>
                </a:lnTo>
                <a:lnTo>
                  <a:pt x="3700170" y="2916872"/>
                </a:lnTo>
                <a:lnTo>
                  <a:pt x="3714770" y="2909887"/>
                </a:lnTo>
                <a:lnTo>
                  <a:pt x="3728419" y="2902902"/>
                </a:lnTo>
                <a:lnTo>
                  <a:pt x="3741751" y="2895282"/>
                </a:lnTo>
                <a:lnTo>
                  <a:pt x="3754765" y="2887980"/>
                </a:lnTo>
                <a:lnTo>
                  <a:pt x="3767144" y="2880042"/>
                </a:lnTo>
                <a:lnTo>
                  <a:pt x="3778571" y="2871787"/>
                </a:lnTo>
                <a:lnTo>
                  <a:pt x="3789363" y="2863532"/>
                </a:lnTo>
                <a:lnTo>
                  <a:pt x="3789363" y="2971165"/>
                </a:lnTo>
                <a:lnTo>
                  <a:pt x="3788728" y="2971482"/>
                </a:lnTo>
                <a:lnTo>
                  <a:pt x="3788728" y="2975927"/>
                </a:lnTo>
                <a:lnTo>
                  <a:pt x="3788411" y="2980055"/>
                </a:lnTo>
                <a:lnTo>
                  <a:pt x="3787776" y="2985770"/>
                </a:lnTo>
                <a:lnTo>
                  <a:pt x="3786506" y="2991167"/>
                </a:lnTo>
                <a:lnTo>
                  <a:pt x="3785237" y="2996247"/>
                </a:lnTo>
                <a:lnTo>
                  <a:pt x="3783332" y="3001962"/>
                </a:lnTo>
                <a:lnTo>
                  <a:pt x="3781428" y="3007360"/>
                </a:lnTo>
                <a:lnTo>
                  <a:pt x="3778571" y="3012758"/>
                </a:lnTo>
                <a:lnTo>
                  <a:pt x="3775714" y="3018155"/>
                </a:lnTo>
                <a:lnTo>
                  <a:pt x="3772540" y="3023235"/>
                </a:lnTo>
                <a:lnTo>
                  <a:pt x="3769048" y="3028633"/>
                </a:lnTo>
                <a:lnTo>
                  <a:pt x="3765557" y="3033713"/>
                </a:lnTo>
                <a:lnTo>
                  <a:pt x="3761113" y="3038793"/>
                </a:lnTo>
                <a:lnTo>
                  <a:pt x="3756987" y="3043555"/>
                </a:lnTo>
                <a:lnTo>
                  <a:pt x="3752226" y="3048635"/>
                </a:lnTo>
                <a:lnTo>
                  <a:pt x="3747147" y="3054033"/>
                </a:lnTo>
                <a:lnTo>
                  <a:pt x="3741433" y="3058795"/>
                </a:lnTo>
                <a:lnTo>
                  <a:pt x="3736037" y="3063240"/>
                </a:lnTo>
                <a:lnTo>
                  <a:pt x="3723658" y="3072765"/>
                </a:lnTo>
                <a:lnTo>
                  <a:pt x="3710327" y="3082290"/>
                </a:lnTo>
                <a:lnTo>
                  <a:pt x="3696043" y="3090863"/>
                </a:lnTo>
                <a:lnTo>
                  <a:pt x="3680490" y="3099753"/>
                </a:lnTo>
                <a:lnTo>
                  <a:pt x="3663667" y="3108325"/>
                </a:lnTo>
                <a:lnTo>
                  <a:pt x="3646526" y="3116263"/>
                </a:lnTo>
                <a:lnTo>
                  <a:pt x="3627799" y="3124200"/>
                </a:lnTo>
                <a:lnTo>
                  <a:pt x="3608754" y="3131503"/>
                </a:lnTo>
                <a:lnTo>
                  <a:pt x="3588122" y="3138170"/>
                </a:lnTo>
                <a:lnTo>
                  <a:pt x="3566855" y="3145155"/>
                </a:lnTo>
                <a:lnTo>
                  <a:pt x="3544636" y="3151188"/>
                </a:lnTo>
                <a:lnTo>
                  <a:pt x="3522417" y="3157538"/>
                </a:lnTo>
                <a:lnTo>
                  <a:pt x="3498611" y="3163253"/>
                </a:lnTo>
                <a:lnTo>
                  <a:pt x="3474170" y="3168333"/>
                </a:lnTo>
                <a:lnTo>
                  <a:pt x="3449412" y="3172778"/>
                </a:lnTo>
                <a:lnTo>
                  <a:pt x="3423701" y="3176905"/>
                </a:lnTo>
                <a:lnTo>
                  <a:pt x="3397356" y="3181033"/>
                </a:lnTo>
                <a:lnTo>
                  <a:pt x="3370376" y="3184208"/>
                </a:lnTo>
                <a:lnTo>
                  <a:pt x="3343395" y="3187383"/>
                </a:lnTo>
                <a:lnTo>
                  <a:pt x="3315146" y="3189605"/>
                </a:lnTo>
                <a:lnTo>
                  <a:pt x="3286896" y="3191193"/>
                </a:lnTo>
                <a:lnTo>
                  <a:pt x="3258011" y="3192780"/>
                </a:lnTo>
                <a:lnTo>
                  <a:pt x="3228491" y="3193415"/>
                </a:lnTo>
                <a:lnTo>
                  <a:pt x="3198972" y="3194050"/>
                </a:lnTo>
                <a:lnTo>
                  <a:pt x="3168500" y="3193415"/>
                </a:lnTo>
                <a:lnTo>
                  <a:pt x="3138663" y="3192780"/>
                </a:lnTo>
                <a:lnTo>
                  <a:pt x="3109143" y="3191193"/>
                </a:lnTo>
                <a:lnTo>
                  <a:pt x="3080259" y="3189288"/>
                </a:lnTo>
                <a:lnTo>
                  <a:pt x="3051374" y="3186748"/>
                </a:lnTo>
                <a:lnTo>
                  <a:pt x="3023441" y="3183573"/>
                </a:lnTo>
                <a:lnTo>
                  <a:pt x="2996144" y="3180080"/>
                </a:lnTo>
                <a:lnTo>
                  <a:pt x="2969481" y="3176270"/>
                </a:lnTo>
                <a:lnTo>
                  <a:pt x="2943453" y="3171825"/>
                </a:lnTo>
                <a:lnTo>
                  <a:pt x="2917742" y="3167063"/>
                </a:lnTo>
                <a:lnTo>
                  <a:pt x="2892984" y="3161665"/>
                </a:lnTo>
                <a:lnTo>
                  <a:pt x="2869178" y="3155633"/>
                </a:lnTo>
                <a:lnTo>
                  <a:pt x="2846007" y="3149918"/>
                </a:lnTo>
                <a:lnTo>
                  <a:pt x="2823470" y="3142933"/>
                </a:lnTo>
                <a:lnTo>
                  <a:pt x="2802203" y="3135948"/>
                </a:lnTo>
                <a:lnTo>
                  <a:pt x="2781889" y="3128328"/>
                </a:lnTo>
                <a:lnTo>
                  <a:pt x="2762527" y="3121025"/>
                </a:lnTo>
                <a:lnTo>
                  <a:pt x="2743799" y="3112770"/>
                </a:lnTo>
                <a:lnTo>
                  <a:pt x="2726024" y="3104515"/>
                </a:lnTo>
                <a:lnTo>
                  <a:pt x="2709518" y="3095625"/>
                </a:lnTo>
                <a:lnTo>
                  <a:pt x="2694600" y="3086735"/>
                </a:lnTo>
                <a:lnTo>
                  <a:pt x="2679999" y="3077210"/>
                </a:lnTo>
                <a:lnTo>
                  <a:pt x="2666985" y="3067685"/>
                </a:lnTo>
                <a:lnTo>
                  <a:pt x="2660954" y="3062923"/>
                </a:lnTo>
                <a:lnTo>
                  <a:pt x="2655240" y="3057843"/>
                </a:lnTo>
                <a:lnTo>
                  <a:pt x="2650162" y="3052763"/>
                </a:lnTo>
                <a:lnTo>
                  <a:pt x="2645083" y="3048000"/>
                </a:lnTo>
                <a:lnTo>
                  <a:pt x="2639687" y="3042603"/>
                </a:lnTo>
                <a:lnTo>
                  <a:pt x="2635561" y="3037205"/>
                </a:lnTo>
                <a:lnTo>
                  <a:pt x="2631434" y="3032125"/>
                </a:lnTo>
                <a:lnTo>
                  <a:pt x="2627625" y="3027045"/>
                </a:lnTo>
                <a:lnTo>
                  <a:pt x="2624134" y="3021648"/>
                </a:lnTo>
                <a:lnTo>
                  <a:pt x="2620960" y="3015933"/>
                </a:lnTo>
                <a:lnTo>
                  <a:pt x="2618103" y="3010535"/>
                </a:lnTo>
                <a:lnTo>
                  <a:pt x="2615881" y="3005137"/>
                </a:lnTo>
                <a:lnTo>
                  <a:pt x="2613659" y="2999422"/>
                </a:lnTo>
                <a:lnTo>
                  <a:pt x="2612072" y="2994025"/>
                </a:lnTo>
                <a:lnTo>
                  <a:pt x="2610485" y="2988310"/>
                </a:lnTo>
                <a:lnTo>
                  <a:pt x="2609850" y="2982912"/>
                </a:lnTo>
                <a:lnTo>
                  <a:pt x="2609215" y="2976880"/>
                </a:lnTo>
                <a:lnTo>
                  <a:pt x="2609215" y="2971482"/>
                </a:lnTo>
                <a:lnTo>
                  <a:pt x="2608580" y="2971482"/>
                </a:lnTo>
                <a:lnTo>
                  <a:pt x="2608580" y="2825115"/>
                </a:lnTo>
                <a:lnTo>
                  <a:pt x="2608263" y="2821305"/>
                </a:lnTo>
                <a:lnTo>
                  <a:pt x="2608580" y="2812732"/>
                </a:lnTo>
                <a:lnTo>
                  <a:pt x="2609850" y="2805112"/>
                </a:lnTo>
                <a:close/>
                <a:moveTo>
                  <a:pt x="3151360" y="2793804"/>
                </a:moveTo>
                <a:lnTo>
                  <a:pt x="3151360" y="2908645"/>
                </a:lnTo>
                <a:lnTo>
                  <a:pt x="3174848" y="2908962"/>
                </a:lnTo>
                <a:lnTo>
                  <a:pt x="3198972" y="2909280"/>
                </a:lnTo>
                <a:lnTo>
                  <a:pt x="3231983" y="2908962"/>
                </a:lnTo>
                <a:lnTo>
                  <a:pt x="3231983" y="2794121"/>
                </a:lnTo>
                <a:lnTo>
                  <a:pt x="3198972" y="2794755"/>
                </a:lnTo>
                <a:lnTo>
                  <a:pt x="3174848" y="2794121"/>
                </a:lnTo>
                <a:lnTo>
                  <a:pt x="3151360" y="2793804"/>
                </a:lnTo>
                <a:close/>
                <a:moveTo>
                  <a:pt x="2989478" y="2779528"/>
                </a:moveTo>
                <a:lnTo>
                  <a:pt x="2989478" y="2894687"/>
                </a:lnTo>
                <a:lnTo>
                  <a:pt x="3009158" y="2897542"/>
                </a:lnTo>
                <a:lnTo>
                  <a:pt x="3029472" y="2899762"/>
                </a:lnTo>
                <a:lnTo>
                  <a:pt x="3049469" y="2902300"/>
                </a:lnTo>
                <a:lnTo>
                  <a:pt x="3070419" y="2903887"/>
                </a:lnTo>
                <a:lnTo>
                  <a:pt x="3070419" y="2789045"/>
                </a:lnTo>
                <a:lnTo>
                  <a:pt x="3049469" y="2787142"/>
                </a:lnTo>
                <a:lnTo>
                  <a:pt x="3029472" y="2784921"/>
                </a:lnTo>
                <a:lnTo>
                  <a:pt x="3009158" y="2782383"/>
                </a:lnTo>
                <a:lnTo>
                  <a:pt x="2989478" y="2779528"/>
                </a:lnTo>
                <a:close/>
                <a:moveTo>
                  <a:pt x="2827597" y="2743045"/>
                </a:moveTo>
                <a:lnTo>
                  <a:pt x="2827597" y="2859790"/>
                </a:lnTo>
                <a:lnTo>
                  <a:pt x="2846959" y="2865500"/>
                </a:lnTo>
                <a:lnTo>
                  <a:pt x="2866956" y="2870576"/>
                </a:lnTo>
                <a:lnTo>
                  <a:pt x="2887588" y="2875969"/>
                </a:lnTo>
                <a:lnTo>
                  <a:pt x="2908220" y="2880411"/>
                </a:lnTo>
                <a:lnTo>
                  <a:pt x="2908220" y="2764618"/>
                </a:lnTo>
                <a:lnTo>
                  <a:pt x="2887588" y="2759542"/>
                </a:lnTo>
                <a:lnTo>
                  <a:pt x="2866956" y="2754466"/>
                </a:lnTo>
                <a:lnTo>
                  <a:pt x="2846959" y="2748755"/>
                </a:lnTo>
                <a:lnTo>
                  <a:pt x="2827597" y="2743045"/>
                </a:lnTo>
                <a:close/>
                <a:moveTo>
                  <a:pt x="1998663" y="2711450"/>
                </a:moveTo>
                <a:lnTo>
                  <a:pt x="2032589" y="2718179"/>
                </a:lnTo>
                <a:lnTo>
                  <a:pt x="2039311" y="2719781"/>
                </a:lnTo>
                <a:lnTo>
                  <a:pt x="2045072" y="2721383"/>
                </a:lnTo>
                <a:lnTo>
                  <a:pt x="2050513" y="2723306"/>
                </a:lnTo>
                <a:lnTo>
                  <a:pt x="2054674" y="2725228"/>
                </a:lnTo>
                <a:lnTo>
                  <a:pt x="2058834" y="2727791"/>
                </a:lnTo>
                <a:lnTo>
                  <a:pt x="2062675" y="2730034"/>
                </a:lnTo>
                <a:lnTo>
                  <a:pt x="2069716" y="2735161"/>
                </a:lnTo>
                <a:lnTo>
                  <a:pt x="2072597" y="2738045"/>
                </a:lnTo>
                <a:lnTo>
                  <a:pt x="2074517" y="2740287"/>
                </a:lnTo>
                <a:lnTo>
                  <a:pt x="2076118" y="2742851"/>
                </a:lnTo>
                <a:lnTo>
                  <a:pt x="2077398" y="2745734"/>
                </a:lnTo>
                <a:lnTo>
                  <a:pt x="2078038" y="2747977"/>
                </a:lnTo>
                <a:lnTo>
                  <a:pt x="2078038" y="2750861"/>
                </a:lnTo>
                <a:lnTo>
                  <a:pt x="2077718" y="2753104"/>
                </a:lnTo>
                <a:lnTo>
                  <a:pt x="2077078" y="2755988"/>
                </a:lnTo>
                <a:lnTo>
                  <a:pt x="2075478" y="2758231"/>
                </a:lnTo>
                <a:lnTo>
                  <a:pt x="2073877" y="2760794"/>
                </a:lnTo>
                <a:lnTo>
                  <a:pt x="2071317" y="2763037"/>
                </a:lnTo>
                <a:lnTo>
                  <a:pt x="2068756" y="2764959"/>
                </a:lnTo>
                <a:lnTo>
                  <a:pt x="2065876" y="2767522"/>
                </a:lnTo>
                <a:lnTo>
                  <a:pt x="2062355" y="2769445"/>
                </a:lnTo>
                <a:lnTo>
                  <a:pt x="2058194" y="2771047"/>
                </a:lnTo>
                <a:lnTo>
                  <a:pt x="2054354" y="2772649"/>
                </a:lnTo>
                <a:lnTo>
                  <a:pt x="2048272" y="2774572"/>
                </a:lnTo>
                <a:lnTo>
                  <a:pt x="2041871" y="2776174"/>
                </a:lnTo>
                <a:lnTo>
                  <a:pt x="2035790" y="2777776"/>
                </a:lnTo>
                <a:lnTo>
                  <a:pt x="2028429" y="2779057"/>
                </a:lnTo>
                <a:lnTo>
                  <a:pt x="2014026" y="2780659"/>
                </a:lnTo>
                <a:lnTo>
                  <a:pt x="1998663" y="2781300"/>
                </a:lnTo>
                <a:lnTo>
                  <a:pt x="1998663" y="2711450"/>
                </a:lnTo>
                <a:close/>
                <a:moveTo>
                  <a:pt x="3717945" y="2699583"/>
                </a:moveTo>
                <a:lnTo>
                  <a:pt x="3711914" y="2703073"/>
                </a:lnTo>
                <a:lnTo>
                  <a:pt x="3704931" y="2707197"/>
                </a:lnTo>
                <a:lnTo>
                  <a:pt x="3696678" y="2710686"/>
                </a:lnTo>
                <a:lnTo>
                  <a:pt x="3688425" y="2714493"/>
                </a:lnTo>
                <a:lnTo>
                  <a:pt x="3671285" y="2721155"/>
                </a:lnTo>
                <a:lnTo>
                  <a:pt x="3656684" y="2726866"/>
                </a:lnTo>
                <a:lnTo>
                  <a:pt x="3656684" y="2827749"/>
                </a:lnTo>
                <a:lnTo>
                  <a:pt x="3665254" y="2823307"/>
                </a:lnTo>
                <a:lnTo>
                  <a:pt x="3674142" y="2818549"/>
                </a:lnTo>
                <a:lnTo>
                  <a:pt x="3682394" y="2813790"/>
                </a:lnTo>
                <a:lnTo>
                  <a:pt x="3690647" y="2808714"/>
                </a:lnTo>
                <a:lnTo>
                  <a:pt x="3698582" y="2803321"/>
                </a:lnTo>
                <a:lnTo>
                  <a:pt x="3705566" y="2798245"/>
                </a:lnTo>
                <a:lnTo>
                  <a:pt x="3711914" y="2792535"/>
                </a:lnTo>
                <a:lnTo>
                  <a:pt x="3717945" y="2787776"/>
                </a:lnTo>
                <a:lnTo>
                  <a:pt x="3717945" y="2699583"/>
                </a:lnTo>
                <a:close/>
                <a:moveTo>
                  <a:pt x="2490788" y="2694304"/>
                </a:moveTo>
                <a:lnTo>
                  <a:pt x="2490788" y="2826893"/>
                </a:lnTo>
                <a:lnTo>
                  <a:pt x="2490471" y="2827210"/>
                </a:lnTo>
                <a:lnTo>
                  <a:pt x="2489836" y="2835140"/>
                </a:lnTo>
                <a:lnTo>
                  <a:pt x="2489519" y="2839898"/>
                </a:lnTo>
                <a:lnTo>
                  <a:pt x="2488250" y="2844973"/>
                </a:lnTo>
                <a:lnTo>
                  <a:pt x="2487298" y="2849731"/>
                </a:lnTo>
                <a:lnTo>
                  <a:pt x="2485711" y="2854807"/>
                </a:lnTo>
                <a:lnTo>
                  <a:pt x="2483490" y="2859565"/>
                </a:lnTo>
                <a:lnTo>
                  <a:pt x="2481269" y="2864323"/>
                </a:lnTo>
                <a:lnTo>
                  <a:pt x="2479048" y="2869080"/>
                </a:lnTo>
                <a:lnTo>
                  <a:pt x="2475874" y="2873838"/>
                </a:lnTo>
                <a:lnTo>
                  <a:pt x="2472701" y="2878279"/>
                </a:lnTo>
                <a:lnTo>
                  <a:pt x="2469528" y="2883037"/>
                </a:lnTo>
                <a:lnTo>
                  <a:pt x="2465403" y="2887795"/>
                </a:lnTo>
                <a:lnTo>
                  <a:pt x="2461595" y="2892236"/>
                </a:lnTo>
                <a:lnTo>
                  <a:pt x="2453028" y="2901435"/>
                </a:lnTo>
                <a:lnTo>
                  <a:pt x="2443191" y="2909999"/>
                </a:lnTo>
                <a:lnTo>
                  <a:pt x="2432086" y="2918563"/>
                </a:lnTo>
                <a:lnTo>
                  <a:pt x="2419710" y="2926811"/>
                </a:lnTo>
                <a:lnTo>
                  <a:pt x="2406701" y="2934740"/>
                </a:lnTo>
                <a:lnTo>
                  <a:pt x="2393056" y="2942670"/>
                </a:lnTo>
                <a:lnTo>
                  <a:pt x="2378143" y="2950283"/>
                </a:lnTo>
                <a:lnTo>
                  <a:pt x="2362277" y="2957579"/>
                </a:lnTo>
                <a:lnTo>
                  <a:pt x="2345777" y="2964240"/>
                </a:lnTo>
                <a:lnTo>
                  <a:pt x="2328325" y="2970901"/>
                </a:lnTo>
                <a:lnTo>
                  <a:pt x="2309921" y="2977245"/>
                </a:lnTo>
                <a:lnTo>
                  <a:pt x="2290882" y="2983589"/>
                </a:lnTo>
                <a:lnTo>
                  <a:pt x="2270892" y="2989298"/>
                </a:lnTo>
                <a:lnTo>
                  <a:pt x="2250267" y="2994691"/>
                </a:lnTo>
                <a:lnTo>
                  <a:pt x="2229324" y="2999449"/>
                </a:lnTo>
                <a:lnTo>
                  <a:pt x="2207430" y="3004207"/>
                </a:lnTo>
                <a:lnTo>
                  <a:pt x="2184901" y="3008330"/>
                </a:lnTo>
                <a:lnTo>
                  <a:pt x="2162054" y="3012137"/>
                </a:lnTo>
                <a:lnTo>
                  <a:pt x="2138256" y="3015626"/>
                </a:lnTo>
                <a:lnTo>
                  <a:pt x="2113823" y="3018798"/>
                </a:lnTo>
                <a:lnTo>
                  <a:pt x="2089390" y="3021018"/>
                </a:lnTo>
                <a:lnTo>
                  <a:pt x="2064323" y="3023556"/>
                </a:lnTo>
                <a:lnTo>
                  <a:pt x="2038621" y="3025142"/>
                </a:lnTo>
                <a:lnTo>
                  <a:pt x="2012601" y="3026093"/>
                </a:lnTo>
                <a:lnTo>
                  <a:pt x="1986582" y="3027045"/>
                </a:lnTo>
                <a:lnTo>
                  <a:pt x="1959928" y="3027362"/>
                </a:lnTo>
                <a:lnTo>
                  <a:pt x="1932639" y="3027045"/>
                </a:lnTo>
                <a:lnTo>
                  <a:pt x="1905350" y="3026093"/>
                </a:lnTo>
                <a:lnTo>
                  <a:pt x="1879014" y="3025142"/>
                </a:lnTo>
                <a:lnTo>
                  <a:pt x="1852994" y="3022921"/>
                </a:lnTo>
                <a:lnTo>
                  <a:pt x="1827292" y="3021018"/>
                </a:lnTo>
                <a:lnTo>
                  <a:pt x="1802224" y="3018481"/>
                </a:lnTo>
                <a:lnTo>
                  <a:pt x="1777157" y="3015309"/>
                </a:lnTo>
                <a:lnTo>
                  <a:pt x="1753359" y="3011502"/>
                </a:lnTo>
                <a:lnTo>
                  <a:pt x="1729560" y="3007379"/>
                </a:lnTo>
                <a:lnTo>
                  <a:pt x="1706714" y="3002938"/>
                </a:lnTo>
                <a:lnTo>
                  <a:pt x="1684502" y="2998180"/>
                </a:lnTo>
                <a:lnTo>
                  <a:pt x="1662925" y="2993105"/>
                </a:lnTo>
                <a:lnTo>
                  <a:pt x="1641983" y="2987712"/>
                </a:lnTo>
                <a:lnTo>
                  <a:pt x="1622309" y="2981686"/>
                </a:lnTo>
                <a:lnTo>
                  <a:pt x="1602953" y="2975342"/>
                </a:lnTo>
                <a:lnTo>
                  <a:pt x="1584549" y="2968681"/>
                </a:lnTo>
                <a:lnTo>
                  <a:pt x="1566780" y="2961702"/>
                </a:lnTo>
                <a:lnTo>
                  <a:pt x="1550280" y="2954407"/>
                </a:lnTo>
                <a:lnTo>
                  <a:pt x="1534414" y="2947111"/>
                </a:lnTo>
                <a:lnTo>
                  <a:pt x="1519501" y="2939181"/>
                </a:lnTo>
                <a:lnTo>
                  <a:pt x="1505539" y="2930934"/>
                </a:lnTo>
                <a:lnTo>
                  <a:pt x="1493164" y="2922687"/>
                </a:lnTo>
                <a:lnTo>
                  <a:pt x="1481106" y="2913805"/>
                </a:lnTo>
                <a:lnTo>
                  <a:pt x="1470635" y="2904924"/>
                </a:lnTo>
                <a:lnTo>
                  <a:pt x="1465875" y="2900483"/>
                </a:lnTo>
                <a:lnTo>
                  <a:pt x="1461116" y="2895725"/>
                </a:lnTo>
                <a:lnTo>
                  <a:pt x="1456673" y="2891284"/>
                </a:lnTo>
                <a:lnTo>
                  <a:pt x="1452866" y="2886844"/>
                </a:lnTo>
                <a:lnTo>
                  <a:pt x="1449375" y="2882086"/>
                </a:lnTo>
                <a:lnTo>
                  <a:pt x="1445885" y="2877328"/>
                </a:lnTo>
                <a:lnTo>
                  <a:pt x="1442712" y="2872252"/>
                </a:lnTo>
                <a:lnTo>
                  <a:pt x="1439856" y="2867494"/>
                </a:lnTo>
                <a:lnTo>
                  <a:pt x="1437000" y="2862737"/>
                </a:lnTo>
                <a:lnTo>
                  <a:pt x="1435096" y="2857661"/>
                </a:lnTo>
                <a:lnTo>
                  <a:pt x="1433192" y="2852269"/>
                </a:lnTo>
                <a:lnTo>
                  <a:pt x="1431606" y="2847828"/>
                </a:lnTo>
                <a:lnTo>
                  <a:pt x="1430337" y="2842436"/>
                </a:lnTo>
                <a:lnTo>
                  <a:pt x="1429702" y="2837361"/>
                </a:lnTo>
                <a:lnTo>
                  <a:pt x="1429385" y="2832286"/>
                </a:lnTo>
                <a:lnTo>
                  <a:pt x="1428750" y="2827210"/>
                </a:lnTo>
                <a:lnTo>
                  <a:pt x="1428750" y="2700014"/>
                </a:lnTo>
                <a:lnTo>
                  <a:pt x="1429702" y="2705406"/>
                </a:lnTo>
                <a:lnTo>
                  <a:pt x="1430654" y="2711433"/>
                </a:lnTo>
                <a:lnTo>
                  <a:pt x="1432240" y="2716825"/>
                </a:lnTo>
                <a:lnTo>
                  <a:pt x="1434462" y="2722218"/>
                </a:lnTo>
                <a:lnTo>
                  <a:pt x="1436683" y="2728245"/>
                </a:lnTo>
                <a:lnTo>
                  <a:pt x="1439539" y="2733320"/>
                </a:lnTo>
                <a:lnTo>
                  <a:pt x="1442712" y="2739029"/>
                </a:lnTo>
                <a:lnTo>
                  <a:pt x="1446202" y="2744422"/>
                </a:lnTo>
                <a:lnTo>
                  <a:pt x="1449692" y="2749497"/>
                </a:lnTo>
                <a:lnTo>
                  <a:pt x="1454135" y="2755206"/>
                </a:lnTo>
                <a:lnTo>
                  <a:pt x="1458894" y="2760282"/>
                </a:lnTo>
                <a:lnTo>
                  <a:pt x="1463654" y="2765357"/>
                </a:lnTo>
                <a:lnTo>
                  <a:pt x="1468731" y="2770432"/>
                </a:lnTo>
                <a:lnTo>
                  <a:pt x="1474125" y="2775507"/>
                </a:lnTo>
                <a:lnTo>
                  <a:pt x="1480154" y="2780265"/>
                </a:lnTo>
                <a:lnTo>
                  <a:pt x="1480154" y="2879231"/>
                </a:lnTo>
                <a:lnTo>
                  <a:pt x="1482375" y="2882086"/>
                </a:lnTo>
                <a:lnTo>
                  <a:pt x="1484914" y="2884623"/>
                </a:lnTo>
                <a:lnTo>
                  <a:pt x="1491895" y="2890650"/>
                </a:lnTo>
                <a:lnTo>
                  <a:pt x="1500145" y="2896994"/>
                </a:lnTo>
                <a:lnTo>
                  <a:pt x="1509664" y="2903338"/>
                </a:lnTo>
                <a:lnTo>
                  <a:pt x="1519818" y="2909682"/>
                </a:lnTo>
                <a:lnTo>
                  <a:pt x="1530924" y="2915709"/>
                </a:lnTo>
                <a:lnTo>
                  <a:pt x="1542030" y="2921735"/>
                </a:lnTo>
                <a:lnTo>
                  <a:pt x="1553136" y="2926811"/>
                </a:lnTo>
                <a:lnTo>
                  <a:pt x="1553136" y="2824673"/>
                </a:lnTo>
                <a:lnTo>
                  <a:pt x="1569953" y="2832286"/>
                </a:lnTo>
                <a:lnTo>
                  <a:pt x="1587723" y="2839264"/>
                </a:lnTo>
                <a:lnTo>
                  <a:pt x="1606127" y="2846242"/>
                </a:lnTo>
                <a:lnTo>
                  <a:pt x="1625482" y="2852269"/>
                </a:lnTo>
                <a:lnTo>
                  <a:pt x="1625482" y="2953772"/>
                </a:lnTo>
                <a:lnTo>
                  <a:pt x="1642935" y="2958847"/>
                </a:lnTo>
                <a:lnTo>
                  <a:pt x="1661021" y="2963605"/>
                </a:lnTo>
                <a:lnTo>
                  <a:pt x="1679425" y="2968363"/>
                </a:lnTo>
                <a:lnTo>
                  <a:pt x="1698464" y="2972487"/>
                </a:lnTo>
                <a:lnTo>
                  <a:pt x="1698464" y="2871618"/>
                </a:lnTo>
                <a:lnTo>
                  <a:pt x="1716233" y="2875424"/>
                </a:lnTo>
                <a:lnTo>
                  <a:pt x="1734320" y="2878914"/>
                </a:lnTo>
                <a:lnTo>
                  <a:pt x="1752407" y="2882086"/>
                </a:lnTo>
                <a:lnTo>
                  <a:pt x="1771445" y="2885258"/>
                </a:lnTo>
                <a:lnTo>
                  <a:pt x="1771445" y="2985175"/>
                </a:lnTo>
                <a:lnTo>
                  <a:pt x="1789215" y="2987712"/>
                </a:lnTo>
                <a:lnTo>
                  <a:pt x="1807301" y="2989933"/>
                </a:lnTo>
                <a:lnTo>
                  <a:pt x="1825388" y="2991836"/>
                </a:lnTo>
                <a:lnTo>
                  <a:pt x="1843792" y="2993422"/>
                </a:lnTo>
                <a:lnTo>
                  <a:pt x="1843792" y="2893505"/>
                </a:lnTo>
                <a:lnTo>
                  <a:pt x="1861879" y="2895091"/>
                </a:lnTo>
                <a:lnTo>
                  <a:pt x="1880283" y="2896042"/>
                </a:lnTo>
                <a:lnTo>
                  <a:pt x="1898369" y="2896994"/>
                </a:lnTo>
                <a:lnTo>
                  <a:pt x="1916773" y="2897628"/>
                </a:lnTo>
                <a:lnTo>
                  <a:pt x="1916773" y="2997546"/>
                </a:lnTo>
                <a:lnTo>
                  <a:pt x="1938033" y="2997863"/>
                </a:lnTo>
                <a:lnTo>
                  <a:pt x="1959928" y="2998180"/>
                </a:lnTo>
                <a:lnTo>
                  <a:pt x="1989755" y="2997863"/>
                </a:lnTo>
                <a:lnTo>
                  <a:pt x="1989755" y="2898263"/>
                </a:lnTo>
                <a:lnTo>
                  <a:pt x="2018630" y="2896994"/>
                </a:lnTo>
                <a:lnTo>
                  <a:pt x="2046553" y="2895408"/>
                </a:lnTo>
                <a:lnTo>
                  <a:pt x="2074159" y="2893505"/>
                </a:lnTo>
                <a:lnTo>
                  <a:pt x="2101448" y="2890967"/>
                </a:lnTo>
                <a:lnTo>
                  <a:pt x="2128102" y="2887795"/>
                </a:lnTo>
                <a:lnTo>
                  <a:pt x="2154122" y="2883989"/>
                </a:lnTo>
                <a:lnTo>
                  <a:pt x="2179189" y="2879865"/>
                </a:lnTo>
                <a:lnTo>
                  <a:pt x="2204257" y="2875424"/>
                </a:lnTo>
                <a:lnTo>
                  <a:pt x="2228372" y="2870032"/>
                </a:lnTo>
                <a:lnTo>
                  <a:pt x="2251219" y="2864640"/>
                </a:lnTo>
                <a:lnTo>
                  <a:pt x="2273430" y="2858613"/>
                </a:lnTo>
                <a:lnTo>
                  <a:pt x="2294690" y="2851952"/>
                </a:lnTo>
                <a:lnTo>
                  <a:pt x="2315633" y="2845291"/>
                </a:lnTo>
                <a:lnTo>
                  <a:pt x="2335306" y="2838312"/>
                </a:lnTo>
                <a:lnTo>
                  <a:pt x="2354027" y="2830382"/>
                </a:lnTo>
                <a:lnTo>
                  <a:pt x="2371797" y="2822452"/>
                </a:lnTo>
                <a:lnTo>
                  <a:pt x="2371797" y="2924590"/>
                </a:lnTo>
                <a:lnTo>
                  <a:pt x="2379729" y="2921101"/>
                </a:lnTo>
                <a:lnTo>
                  <a:pt x="2387028" y="2916660"/>
                </a:lnTo>
                <a:lnTo>
                  <a:pt x="2394643" y="2912219"/>
                </a:lnTo>
                <a:lnTo>
                  <a:pt x="2401941" y="2907461"/>
                </a:lnTo>
                <a:lnTo>
                  <a:pt x="2409239" y="2902703"/>
                </a:lnTo>
                <a:lnTo>
                  <a:pt x="2415585" y="2898263"/>
                </a:lnTo>
                <a:lnTo>
                  <a:pt x="2421297" y="2893505"/>
                </a:lnTo>
                <a:lnTo>
                  <a:pt x="2426374" y="2889064"/>
                </a:lnTo>
                <a:lnTo>
                  <a:pt x="2426374" y="2791050"/>
                </a:lnTo>
                <a:lnTo>
                  <a:pt x="2433989" y="2785340"/>
                </a:lnTo>
                <a:lnTo>
                  <a:pt x="2440653" y="2779948"/>
                </a:lnTo>
                <a:lnTo>
                  <a:pt x="2447316" y="2774238"/>
                </a:lnTo>
                <a:lnTo>
                  <a:pt x="2453345" y="2768529"/>
                </a:lnTo>
                <a:lnTo>
                  <a:pt x="2459057" y="2762819"/>
                </a:lnTo>
                <a:lnTo>
                  <a:pt x="2464451" y="2757110"/>
                </a:lnTo>
                <a:lnTo>
                  <a:pt x="2469211" y="2751083"/>
                </a:lnTo>
                <a:lnTo>
                  <a:pt x="2473336" y="2744739"/>
                </a:lnTo>
                <a:lnTo>
                  <a:pt x="2477461" y="2739029"/>
                </a:lnTo>
                <a:lnTo>
                  <a:pt x="2480634" y="2732685"/>
                </a:lnTo>
                <a:lnTo>
                  <a:pt x="2483490" y="2726341"/>
                </a:lnTo>
                <a:lnTo>
                  <a:pt x="2486028" y="2719997"/>
                </a:lnTo>
                <a:lnTo>
                  <a:pt x="2487932" y="2713654"/>
                </a:lnTo>
                <a:lnTo>
                  <a:pt x="2489519" y="2707310"/>
                </a:lnTo>
                <a:lnTo>
                  <a:pt x="2490471" y="2700966"/>
                </a:lnTo>
                <a:lnTo>
                  <a:pt x="2490788" y="2694304"/>
                </a:lnTo>
                <a:close/>
                <a:moveTo>
                  <a:pt x="2490470" y="2686155"/>
                </a:moveTo>
                <a:lnTo>
                  <a:pt x="2490788" y="2691795"/>
                </a:lnTo>
                <a:lnTo>
                  <a:pt x="2490470" y="2693988"/>
                </a:lnTo>
                <a:lnTo>
                  <a:pt x="2490470" y="2690542"/>
                </a:lnTo>
                <a:lnTo>
                  <a:pt x="2490470" y="2686155"/>
                </a:lnTo>
                <a:close/>
                <a:moveTo>
                  <a:pt x="2490416" y="2685242"/>
                </a:moveTo>
                <a:lnTo>
                  <a:pt x="2490470" y="2685528"/>
                </a:lnTo>
                <a:lnTo>
                  <a:pt x="2490470" y="2686155"/>
                </a:lnTo>
                <a:lnTo>
                  <a:pt x="2490416" y="2685242"/>
                </a:lnTo>
                <a:close/>
                <a:moveTo>
                  <a:pt x="1427957" y="2683026"/>
                </a:moveTo>
                <a:lnTo>
                  <a:pt x="1427516" y="2686071"/>
                </a:lnTo>
                <a:lnTo>
                  <a:pt x="1427516" y="2690943"/>
                </a:lnTo>
                <a:lnTo>
                  <a:pt x="1427516" y="2693987"/>
                </a:lnTo>
                <a:lnTo>
                  <a:pt x="1427163" y="2692161"/>
                </a:lnTo>
                <a:lnTo>
                  <a:pt x="1427163" y="2686680"/>
                </a:lnTo>
                <a:lnTo>
                  <a:pt x="1427957" y="2683026"/>
                </a:lnTo>
                <a:close/>
                <a:moveTo>
                  <a:pt x="1430338" y="2671762"/>
                </a:moveTo>
                <a:lnTo>
                  <a:pt x="1428927" y="2676633"/>
                </a:lnTo>
                <a:lnTo>
                  <a:pt x="1428221" y="2681809"/>
                </a:lnTo>
                <a:lnTo>
                  <a:pt x="1427957" y="2683026"/>
                </a:lnTo>
                <a:lnTo>
                  <a:pt x="1428221" y="2681200"/>
                </a:lnTo>
                <a:lnTo>
                  <a:pt x="1428927" y="2676329"/>
                </a:lnTo>
                <a:lnTo>
                  <a:pt x="1430338" y="2671762"/>
                </a:lnTo>
                <a:close/>
                <a:moveTo>
                  <a:pt x="2487613" y="2670175"/>
                </a:moveTo>
                <a:lnTo>
                  <a:pt x="2489200" y="2675815"/>
                </a:lnTo>
                <a:lnTo>
                  <a:pt x="2490153" y="2680828"/>
                </a:lnTo>
                <a:lnTo>
                  <a:pt x="2490416" y="2685242"/>
                </a:lnTo>
                <a:lnTo>
                  <a:pt x="2489518" y="2680515"/>
                </a:lnTo>
                <a:lnTo>
                  <a:pt x="2488883" y="2675502"/>
                </a:lnTo>
                <a:lnTo>
                  <a:pt x="2487613" y="2670175"/>
                </a:lnTo>
                <a:close/>
                <a:moveTo>
                  <a:pt x="2665715" y="2659293"/>
                </a:moveTo>
                <a:lnTo>
                  <a:pt x="2665715" y="2777307"/>
                </a:lnTo>
                <a:lnTo>
                  <a:pt x="2668254" y="2780162"/>
                </a:lnTo>
                <a:lnTo>
                  <a:pt x="2671429" y="2783335"/>
                </a:lnTo>
                <a:lnTo>
                  <a:pt x="2678729" y="2789362"/>
                </a:lnTo>
                <a:lnTo>
                  <a:pt x="2687934" y="2796659"/>
                </a:lnTo>
                <a:lnTo>
                  <a:pt x="2698726" y="2803638"/>
                </a:lnTo>
                <a:lnTo>
                  <a:pt x="2710153" y="2810935"/>
                </a:lnTo>
                <a:lnTo>
                  <a:pt x="2722215" y="2817914"/>
                </a:lnTo>
                <a:lnTo>
                  <a:pt x="2734594" y="2824259"/>
                </a:lnTo>
                <a:lnTo>
                  <a:pt x="2746656" y="2829969"/>
                </a:lnTo>
                <a:lnTo>
                  <a:pt x="2746656" y="2711004"/>
                </a:lnTo>
                <a:lnTo>
                  <a:pt x="2734594" y="2705293"/>
                </a:lnTo>
                <a:lnTo>
                  <a:pt x="2723167" y="2699266"/>
                </a:lnTo>
                <a:lnTo>
                  <a:pt x="2712058" y="2692921"/>
                </a:lnTo>
                <a:lnTo>
                  <a:pt x="2701583" y="2686259"/>
                </a:lnTo>
                <a:lnTo>
                  <a:pt x="2691743" y="2679914"/>
                </a:lnTo>
                <a:lnTo>
                  <a:pt x="2682538" y="2673252"/>
                </a:lnTo>
                <a:lnTo>
                  <a:pt x="2673650" y="2666273"/>
                </a:lnTo>
                <a:lnTo>
                  <a:pt x="2665715" y="2659293"/>
                </a:lnTo>
                <a:close/>
                <a:moveTo>
                  <a:pt x="1925638" y="2592387"/>
                </a:moveTo>
                <a:lnTo>
                  <a:pt x="1925638" y="2662237"/>
                </a:lnTo>
                <a:lnTo>
                  <a:pt x="1911407" y="2659674"/>
                </a:lnTo>
                <a:lnTo>
                  <a:pt x="1894963" y="2655829"/>
                </a:lnTo>
                <a:lnTo>
                  <a:pt x="1887057" y="2653907"/>
                </a:lnTo>
                <a:lnTo>
                  <a:pt x="1880100" y="2652304"/>
                </a:lnTo>
                <a:lnTo>
                  <a:pt x="1873459" y="2650062"/>
                </a:lnTo>
                <a:lnTo>
                  <a:pt x="1867451" y="2647498"/>
                </a:lnTo>
                <a:lnTo>
                  <a:pt x="1861442" y="2644935"/>
                </a:lnTo>
                <a:lnTo>
                  <a:pt x="1856383" y="2641090"/>
                </a:lnTo>
                <a:lnTo>
                  <a:pt x="1853220" y="2639168"/>
                </a:lnTo>
                <a:lnTo>
                  <a:pt x="1851007" y="2636925"/>
                </a:lnTo>
                <a:lnTo>
                  <a:pt x="1848793" y="2634041"/>
                </a:lnTo>
                <a:lnTo>
                  <a:pt x="1847844" y="2631798"/>
                </a:lnTo>
                <a:lnTo>
                  <a:pt x="1846579" y="2628914"/>
                </a:lnTo>
                <a:lnTo>
                  <a:pt x="1846263" y="2626671"/>
                </a:lnTo>
                <a:lnTo>
                  <a:pt x="1846263" y="2623788"/>
                </a:lnTo>
                <a:lnTo>
                  <a:pt x="1846579" y="2621224"/>
                </a:lnTo>
                <a:lnTo>
                  <a:pt x="1847528" y="2618661"/>
                </a:lnTo>
                <a:lnTo>
                  <a:pt x="1848477" y="2616098"/>
                </a:lnTo>
                <a:lnTo>
                  <a:pt x="1850374" y="2613855"/>
                </a:lnTo>
                <a:lnTo>
                  <a:pt x="1852588" y="2611292"/>
                </a:lnTo>
                <a:lnTo>
                  <a:pt x="1855118" y="2609369"/>
                </a:lnTo>
                <a:lnTo>
                  <a:pt x="1858280" y="2607447"/>
                </a:lnTo>
                <a:lnTo>
                  <a:pt x="1861759" y="2605524"/>
                </a:lnTo>
                <a:lnTo>
                  <a:pt x="1865870" y="2603922"/>
                </a:lnTo>
                <a:lnTo>
                  <a:pt x="1872194" y="2601359"/>
                </a:lnTo>
                <a:lnTo>
                  <a:pt x="1878835" y="2599436"/>
                </a:lnTo>
                <a:lnTo>
                  <a:pt x="1885792" y="2597834"/>
                </a:lnTo>
                <a:lnTo>
                  <a:pt x="1893382" y="2596232"/>
                </a:lnTo>
                <a:lnTo>
                  <a:pt x="1901288" y="2594951"/>
                </a:lnTo>
                <a:lnTo>
                  <a:pt x="1909194" y="2593989"/>
                </a:lnTo>
                <a:lnTo>
                  <a:pt x="1925638" y="2592387"/>
                </a:lnTo>
                <a:close/>
                <a:moveTo>
                  <a:pt x="3178346" y="2558733"/>
                </a:moveTo>
                <a:lnTo>
                  <a:pt x="3178346" y="2673668"/>
                </a:lnTo>
                <a:lnTo>
                  <a:pt x="3201835" y="2674303"/>
                </a:lnTo>
                <a:lnTo>
                  <a:pt x="3225959" y="2674303"/>
                </a:lnTo>
                <a:lnTo>
                  <a:pt x="3258970" y="2673986"/>
                </a:lnTo>
                <a:lnTo>
                  <a:pt x="3258970" y="2559368"/>
                </a:lnTo>
                <a:lnTo>
                  <a:pt x="3225641" y="2559686"/>
                </a:lnTo>
                <a:lnTo>
                  <a:pt x="3201835" y="2559368"/>
                </a:lnTo>
                <a:lnTo>
                  <a:pt x="3178346" y="2558733"/>
                </a:lnTo>
                <a:close/>
                <a:moveTo>
                  <a:pt x="2609850" y="2552700"/>
                </a:moveTo>
                <a:lnTo>
                  <a:pt x="2613342" y="2559045"/>
                </a:lnTo>
                <a:lnTo>
                  <a:pt x="2617468" y="2564438"/>
                </a:lnTo>
                <a:lnTo>
                  <a:pt x="2621594" y="2570466"/>
                </a:lnTo>
                <a:lnTo>
                  <a:pt x="2626038" y="2576176"/>
                </a:lnTo>
                <a:lnTo>
                  <a:pt x="2631117" y="2581886"/>
                </a:lnTo>
                <a:lnTo>
                  <a:pt x="2635878" y="2587280"/>
                </a:lnTo>
                <a:lnTo>
                  <a:pt x="2641274" y="2592673"/>
                </a:lnTo>
                <a:lnTo>
                  <a:pt x="2646988" y="2598383"/>
                </a:lnTo>
                <a:lnTo>
                  <a:pt x="2658732" y="2608535"/>
                </a:lnTo>
                <a:lnTo>
                  <a:pt x="2671746" y="2618686"/>
                </a:lnTo>
                <a:lnTo>
                  <a:pt x="2685712" y="2628204"/>
                </a:lnTo>
                <a:lnTo>
                  <a:pt x="2700631" y="2637721"/>
                </a:lnTo>
                <a:lnTo>
                  <a:pt x="2715867" y="2646921"/>
                </a:lnTo>
                <a:lnTo>
                  <a:pt x="2732372" y="2655486"/>
                </a:lnTo>
                <a:lnTo>
                  <a:pt x="2749830" y="2663735"/>
                </a:lnTo>
                <a:lnTo>
                  <a:pt x="2767923" y="2671666"/>
                </a:lnTo>
                <a:lnTo>
                  <a:pt x="2786650" y="2679280"/>
                </a:lnTo>
                <a:lnTo>
                  <a:pt x="2805695" y="2686576"/>
                </a:lnTo>
                <a:lnTo>
                  <a:pt x="2826009" y="2693238"/>
                </a:lnTo>
                <a:lnTo>
                  <a:pt x="2846959" y="2699583"/>
                </a:lnTo>
                <a:lnTo>
                  <a:pt x="2867591" y="2705611"/>
                </a:lnTo>
                <a:lnTo>
                  <a:pt x="2889492" y="2711321"/>
                </a:lnTo>
                <a:lnTo>
                  <a:pt x="2912029" y="2716714"/>
                </a:lnTo>
                <a:lnTo>
                  <a:pt x="2934248" y="2721790"/>
                </a:lnTo>
                <a:lnTo>
                  <a:pt x="2957102" y="2725914"/>
                </a:lnTo>
                <a:lnTo>
                  <a:pt x="2980908" y="2730355"/>
                </a:lnTo>
                <a:lnTo>
                  <a:pt x="3004396" y="2733845"/>
                </a:lnTo>
                <a:lnTo>
                  <a:pt x="3028203" y="2737335"/>
                </a:lnTo>
                <a:lnTo>
                  <a:pt x="3052644" y="2740190"/>
                </a:lnTo>
                <a:lnTo>
                  <a:pt x="3077084" y="2743045"/>
                </a:lnTo>
                <a:lnTo>
                  <a:pt x="3101525" y="2744949"/>
                </a:lnTo>
                <a:lnTo>
                  <a:pt x="3125966" y="2746852"/>
                </a:lnTo>
                <a:lnTo>
                  <a:pt x="3150725" y="2748121"/>
                </a:lnTo>
                <a:lnTo>
                  <a:pt x="3175800" y="2749390"/>
                </a:lnTo>
                <a:lnTo>
                  <a:pt x="3200559" y="2750024"/>
                </a:lnTo>
                <a:lnTo>
                  <a:pt x="3225317" y="2750024"/>
                </a:lnTo>
                <a:lnTo>
                  <a:pt x="3246266" y="2750024"/>
                </a:lnTo>
                <a:lnTo>
                  <a:pt x="3267216" y="2749707"/>
                </a:lnTo>
                <a:lnTo>
                  <a:pt x="3288165" y="2748755"/>
                </a:lnTo>
                <a:lnTo>
                  <a:pt x="3308797" y="2747804"/>
                </a:lnTo>
                <a:lnTo>
                  <a:pt x="3329429" y="2746535"/>
                </a:lnTo>
                <a:lnTo>
                  <a:pt x="3350378" y="2744949"/>
                </a:lnTo>
                <a:lnTo>
                  <a:pt x="3371010" y="2743362"/>
                </a:lnTo>
                <a:lnTo>
                  <a:pt x="3391325" y="2741459"/>
                </a:lnTo>
                <a:lnTo>
                  <a:pt x="3411957" y="2738921"/>
                </a:lnTo>
                <a:lnTo>
                  <a:pt x="3431954" y="2736383"/>
                </a:lnTo>
                <a:lnTo>
                  <a:pt x="3451951" y="2733528"/>
                </a:lnTo>
                <a:lnTo>
                  <a:pt x="3471948" y="2730355"/>
                </a:lnTo>
                <a:lnTo>
                  <a:pt x="3491628" y="2726866"/>
                </a:lnTo>
                <a:lnTo>
                  <a:pt x="3510990" y="2723376"/>
                </a:lnTo>
                <a:lnTo>
                  <a:pt x="3530035" y="2719252"/>
                </a:lnTo>
                <a:lnTo>
                  <a:pt x="3548763" y="2715128"/>
                </a:lnTo>
                <a:lnTo>
                  <a:pt x="3567173" y="2710369"/>
                </a:lnTo>
                <a:lnTo>
                  <a:pt x="3585265" y="2705611"/>
                </a:lnTo>
                <a:lnTo>
                  <a:pt x="3603041" y="2700852"/>
                </a:lnTo>
                <a:lnTo>
                  <a:pt x="3620498" y="2695142"/>
                </a:lnTo>
                <a:lnTo>
                  <a:pt x="3637004" y="2689749"/>
                </a:lnTo>
                <a:lnTo>
                  <a:pt x="3653510" y="2683721"/>
                </a:lnTo>
                <a:lnTo>
                  <a:pt x="3669698" y="2678011"/>
                </a:lnTo>
                <a:lnTo>
                  <a:pt x="3685251" y="2671349"/>
                </a:lnTo>
                <a:lnTo>
                  <a:pt x="3700170" y="2665004"/>
                </a:lnTo>
                <a:lnTo>
                  <a:pt x="3714770" y="2657707"/>
                </a:lnTo>
                <a:lnTo>
                  <a:pt x="3728419" y="2650728"/>
                </a:lnTo>
                <a:lnTo>
                  <a:pt x="3741751" y="2643114"/>
                </a:lnTo>
                <a:lnTo>
                  <a:pt x="3754765" y="2635818"/>
                </a:lnTo>
                <a:lnTo>
                  <a:pt x="3767144" y="2627886"/>
                </a:lnTo>
                <a:lnTo>
                  <a:pt x="3778571" y="2619638"/>
                </a:lnTo>
                <a:lnTo>
                  <a:pt x="3789363" y="2611073"/>
                </a:lnTo>
                <a:lnTo>
                  <a:pt x="3789363" y="2718935"/>
                </a:lnTo>
                <a:lnTo>
                  <a:pt x="3788728" y="2718935"/>
                </a:lnTo>
                <a:lnTo>
                  <a:pt x="3788411" y="2728135"/>
                </a:lnTo>
                <a:lnTo>
                  <a:pt x="3787776" y="2733528"/>
                </a:lnTo>
                <a:lnTo>
                  <a:pt x="3786506" y="2738921"/>
                </a:lnTo>
                <a:lnTo>
                  <a:pt x="3785237" y="2744314"/>
                </a:lnTo>
                <a:lnTo>
                  <a:pt x="3783332" y="2749707"/>
                </a:lnTo>
                <a:lnTo>
                  <a:pt x="3781428" y="2755100"/>
                </a:lnTo>
                <a:lnTo>
                  <a:pt x="3778571" y="2760811"/>
                </a:lnTo>
                <a:lnTo>
                  <a:pt x="3775714" y="2765886"/>
                </a:lnTo>
                <a:lnTo>
                  <a:pt x="3772540" y="2770962"/>
                </a:lnTo>
                <a:lnTo>
                  <a:pt x="3769048" y="2776355"/>
                </a:lnTo>
                <a:lnTo>
                  <a:pt x="3765557" y="2781749"/>
                </a:lnTo>
                <a:lnTo>
                  <a:pt x="3761113" y="2786824"/>
                </a:lnTo>
                <a:lnTo>
                  <a:pt x="3756987" y="2791583"/>
                </a:lnTo>
                <a:lnTo>
                  <a:pt x="3752226" y="2796659"/>
                </a:lnTo>
                <a:lnTo>
                  <a:pt x="3747147" y="2801735"/>
                </a:lnTo>
                <a:lnTo>
                  <a:pt x="3741433" y="2806493"/>
                </a:lnTo>
                <a:lnTo>
                  <a:pt x="3736037" y="2811252"/>
                </a:lnTo>
                <a:lnTo>
                  <a:pt x="3723658" y="2820769"/>
                </a:lnTo>
                <a:lnTo>
                  <a:pt x="3710327" y="2829969"/>
                </a:lnTo>
                <a:lnTo>
                  <a:pt x="3696043" y="2838852"/>
                </a:lnTo>
                <a:lnTo>
                  <a:pt x="3680490" y="2847418"/>
                </a:lnTo>
                <a:lnTo>
                  <a:pt x="3663667" y="2855983"/>
                </a:lnTo>
                <a:lnTo>
                  <a:pt x="3646526" y="2863914"/>
                </a:lnTo>
                <a:lnTo>
                  <a:pt x="3627799" y="2871845"/>
                </a:lnTo>
                <a:lnTo>
                  <a:pt x="3608754" y="2879459"/>
                </a:lnTo>
                <a:lnTo>
                  <a:pt x="3588122" y="2886121"/>
                </a:lnTo>
                <a:lnTo>
                  <a:pt x="3566855" y="2892783"/>
                </a:lnTo>
                <a:lnTo>
                  <a:pt x="3544636" y="2899128"/>
                </a:lnTo>
                <a:lnTo>
                  <a:pt x="3522417" y="2905473"/>
                </a:lnTo>
                <a:lnTo>
                  <a:pt x="3498611" y="2910866"/>
                </a:lnTo>
                <a:lnTo>
                  <a:pt x="3474170" y="2915942"/>
                </a:lnTo>
                <a:lnTo>
                  <a:pt x="3449412" y="2920383"/>
                </a:lnTo>
                <a:lnTo>
                  <a:pt x="3423701" y="2924824"/>
                </a:lnTo>
                <a:lnTo>
                  <a:pt x="3397356" y="2928631"/>
                </a:lnTo>
                <a:lnTo>
                  <a:pt x="3370376" y="2931804"/>
                </a:lnTo>
                <a:lnTo>
                  <a:pt x="3343395" y="2934976"/>
                </a:lnTo>
                <a:lnTo>
                  <a:pt x="3315146" y="2937197"/>
                </a:lnTo>
                <a:lnTo>
                  <a:pt x="3286896" y="2938783"/>
                </a:lnTo>
                <a:lnTo>
                  <a:pt x="3258011" y="2940369"/>
                </a:lnTo>
                <a:lnTo>
                  <a:pt x="3228491" y="2941321"/>
                </a:lnTo>
                <a:lnTo>
                  <a:pt x="3198972" y="2941638"/>
                </a:lnTo>
                <a:lnTo>
                  <a:pt x="3168500" y="2941321"/>
                </a:lnTo>
                <a:lnTo>
                  <a:pt x="3138663" y="2940369"/>
                </a:lnTo>
                <a:lnTo>
                  <a:pt x="3109143" y="2938783"/>
                </a:lnTo>
                <a:lnTo>
                  <a:pt x="3080259" y="2936880"/>
                </a:lnTo>
                <a:lnTo>
                  <a:pt x="3051374" y="2934659"/>
                </a:lnTo>
                <a:lnTo>
                  <a:pt x="3023441" y="2931487"/>
                </a:lnTo>
                <a:lnTo>
                  <a:pt x="2996144" y="2927997"/>
                </a:lnTo>
                <a:lnTo>
                  <a:pt x="2969481" y="2923873"/>
                </a:lnTo>
                <a:lnTo>
                  <a:pt x="2943453" y="2919431"/>
                </a:lnTo>
                <a:lnTo>
                  <a:pt x="2917742" y="2914355"/>
                </a:lnTo>
                <a:lnTo>
                  <a:pt x="2892984" y="2909280"/>
                </a:lnTo>
                <a:lnTo>
                  <a:pt x="2869178" y="2903252"/>
                </a:lnTo>
                <a:lnTo>
                  <a:pt x="2846007" y="2897224"/>
                </a:lnTo>
                <a:lnTo>
                  <a:pt x="2823470" y="2890880"/>
                </a:lnTo>
                <a:lnTo>
                  <a:pt x="2802203" y="2883583"/>
                </a:lnTo>
                <a:lnTo>
                  <a:pt x="2781889" y="2876286"/>
                </a:lnTo>
                <a:lnTo>
                  <a:pt x="2762527" y="2868673"/>
                </a:lnTo>
                <a:lnTo>
                  <a:pt x="2743799" y="2860424"/>
                </a:lnTo>
                <a:lnTo>
                  <a:pt x="2726024" y="2852176"/>
                </a:lnTo>
                <a:lnTo>
                  <a:pt x="2709518" y="2843611"/>
                </a:lnTo>
                <a:lnTo>
                  <a:pt x="2694600" y="2834411"/>
                </a:lnTo>
                <a:lnTo>
                  <a:pt x="2679999" y="2824893"/>
                </a:lnTo>
                <a:lnTo>
                  <a:pt x="2666985" y="2815376"/>
                </a:lnTo>
                <a:lnTo>
                  <a:pt x="2660954" y="2810935"/>
                </a:lnTo>
                <a:lnTo>
                  <a:pt x="2655240" y="2805542"/>
                </a:lnTo>
                <a:lnTo>
                  <a:pt x="2650162" y="2800466"/>
                </a:lnTo>
                <a:lnTo>
                  <a:pt x="2645083" y="2795390"/>
                </a:lnTo>
                <a:lnTo>
                  <a:pt x="2639687" y="2790314"/>
                </a:lnTo>
                <a:lnTo>
                  <a:pt x="2635561" y="2785238"/>
                </a:lnTo>
                <a:lnTo>
                  <a:pt x="2631434" y="2780162"/>
                </a:lnTo>
                <a:lnTo>
                  <a:pt x="2627625" y="2774452"/>
                </a:lnTo>
                <a:lnTo>
                  <a:pt x="2624134" y="2769376"/>
                </a:lnTo>
                <a:lnTo>
                  <a:pt x="2620960" y="2763983"/>
                </a:lnTo>
                <a:lnTo>
                  <a:pt x="2618103" y="2758273"/>
                </a:lnTo>
                <a:lnTo>
                  <a:pt x="2615881" y="2752880"/>
                </a:lnTo>
                <a:lnTo>
                  <a:pt x="2613659" y="2747169"/>
                </a:lnTo>
                <a:lnTo>
                  <a:pt x="2612072" y="2741776"/>
                </a:lnTo>
                <a:lnTo>
                  <a:pt x="2610485" y="2736383"/>
                </a:lnTo>
                <a:lnTo>
                  <a:pt x="2609850" y="2730355"/>
                </a:lnTo>
                <a:lnTo>
                  <a:pt x="2609215" y="2724962"/>
                </a:lnTo>
                <a:lnTo>
                  <a:pt x="2609215" y="2718935"/>
                </a:lnTo>
                <a:lnTo>
                  <a:pt x="2608580" y="2719252"/>
                </a:lnTo>
                <a:lnTo>
                  <a:pt x="2608580" y="2573004"/>
                </a:lnTo>
                <a:lnTo>
                  <a:pt x="2608263" y="2569197"/>
                </a:lnTo>
                <a:lnTo>
                  <a:pt x="2608580" y="2560949"/>
                </a:lnTo>
                <a:lnTo>
                  <a:pt x="2609850" y="2552700"/>
                </a:lnTo>
                <a:close/>
                <a:moveTo>
                  <a:pt x="3016148" y="2544763"/>
                </a:moveTo>
                <a:lnTo>
                  <a:pt x="3016148" y="2660333"/>
                </a:lnTo>
                <a:lnTo>
                  <a:pt x="3035827" y="2662556"/>
                </a:lnTo>
                <a:lnTo>
                  <a:pt x="3056142" y="2665096"/>
                </a:lnTo>
                <a:lnTo>
                  <a:pt x="3076456" y="2667318"/>
                </a:lnTo>
                <a:lnTo>
                  <a:pt x="3097406" y="2669223"/>
                </a:lnTo>
                <a:lnTo>
                  <a:pt x="3097406" y="2553971"/>
                </a:lnTo>
                <a:lnTo>
                  <a:pt x="3076456" y="2552066"/>
                </a:lnTo>
                <a:lnTo>
                  <a:pt x="3056142" y="2549843"/>
                </a:lnTo>
                <a:lnTo>
                  <a:pt x="3035827" y="2547303"/>
                </a:lnTo>
                <a:lnTo>
                  <a:pt x="3016148" y="2544763"/>
                </a:lnTo>
                <a:close/>
                <a:moveTo>
                  <a:pt x="1938656" y="2540386"/>
                </a:moveTo>
                <a:lnTo>
                  <a:pt x="1936433" y="2540705"/>
                </a:lnTo>
                <a:lnTo>
                  <a:pt x="1933576" y="2540705"/>
                </a:lnTo>
                <a:lnTo>
                  <a:pt x="1931036" y="2541342"/>
                </a:lnTo>
                <a:lnTo>
                  <a:pt x="1929130" y="2542299"/>
                </a:lnTo>
                <a:lnTo>
                  <a:pt x="1927543" y="2542936"/>
                </a:lnTo>
                <a:lnTo>
                  <a:pt x="1926273" y="2543892"/>
                </a:lnTo>
                <a:lnTo>
                  <a:pt x="1925638" y="2545167"/>
                </a:lnTo>
                <a:lnTo>
                  <a:pt x="1925320" y="2546123"/>
                </a:lnTo>
                <a:lnTo>
                  <a:pt x="1925320" y="2565247"/>
                </a:lnTo>
                <a:lnTo>
                  <a:pt x="1910398" y="2566522"/>
                </a:lnTo>
                <a:lnTo>
                  <a:pt x="1895158" y="2568116"/>
                </a:lnTo>
                <a:lnTo>
                  <a:pt x="1881188" y="2570028"/>
                </a:lnTo>
                <a:lnTo>
                  <a:pt x="1867218" y="2572897"/>
                </a:lnTo>
                <a:lnTo>
                  <a:pt x="1853883" y="2575447"/>
                </a:lnTo>
                <a:lnTo>
                  <a:pt x="1841183" y="2578634"/>
                </a:lnTo>
                <a:lnTo>
                  <a:pt x="1829436" y="2582778"/>
                </a:lnTo>
                <a:lnTo>
                  <a:pt x="1818323" y="2586602"/>
                </a:lnTo>
                <a:lnTo>
                  <a:pt x="1810703" y="2590108"/>
                </a:lnTo>
                <a:lnTo>
                  <a:pt x="1803718" y="2594252"/>
                </a:lnTo>
                <a:lnTo>
                  <a:pt x="1797368" y="2598077"/>
                </a:lnTo>
                <a:lnTo>
                  <a:pt x="1791970" y="2601902"/>
                </a:lnTo>
                <a:lnTo>
                  <a:pt x="1787208" y="2606045"/>
                </a:lnTo>
                <a:lnTo>
                  <a:pt x="1783398" y="2610507"/>
                </a:lnTo>
                <a:lnTo>
                  <a:pt x="1780223" y="2614651"/>
                </a:lnTo>
                <a:lnTo>
                  <a:pt x="1777683" y="2619113"/>
                </a:lnTo>
                <a:lnTo>
                  <a:pt x="1776096" y="2623894"/>
                </a:lnTo>
                <a:lnTo>
                  <a:pt x="1775460" y="2628038"/>
                </a:lnTo>
                <a:lnTo>
                  <a:pt x="1775460" y="2632500"/>
                </a:lnTo>
                <a:lnTo>
                  <a:pt x="1776096" y="2637281"/>
                </a:lnTo>
                <a:lnTo>
                  <a:pt x="1777683" y="2641743"/>
                </a:lnTo>
                <a:lnTo>
                  <a:pt x="1780223" y="2645887"/>
                </a:lnTo>
                <a:lnTo>
                  <a:pt x="1783716" y="2650349"/>
                </a:lnTo>
                <a:lnTo>
                  <a:pt x="1787526" y="2654811"/>
                </a:lnTo>
                <a:lnTo>
                  <a:pt x="1792288" y="2658317"/>
                </a:lnTo>
                <a:lnTo>
                  <a:pt x="1797368" y="2661823"/>
                </a:lnTo>
                <a:lnTo>
                  <a:pt x="1803400" y="2665329"/>
                </a:lnTo>
                <a:lnTo>
                  <a:pt x="1809750" y="2668517"/>
                </a:lnTo>
                <a:lnTo>
                  <a:pt x="1816736" y="2671704"/>
                </a:lnTo>
                <a:lnTo>
                  <a:pt x="1824356" y="2674573"/>
                </a:lnTo>
                <a:lnTo>
                  <a:pt x="1832610" y="2677441"/>
                </a:lnTo>
                <a:lnTo>
                  <a:pt x="1840866" y="2679354"/>
                </a:lnTo>
                <a:lnTo>
                  <a:pt x="1872933" y="2686047"/>
                </a:lnTo>
                <a:lnTo>
                  <a:pt x="1925320" y="2696565"/>
                </a:lnTo>
                <a:lnTo>
                  <a:pt x="1925320" y="2778798"/>
                </a:lnTo>
                <a:lnTo>
                  <a:pt x="1911668" y="2777204"/>
                </a:lnTo>
                <a:lnTo>
                  <a:pt x="1899603" y="2774973"/>
                </a:lnTo>
                <a:lnTo>
                  <a:pt x="1885316" y="2772742"/>
                </a:lnTo>
                <a:lnTo>
                  <a:pt x="1870393" y="2769236"/>
                </a:lnTo>
                <a:lnTo>
                  <a:pt x="1856740" y="2765093"/>
                </a:lnTo>
                <a:lnTo>
                  <a:pt x="1844676" y="2760949"/>
                </a:lnTo>
                <a:lnTo>
                  <a:pt x="1841183" y="2759674"/>
                </a:lnTo>
                <a:lnTo>
                  <a:pt x="1838008" y="2758399"/>
                </a:lnTo>
                <a:lnTo>
                  <a:pt x="1835786" y="2757443"/>
                </a:lnTo>
                <a:lnTo>
                  <a:pt x="1835150" y="2756805"/>
                </a:lnTo>
                <a:lnTo>
                  <a:pt x="1831658" y="2754893"/>
                </a:lnTo>
                <a:lnTo>
                  <a:pt x="1829753" y="2753618"/>
                </a:lnTo>
                <a:lnTo>
                  <a:pt x="1827848" y="2752662"/>
                </a:lnTo>
                <a:lnTo>
                  <a:pt x="1822768" y="2751387"/>
                </a:lnTo>
                <a:lnTo>
                  <a:pt x="1817688" y="2750431"/>
                </a:lnTo>
                <a:lnTo>
                  <a:pt x="1811656" y="2750112"/>
                </a:lnTo>
                <a:lnTo>
                  <a:pt x="1805623" y="2751068"/>
                </a:lnTo>
                <a:lnTo>
                  <a:pt x="1799908" y="2751706"/>
                </a:lnTo>
                <a:lnTo>
                  <a:pt x="1793876" y="2752981"/>
                </a:lnTo>
                <a:lnTo>
                  <a:pt x="1787843" y="2754893"/>
                </a:lnTo>
                <a:lnTo>
                  <a:pt x="1782763" y="2756805"/>
                </a:lnTo>
                <a:lnTo>
                  <a:pt x="1778636" y="2759355"/>
                </a:lnTo>
                <a:lnTo>
                  <a:pt x="1774508" y="2761586"/>
                </a:lnTo>
                <a:lnTo>
                  <a:pt x="1771650" y="2764455"/>
                </a:lnTo>
                <a:lnTo>
                  <a:pt x="1770698" y="2765730"/>
                </a:lnTo>
                <a:lnTo>
                  <a:pt x="1769746" y="2766686"/>
                </a:lnTo>
                <a:lnTo>
                  <a:pt x="1769428" y="2767961"/>
                </a:lnTo>
                <a:lnTo>
                  <a:pt x="1769428" y="2769555"/>
                </a:lnTo>
                <a:lnTo>
                  <a:pt x="1769428" y="2770830"/>
                </a:lnTo>
                <a:lnTo>
                  <a:pt x="1770380" y="2772105"/>
                </a:lnTo>
                <a:lnTo>
                  <a:pt x="1771016" y="2773061"/>
                </a:lnTo>
                <a:lnTo>
                  <a:pt x="1772603" y="2774336"/>
                </a:lnTo>
                <a:lnTo>
                  <a:pt x="1778000" y="2777842"/>
                </a:lnTo>
                <a:lnTo>
                  <a:pt x="1784668" y="2781348"/>
                </a:lnTo>
                <a:lnTo>
                  <a:pt x="1791970" y="2784535"/>
                </a:lnTo>
                <a:lnTo>
                  <a:pt x="1799273" y="2787723"/>
                </a:lnTo>
                <a:lnTo>
                  <a:pt x="1807846" y="2790591"/>
                </a:lnTo>
                <a:lnTo>
                  <a:pt x="1816418" y="2792822"/>
                </a:lnTo>
                <a:lnTo>
                  <a:pt x="1825943" y="2795691"/>
                </a:lnTo>
                <a:lnTo>
                  <a:pt x="1835786" y="2797603"/>
                </a:lnTo>
                <a:lnTo>
                  <a:pt x="1845946" y="2799516"/>
                </a:lnTo>
                <a:lnTo>
                  <a:pt x="1856740" y="2801747"/>
                </a:lnTo>
                <a:lnTo>
                  <a:pt x="1878648" y="2804934"/>
                </a:lnTo>
                <a:lnTo>
                  <a:pt x="1901508" y="2806846"/>
                </a:lnTo>
                <a:lnTo>
                  <a:pt x="1925320" y="2808440"/>
                </a:lnTo>
                <a:lnTo>
                  <a:pt x="1925320" y="2827245"/>
                </a:lnTo>
                <a:lnTo>
                  <a:pt x="1925638" y="2828520"/>
                </a:lnTo>
                <a:lnTo>
                  <a:pt x="1926273" y="2829476"/>
                </a:lnTo>
                <a:lnTo>
                  <a:pt x="1927543" y="2830433"/>
                </a:lnTo>
                <a:lnTo>
                  <a:pt x="1929130" y="2831389"/>
                </a:lnTo>
                <a:lnTo>
                  <a:pt x="1931036" y="2832026"/>
                </a:lnTo>
                <a:lnTo>
                  <a:pt x="1933576" y="2832664"/>
                </a:lnTo>
                <a:lnTo>
                  <a:pt x="1938656" y="2832982"/>
                </a:lnTo>
                <a:lnTo>
                  <a:pt x="1985328" y="2832982"/>
                </a:lnTo>
                <a:lnTo>
                  <a:pt x="1990726" y="2832664"/>
                </a:lnTo>
                <a:lnTo>
                  <a:pt x="1992630" y="2832026"/>
                </a:lnTo>
                <a:lnTo>
                  <a:pt x="1995170" y="2831389"/>
                </a:lnTo>
                <a:lnTo>
                  <a:pt x="1996758" y="2830433"/>
                </a:lnTo>
                <a:lnTo>
                  <a:pt x="1997710" y="2829476"/>
                </a:lnTo>
                <a:lnTo>
                  <a:pt x="1998663" y="2828520"/>
                </a:lnTo>
                <a:lnTo>
                  <a:pt x="1998980" y="2827245"/>
                </a:lnTo>
                <a:lnTo>
                  <a:pt x="1998980" y="2808121"/>
                </a:lnTo>
                <a:lnTo>
                  <a:pt x="2013586" y="2806846"/>
                </a:lnTo>
                <a:lnTo>
                  <a:pt x="2027873" y="2805572"/>
                </a:lnTo>
                <a:lnTo>
                  <a:pt x="2041526" y="2803978"/>
                </a:lnTo>
                <a:lnTo>
                  <a:pt x="2054543" y="2801747"/>
                </a:lnTo>
                <a:lnTo>
                  <a:pt x="2067243" y="2799197"/>
                </a:lnTo>
                <a:lnTo>
                  <a:pt x="2078673" y="2796966"/>
                </a:lnTo>
                <a:lnTo>
                  <a:pt x="2089786" y="2793778"/>
                </a:lnTo>
                <a:lnTo>
                  <a:pt x="2099310" y="2790272"/>
                </a:lnTo>
                <a:lnTo>
                  <a:pt x="2106930" y="2787085"/>
                </a:lnTo>
                <a:lnTo>
                  <a:pt x="2114233" y="2783898"/>
                </a:lnTo>
                <a:lnTo>
                  <a:pt x="2120900" y="2779754"/>
                </a:lnTo>
                <a:lnTo>
                  <a:pt x="2126933" y="2776248"/>
                </a:lnTo>
                <a:lnTo>
                  <a:pt x="2132013" y="2772423"/>
                </a:lnTo>
                <a:lnTo>
                  <a:pt x="2136776" y="2768280"/>
                </a:lnTo>
                <a:lnTo>
                  <a:pt x="2140586" y="2764136"/>
                </a:lnTo>
                <a:lnTo>
                  <a:pt x="2143760" y="2759674"/>
                </a:lnTo>
                <a:lnTo>
                  <a:pt x="2145983" y="2755212"/>
                </a:lnTo>
                <a:lnTo>
                  <a:pt x="2147570" y="2751068"/>
                </a:lnTo>
                <a:lnTo>
                  <a:pt x="2148840" y="2746606"/>
                </a:lnTo>
                <a:lnTo>
                  <a:pt x="2149158" y="2742144"/>
                </a:lnTo>
                <a:lnTo>
                  <a:pt x="2148523" y="2737363"/>
                </a:lnTo>
                <a:lnTo>
                  <a:pt x="2147253" y="2733219"/>
                </a:lnTo>
                <a:lnTo>
                  <a:pt x="2145030" y="2728757"/>
                </a:lnTo>
                <a:lnTo>
                  <a:pt x="2141856" y="2723976"/>
                </a:lnTo>
                <a:lnTo>
                  <a:pt x="2140268" y="2721745"/>
                </a:lnTo>
                <a:lnTo>
                  <a:pt x="2137728" y="2719833"/>
                </a:lnTo>
                <a:lnTo>
                  <a:pt x="2132648" y="2715370"/>
                </a:lnTo>
                <a:lnTo>
                  <a:pt x="2126298" y="2711227"/>
                </a:lnTo>
                <a:lnTo>
                  <a:pt x="2119630" y="2707721"/>
                </a:lnTo>
                <a:lnTo>
                  <a:pt x="2111693" y="2704215"/>
                </a:lnTo>
                <a:lnTo>
                  <a:pt x="2103438" y="2701027"/>
                </a:lnTo>
                <a:lnTo>
                  <a:pt x="2094548" y="2697840"/>
                </a:lnTo>
                <a:lnTo>
                  <a:pt x="2084706" y="2694653"/>
                </a:lnTo>
                <a:lnTo>
                  <a:pt x="2074863" y="2692103"/>
                </a:lnTo>
                <a:lnTo>
                  <a:pt x="2064068" y="2689553"/>
                </a:lnTo>
                <a:lnTo>
                  <a:pt x="2042796" y="2684772"/>
                </a:lnTo>
                <a:lnTo>
                  <a:pt x="2020570" y="2680310"/>
                </a:lnTo>
                <a:lnTo>
                  <a:pt x="1998980" y="2676485"/>
                </a:lnTo>
                <a:lnTo>
                  <a:pt x="1998980" y="2594571"/>
                </a:lnTo>
                <a:lnTo>
                  <a:pt x="2018030" y="2596802"/>
                </a:lnTo>
                <a:lnTo>
                  <a:pt x="2025016" y="2598077"/>
                </a:lnTo>
                <a:lnTo>
                  <a:pt x="2032000" y="2599670"/>
                </a:lnTo>
                <a:lnTo>
                  <a:pt x="2047240" y="2603495"/>
                </a:lnTo>
                <a:lnTo>
                  <a:pt x="2061846" y="2607958"/>
                </a:lnTo>
                <a:lnTo>
                  <a:pt x="2073593" y="2612420"/>
                </a:lnTo>
                <a:lnTo>
                  <a:pt x="2080260" y="2614970"/>
                </a:lnTo>
                <a:lnTo>
                  <a:pt x="2082483" y="2616245"/>
                </a:lnTo>
                <a:lnTo>
                  <a:pt x="2083118" y="2616245"/>
                </a:lnTo>
                <a:lnTo>
                  <a:pt x="2086610" y="2618794"/>
                </a:lnTo>
                <a:lnTo>
                  <a:pt x="2088516" y="2619751"/>
                </a:lnTo>
                <a:lnTo>
                  <a:pt x="2090420" y="2621026"/>
                </a:lnTo>
                <a:lnTo>
                  <a:pt x="2095183" y="2622300"/>
                </a:lnTo>
                <a:lnTo>
                  <a:pt x="2100898" y="2622938"/>
                </a:lnTo>
                <a:lnTo>
                  <a:pt x="2106613" y="2622938"/>
                </a:lnTo>
                <a:lnTo>
                  <a:pt x="2112646" y="2622619"/>
                </a:lnTo>
                <a:lnTo>
                  <a:pt x="2118360" y="2621982"/>
                </a:lnTo>
                <a:lnTo>
                  <a:pt x="2124393" y="2620388"/>
                </a:lnTo>
                <a:lnTo>
                  <a:pt x="2129790" y="2618794"/>
                </a:lnTo>
                <a:lnTo>
                  <a:pt x="2135188" y="2616563"/>
                </a:lnTo>
                <a:lnTo>
                  <a:pt x="2139633" y="2614332"/>
                </a:lnTo>
                <a:lnTo>
                  <a:pt x="2143760" y="2612101"/>
                </a:lnTo>
                <a:lnTo>
                  <a:pt x="2146618" y="2609232"/>
                </a:lnTo>
                <a:lnTo>
                  <a:pt x="2147570" y="2607958"/>
                </a:lnTo>
                <a:lnTo>
                  <a:pt x="2148523" y="2606683"/>
                </a:lnTo>
                <a:lnTo>
                  <a:pt x="2148840" y="2605089"/>
                </a:lnTo>
                <a:lnTo>
                  <a:pt x="2148840" y="2604133"/>
                </a:lnTo>
                <a:lnTo>
                  <a:pt x="2148523" y="2602858"/>
                </a:lnTo>
                <a:lnTo>
                  <a:pt x="2148206" y="2601583"/>
                </a:lnTo>
                <a:lnTo>
                  <a:pt x="2146936" y="2600627"/>
                </a:lnTo>
                <a:lnTo>
                  <a:pt x="2145666" y="2599352"/>
                </a:lnTo>
                <a:lnTo>
                  <a:pt x="2141220" y="2596483"/>
                </a:lnTo>
                <a:lnTo>
                  <a:pt x="2136776" y="2593615"/>
                </a:lnTo>
                <a:lnTo>
                  <a:pt x="2131060" y="2591383"/>
                </a:lnTo>
                <a:lnTo>
                  <a:pt x="2125663" y="2588515"/>
                </a:lnTo>
                <a:lnTo>
                  <a:pt x="2112646" y="2583734"/>
                </a:lnTo>
                <a:lnTo>
                  <a:pt x="2098358" y="2579590"/>
                </a:lnTo>
                <a:lnTo>
                  <a:pt x="2083436" y="2575766"/>
                </a:lnTo>
                <a:lnTo>
                  <a:pt x="2067878" y="2572259"/>
                </a:lnTo>
                <a:lnTo>
                  <a:pt x="2052638" y="2569710"/>
                </a:lnTo>
                <a:lnTo>
                  <a:pt x="2038033" y="2567479"/>
                </a:lnTo>
                <a:lnTo>
                  <a:pt x="2018666" y="2565566"/>
                </a:lnTo>
                <a:lnTo>
                  <a:pt x="1998980" y="2564291"/>
                </a:lnTo>
                <a:lnTo>
                  <a:pt x="1998980" y="2546123"/>
                </a:lnTo>
                <a:lnTo>
                  <a:pt x="1998663" y="2545167"/>
                </a:lnTo>
                <a:lnTo>
                  <a:pt x="1997710" y="2543892"/>
                </a:lnTo>
                <a:lnTo>
                  <a:pt x="1996758" y="2542936"/>
                </a:lnTo>
                <a:lnTo>
                  <a:pt x="1995170" y="2542299"/>
                </a:lnTo>
                <a:lnTo>
                  <a:pt x="1992630" y="2541342"/>
                </a:lnTo>
                <a:lnTo>
                  <a:pt x="1990726" y="2540705"/>
                </a:lnTo>
                <a:lnTo>
                  <a:pt x="1987868" y="2540705"/>
                </a:lnTo>
                <a:lnTo>
                  <a:pt x="1985328" y="2540386"/>
                </a:lnTo>
                <a:lnTo>
                  <a:pt x="1938656" y="2540386"/>
                </a:lnTo>
                <a:close/>
                <a:moveTo>
                  <a:pt x="1959293" y="2522537"/>
                </a:moveTo>
                <a:lnTo>
                  <a:pt x="1982788" y="2522856"/>
                </a:lnTo>
                <a:lnTo>
                  <a:pt x="2005966" y="2523493"/>
                </a:lnTo>
                <a:lnTo>
                  <a:pt x="2028826" y="2524450"/>
                </a:lnTo>
                <a:lnTo>
                  <a:pt x="2051368" y="2526043"/>
                </a:lnTo>
                <a:lnTo>
                  <a:pt x="2073910" y="2527637"/>
                </a:lnTo>
                <a:lnTo>
                  <a:pt x="2095500" y="2529868"/>
                </a:lnTo>
                <a:lnTo>
                  <a:pt x="2116773" y="2532737"/>
                </a:lnTo>
                <a:lnTo>
                  <a:pt x="2137728" y="2535605"/>
                </a:lnTo>
                <a:lnTo>
                  <a:pt x="2158048" y="2538793"/>
                </a:lnTo>
                <a:lnTo>
                  <a:pt x="2177733" y="2542299"/>
                </a:lnTo>
                <a:lnTo>
                  <a:pt x="2197100" y="2546123"/>
                </a:lnTo>
                <a:lnTo>
                  <a:pt x="2215516" y="2550586"/>
                </a:lnTo>
                <a:lnTo>
                  <a:pt x="2233613" y="2555367"/>
                </a:lnTo>
                <a:lnTo>
                  <a:pt x="2251076" y="2560148"/>
                </a:lnTo>
                <a:lnTo>
                  <a:pt x="2267586" y="2565247"/>
                </a:lnTo>
                <a:lnTo>
                  <a:pt x="2283778" y="2570666"/>
                </a:lnTo>
                <a:lnTo>
                  <a:pt x="2298700" y="2576403"/>
                </a:lnTo>
                <a:lnTo>
                  <a:pt x="2313306" y="2582140"/>
                </a:lnTo>
                <a:lnTo>
                  <a:pt x="2326640" y="2588515"/>
                </a:lnTo>
                <a:lnTo>
                  <a:pt x="2339658" y="2594889"/>
                </a:lnTo>
                <a:lnTo>
                  <a:pt x="2351723" y="2601583"/>
                </a:lnTo>
                <a:lnTo>
                  <a:pt x="2362518" y="2608914"/>
                </a:lnTo>
                <a:lnTo>
                  <a:pt x="2372996" y="2615607"/>
                </a:lnTo>
                <a:lnTo>
                  <a:pt x="2381886" y="2622938"/>
                </a:lnTo>
                <a:lnTo>
                  <a:pt x="2390140" y="2630587"/>
                </a:lnTo>
                <a:lnTo>
                  <a:pt x="2397443" y="2638237"/>
                </a:lnTo>
                <a:lnTo>
                  <a:pt x="2403793" y="2645568"/>
                </a:lnTo>
                <a:lnTo>
                  <a:pt x="2406016" y="2649711"/>
                </a:lnTo>
                <a:lnTo>
                  <a:pt x="2408873" y="2653855"/>
                </a:lnTo>
                <a:lnTo>
                  <a:pt x="2410778" y="2657998"/>
                </a:lnTo>
                <a:lnTo>
                  <a:pt x="2412683" y="2661823"/>
                </a:lnTo>
                <a:lnTo>
                  <a:pt x="2414270" y="2665967"/>
                </a:lnTo>
                <a:lnTo>
                  <a:pt x="2415540" y="2670110"/>
                </a:lnTo>
                <a:lnTo>
                  <a:pt x="2416810" y="2674254"/>
                </a:lnTo>
                <a:lnTo>
                  <a:pt x="2417446" y="2678397"/>
                </a:lnTo>
                <a:lnTo>
                  <a:pt x="2417763" y="2682541"/>
                </a:lnTo>
                <a:lnTo>
                  <a:pt x="2417763" y="2686684"/>
                </a:lnTo>
                <a:lnTo>
                  <a:pt x="2417763" y="2691147"/>
                </a:lnTo>
                <a:lnTo>
                  <a:pt x="2417446" y="2694971"/>
                </a:lnTo>
                <a:lnTo>
                  <a:pt x="2416810" y="2699434"/>
                </a:lnTo>
                <a:lnTo>
                  <a:pt x="2415540" y="2703896"/>
                </a:lnTo>
                <a:lnTo>
                  <a:pt x="2414270" y="2707721"/>
                </a:lnTo>
                <a:lnTo>
                  <a:pt x="2412683" y="2711864"/>
                </a:lnTo>
                <a:lnTo>
                  <a:pt x="2410778" y="2716008"/>
                </a:lnTo>
                <a:lnTo>
                  <a:pt x="2408873" y="2720151"/>
                </a:lnTo>
                <a:lnTo>
                  <a:pt x="2406016" y="2723976"/>
                </a:lnTo>
                <a:lnTo>
                  <a:pt x="2403793" y="2728120"/>
                </a:lnTo>
                <a:lnTo>
                  <a:pt x="2397443" y="2735769"/>
                </a:lnTo>
                <a:lnTo>
                  <a:pt x="2390140" y="2743419"/>
                </a:lnTo>
                <a:lnTo>
                  <a:pt x="2381886" y="2751068"/>
                </a:lnTo>
                <a:lnTo>
                  <a:pt x="2372996" y="2758080"/>
                </a:lnTo>
                <a:lnTo>
                  <a:pt x="2362518" y="2765093"/>
                </a:lnTo>
                <a:lnTo>
                  <a:pt x="2351723" y="2772105"/>
                </a:lnTo>
                <a:lnTo>
                  <a:pt x="2339658" y="2778798"/>
                </a:lnTo>
                <a:lnTo>
                  <a:pt x="2326640" y="2785173"/>
                </a:lnTo>
                <a:lnTo>
                  <a:pt x="2313306" y="2791229"/>
                </a:lnTo>
                <a:lnTo>
                  <a:pt x="2298700" y="2797284"/>
                </a:lnTo>
                <a:lnTo>
                  <a:pt x="2283778" y="2803340"/>
                </a:lnTo>
                <a:lnTo>
                  <a:pt x="2267586" y="2808440"/>
                </a:lnTo>
                <a:lnTo>
                  <a:pt x="2251076" y="2813540"/>
                </a:lnTo>
                <a:lnTo>
                  <a:pt x="2233613" y="2818640"/>
                </a:lnTo>
                <a:lnTo>
                  <a:pt x="2215516" y="2823102"/>
                </a:lnTo>
                <a:lnTo>
                  <a:pt x="2197100" y="2827245"/>
                </a:lnTo>
                <a:lnTo>
                  <a:pt x="2177733" y="2831389"/>
                </a:lnTo>
                <a:lnTo>
                  <a:pt x="2158048" y="2834895"/>
                </a:lnTo>
                <a:lnTo>
                  <a:pt x="2137728" y="2838401"/>
                </a:lnTo>
                <a:lnTo>
                  <a:pt x="2116773" y="2841270"/>
                </a:lnTo>
                <a:lnTo>
                  <a:pt x="2095500" y="2844138"/>
                </a:lnTo>
                <a:lnTo>
                  <a:pt x="2073910" y="2846051"/>
                </a:lnTo>
                <a:lnTo>
                  <a:pt x="2051368" y="2847963"/>
                </a:lnTo>
                <a:lnTo>
                  <a:pt x="2028826" y="2849238"/>
                </a:lnTo>
                <a:lnTo>
                  <a:pt x="2005966" y="2850513"/>
                </a:lnTo>
                <a:lnTo>
                  <a:pt x="1982788" y="2851150"/>
                </a:lnTo>
                <a:lnTo>
                  <a:pt x="1959293" y="2851150"/>
                </a:lnTo>
                <a:lnTo>
                  <a:pt x="1935480" y="2851150"/>
                </a:lnTo>
                <a:lnTo>
                  <a:pt x="1912303" y="2850513"/>
                </a:lnTo>
                <a:lnTo>
                  <a:pt x="1889443" y="2849238"/>
                </a:lnTo>
                <a:lnTo>
                  <a:pt x="1866900" y="2847963"/>
                </a:lnTo>
                <a:lnTo>
                  <a:pt x="1844358" y="2846051"/>
                </a:lnTo>
                <a:lnTo>
                  <a:pt x="1822768" y="2844138"/>
                </a:lnTo>
                <a:lnTo>
                  <a:pt x="1801496" y="2841270"/>
                </a:lnTo>
                <a:lnTo>
                  <a:pt x="1780540" y="2838401"/>
                </a:lnTo>
                <a:lnTo>
                  <a:pt x="1760220" y="2834895"/>
                </a:lnTo>
                <a:lnTo>
                  <a:pt x="1740536" y="2831389"/>
                </a:lnTo>
                <a:lnTo>
                  <a:pt x="1721168" y="2827245"/>
                </a:lnTo>
                <a:lnTo>
                  <a:pt x="1702753" y="2823102"/>
                </a:lnTo>
                <a:lnTo>
                  <a:pt x="1684656" y="2818640"/>
                </a:lnTo>
                <a:lnTo>
                  <a:pt x="1667193" y="2813540"/>
                </a:lnTo>
                <a:lnTo>
                  <a:pt x="1650683" y="2808440"/>
                </a:lnTo>
                <a:lnTo>
                  <a:pt x="1634490" y="2803340"/>
                </a:lnTo>
                <a:lnTo>
                  <a:pt x="1619568" y="2797284"/>
                </a:lnTo>
                <a:lnTo>
                  <a:pt x="1604963" y="2791229"/>
                </a:lnTo>
                <a:lnTo>
                  <a:pt x="1591628" y="2785173"/>
                </a:lnTo>
                <a:lnTo>
                  <a:pt x="1578610" y="2778798"/>
                </a:lnTo>
                <a:lnTo>
                  <a:pt x="1566863" y="2772105"/>
                </a:lnTo>
                <a:lnTo>
                  <a:pt x="1555750" y="2765093"/>
                </a:lnTo>
                <a:lnTo>
                  <a:pt x="1545273" y="2758080"/>
                </a:lnTo>
                <a:lnTo>
                  <a:pt x="1536383" y="2751068"/>
                </a:lnTo>
                <a:lnTo>
                  <a:pt x="1528128" y="2743419"/>
                </a:lnTo>
                <a:lnTo>
                  <a:pt x="1520826" y="2735769"/>
                </a:lnTo>
                <a:lnTo>
                  <a:pt x="1514793" y="2728120"/>
                </a:lnTo>
                <a:lnTo>
                  <a:pt x="1511936" y="2723976"/>
                </a:lnTo>
                <a:lnTo>
                  <a:pt x="1509396" y="2720151"/>
                </a:lnTo>
                <a:lnTo>
                  <a:pt x="1507490" y="2716008"/>
                </a:lnTo>
                <a:lnTo>
                  <a:pt x="1505586" y="2711864"/>
                </a:lnTo>
                <a:lnTo>
                  <a:pt x="1503998" y="2707721"/>
                </a:lnTo>
                <a:lnTo>
                  <a:pt x="1502410" y="2703896"/>
                </a:lnTo>
                <a:lnTo>
                  <a:pt x="1501776" y="2699434"/>
                </a:lnTo>
                <a:lnTo>
                  <a:pt x="1500823" y="2694971"/>
                </a:lnTo>
                <a:lnTo>
                  <a:pt x="1500506" y="2691147"/>
                </a:lnTo>
                <a:lnTo>
                  <a:pt x="1500188" y="2686684"/>
                </a:lnTo>
                <a:lnTo>
                  <a:pt x="1500506" y="2682541"/>
                </a:lnTo>
                <a:lnTo>
                  <a:pt x="1500823" y="2678397"/>
                </a:lnTo>
                <a:lnTo>
                  <a:pt x="1501776" y="2674254"/>
                </a:lnTo>
                <a:lnTo>
                  <a:pt x="1502410" y="2670110"/>
                </a:lnTo>
                <a:lnTo>
                  <a:pt x="1503998" y="2665967"/>
                </a:lnTo>
                <a:lnTo>
                  <a:pt x="1505586" y="2661823"/>
                </a:lnTo>
                <a:lnTo>
                  <a:pt x="1507490" y="2657998"/>
                </a:lnTo>
                <a:lnTo>
                  <a:pt x="1509396" y="2653855"/>
                </a:lnTo>
                <a:lnTo>
                  <a:pt x="1511936" y="2649711"/>
                </a:lnTo>
                <a:lnTo>
                  <a:pt x="1514793" y="2645568"/>
                </a:lnTo>
                <a:lnTo>
                  <a:pt x="1520826" y="2638237"/>
                </a:lnTo>
                <a:lnTo>
                  <a:pt x="1528128" y="2630587"/>
                </a:lnTo>
                <a:lnTo>
                  <a:pt x="1536383" y="2622938"/>
                </a:lnTo>
                <a:lnTo>
                  <a:pt x="1545273" y="2615607"/>
                </a:lnTo>
                <a:lnTo>
                  <a:pt x="1555750" y="2608914"/>
                </a:lnTo>
                <a:lnTo>
                  <a:pt x="1566863" y="2601583"/>
                </a:lnTo>
                <a:lnTo>
                  <a:pt x="1578610" y="2594889"/>
                </a:lnTo>
                <a:lnTo>
                  <a:pt x="1591628" y="2588515"/>
                </a:lnTo>
                <a:lnTo>
                  <a:pt x="1604963" y="2582140"/>
                </a:lnTo>
                <a:lnTo>
                  <a:pt x="1619568" y="2576403"/>
                </a:lnTo>
                <a:lnTo>
                  <a:pt x="1634490" y="2570666"/>
                </a:lnTo>
                <a:lnTo>
                  <a:pt x="1650683" y="2565247"/>
                </a:lnTo>
                <a:lnTo>
                  <a:pt x="1667193" y="2560148"/>
                </a:lnTo>
                <a:lnTo>
                  <a:pt x="1684656" y="2555367"/>
                </a:lnTo>
                <a:lnTo>
                  <a:pt x="1702753" y="2550586"/>
                </a:lnTo>
                <a:lnTo>
                  <a:pt x="1721168" y="2546123"/>
                </a:lnTo>
                <a:lnTo>
                  <a:pt x="1740536" y="2542299"/>
                </a:lnTo>
                <a:lnTo>
                  <a:pt x="1760220" y="2538793"/>
                </a:lnTo>
                <a:lnTo>
                  <a:pt x="1780540" y="2535605"/>
                </a:lnTo>
                <a:lnTo>
                  <a:pt x="1801496" y="2532737"/>
                </a:lnTo>
                <a:lnTo>
                  <a:pt x="1822768" y="2529868"/>
                </a:lnTo>
                <a:lnTo>
                  <a:pt x="1844358" y="2527637"/>
                </a:lnTo>
                <a:lnTo>
                  <a:pt x="1866900" y="2526043"/>
                </a:lnTo>
                <a:lnTo>
                  <a:pt x="1889443" y="2524450"/>
                </a:lnTo>
                <a:lnTo>
                  <a:pt x="1912303" y="2523493"/>
                </a:lnTo>
                <a:lnTo>
                  <a:pt x="1935480" y="2522856"/>
                </a:lnTo>
                <a:lnTo>
                  <a:pt x="1959293" y="2522537"/>
                </a:lnTo>
                <a:close/>
                <a:moveTo>
                  <a:pt x="2854584" y="2507933"/>
                </a:moveTo>
                <a:lnTo>
                  <a:pt x="2854584" y="2625091"/>
                </a:lnTo>
                <a:lnTo>
                  <a:pt x="2873946" y="2630488"/>
                </a:lnTo>
                <a:lnTo>
                  <a:pt x="2893626" y="2636203"/>
                </a:lnTo>
                <a:lnTo>
                  <a:pt x="2914258" y="2640966"/>
                </a:lnTo>
                <a:lnTo>
                  <a:pt x="2935524" y="2645728"/>
                </a:lnTo>
                <a:lnTo>
                  <a:pt x="2935524" y="2529523"/>
                </a:lnTo>
                <a:lnTo>
                  <a:pt x="2914258" y="2524761"/>
                </a:lnTo>
                <a:lnTo>
                  <a:pt x="2893626" y="2519363"/>
                </a:lnTo>
                <a:lnTo>
                  <a:pt x="2873946" y="2513965"/>
                </a:lnTo>
                <a:lnTo>
                  <a:pt x="2854584" y="2507933"/>
                </a:lnTo>
                <a:close/>
                <a:moveTo>
                  <a:pt x="2692385" y="2444750"/>
                </a:moveTo>
                <a:lnTo>
                  <a:pt x="2692385" y="2542223"/>
                </a:lnTo>
                <a:lnTo>
                  <a:pt x="2695241" y="2545081"/>
                </a:lnTo>
                <a:lnTo>
                  <a:pt x="2698098" y="2548256"/>
                </a:lnTo>
                <a:lnTo>
                  <a:pt x="2705399" y="2554923"/>
                </a:lnTo>
                <a:lnTo>
                  <a:pt x="2714921" y="2561591"/>
                </a:lnTo>
                <a:lnTo>
                  <a:pt x="2725078" y="2568576"/>
                </a:lnTo>
                <a:lnTo>
                  <a:pt x="2737140" y="2576196"/>
                </a:lnTo>
                <a:lnTo>
                  <a:pt x="2748884" y="2582863"/>
                </a:lnTo>
                <a:lnTo>
                  <a:pt x="2761581" y="2589213"/>
                </a:lnTo>
                <a:lnTo>
                  <a:pt x="2773325" y="2595246"/>
                </a:lnTo>
                <a:lnTo>
                  <a:pt x="2773325" y="2486343"/>
                </a:lnTo>
                <a:lnTo>
                  <a:pt x="2758407" y="2480628"/>
                </a:lnTo>
                <a:lnTo>
                  <a:pt x="2744441" y="2475230"/>
                </a:lnTo>
                <a:lnTo>
                  <a:pt x="2732379" y="2469198"/>
                </a:lnTo>
                <a:lnTo>
                  <a:pt x="2721269" y="2464118"/>
                </a:lnTo>
                <a:lnTo>
                  <a:pt x="2712064" y="2458720"/>
                </a:lnTo>
                <a:lnTo>
                  <a:pt x="2704446" y="2453958"/>
                </a:lnTo>
                <a:lnTo>
                  <a:pt x="2697781" y="2449195"/>
                </a:lnTo>
                <a:lnTo>
                  <a:pt x="2692385" y="2444750"/>
                </a:lnTo>
                <a:close/>
                <a:moveTo>
                  <a:pt x="3744614" y="2439353"/>
                </a:moveTo>
                <a:lnTo>
                  <a:pt x="3737949" y="2444433"/>
                </a:lnTo>
                <a:lnTo>
                  <a:pt x="3730648" y="2449195"/>
                </a:lnTo>
                <a:lnTo>
                  <a:pt x="3722713" y="2454275"/>
                </a:lnTo>
                <a:lnTo>
                  <a:pt x="3715095" y="2459038"/>
                </a:lnTo>
                <a:lnTo>
                  <a:pt x="3706524" y="2462848"/>
                </a:lnTo>
                <a:lnTo>
                  <a:pt x="3698907" y="2466975"/>
                </a:lnTo>
                <a:lnTo>
                  <a:pt x="3691289" y="2470468"/>
                </a:lnTo>
                <a:lnTo>
                  <a:pt x="3683671" y="2473325"/>
                </a:lnTo>
                <a:lnTo>
                  <a:pt x="3683671" y="2592706"/>
                </a:lnTo>
                <a:lnTo>
                  <a:pt x="3692558" y="2588578"/>
                </a:lnTo>
                <a:lnTo>
                  <a:pt x="3701128" y="2583816"/>
                </a:lnTo>
                <a:lnTo>
                  <a:pt x="3709381" y="2579053"/>
                </a:lnTo>
                <a:lnTo>
                  <a:pt x="3717634" y="2573973"/>
                </a:lnTo>
                <a:lnTo>
                  <a:pt x="3725252" y="2568258"/>
                </a:lnTo>
                <a:lnTo>
                  <a:pt x="3732235" y="2563178"/>
                </a:lnTo>
                <a:lnTo>
                  <a:pt x="3738901" y="2557781"/>
                </a:lnTo>
                <a:lnTo>
                  <a:pt x="3744614" y="2553018"/>
                </a:lnTo>
                <a:lnTo>
                  <a:pt x="3744614" y="2439353"/>
                </a:lnTo>
                <a:close/>
                <a:moveTo>
                  <a:pt x="3151360" y="2322195"/>
                </a:moveTo>
                <a:lnTo>
                  <a:pt x="3151360" y="2437130"/>
                </a:lnTo>
                <a:lnTo>
                  <a:pt x="3174848" y="2437765"/>
                </a:lnTo>
                <a:lnTo>
                  <a:pt x="3198972" y="2437765"/>
                </a:lnTo>
                <a:lnTo>
                  <a:pt x="3215477" y="2437765"/>
                </a:lnTo>
                <a:lnTo>
                  <a:pt x="3231983" y="2437448"/>
                </a:lnTo>
                <a:lnTo>
                  <a:pt x="3231983" y="2322512"/>
                </a:lnTo>
                <a:lnTo>
                  <a:pt x="3198972" y="2323147"/>
                </a:lnTo>
                <a:lnTo>
                  <a:pt x="3174848" y="2323147"/>
                </a:lnTo>
                <a:lnTo>
                  <a:pt x="3151360" y="2322195"/>
                </a:lnTo>
                <a:close/>
                <a:moveTo>
                  <a:pt x="3815080" y="2317750"/>
                </a:moveTo>
                <a:lnTo>
                  <a:pt x="3816033" y="2325370"/>
                </a:lnTo>
                <a:lnTo>
                  <a:pt x="3816350" y="2332673"/>
                </a:lnTo>
                <a:lnTo>
                  <a:pt x="3816350" y="2483803"/>
                </a:lnTo>
                <a:lnTo>
                  <a:pt x="3816033" y="2484438"/>
                </a:lnTo>
                <a:lnTo>
                  <a:pt x="3815398" y="2493010"/>
                </a:lnTo>
                <a:lnTo>
                  <a:pt x="3814763" y="2498408"/>
                </a:lnTo>
                <a:lnTo>
                  <a:pt x="3813493" y="2504123"/>
                </a:lnTo>
                <a:lnTo>
                  <a:pt x="3811906" y="2509520"/>
                </a:lnTo>
                <a:lnTo>
                  <a:pt x="3810319" y="2514600"/>
                </a:lnTo>
                <a:lnTo>
                  <a:pt x="3808097" y="2520316"/>
                </a:lnTo>
                <a:lnTo>
                  <a:pt x="3805558" y="2525713"/>
                </a:lnTo>
                <a:lnTo>
                  <a:pt x="3803019" y="2530793"/>
                </a:lnTo>
                <a:lnTo>
                  <a:pt x="3799844" y="2536508"/>
                </a:lnTo>
                <a:lnTo>
                  <a:pt x="3796036" y="2541588"/>
                </a:lnTo>
                <a:lnTo>
                  <a:pt x="3792226" y="2546668"/>
                </a:lnTo>
                <a:lnTo>
                  <a:pt x="3788418" y="2551748"/>
                </a:lnTo>
                <a:lnTo>
                  <a:pt x="3783974" y="2556828"/>
                </a:lnTo>
                <a:lnTo>
                  <a:pt x="3779212" y="2561591"/>
                </a:lnTo>
                <a:lnTo>
                  <a:pt x="3774134" y="2566671"/>
                </a:lnTo>
                <a:lnTo>
                  <a:pt x="3768420" y="2571433"/>
                </a:lnTo>
                <a:lnTo>
                  <a:pt x="3763024" y="2576513"/>
                </a:lnTo>
                <a:lnTo>
                  <a:pt x="3750963" y="2586038"/>
                </a:lnTo>
                <a:lnTo>
                  <a:pt x="3737314" y="2595246"/>
                </a:lnTo>
                <a:lnTo>
                  <a:pt x="3722713" y="2604136"/>
                </a:lnTo>
                <a:lnTo>
                  <a:pt x="3707477" y="2613026"/>
                </a:lnTo>
                <a:lnTo>
                  <a:pt x="3690971" y="2621281"/>
                </a:lnTo>
                <a:lnTo>
                  <a:pt x="3673513" y="2628901"/>
                </a:lnTo>
                <a:lnTo>
                  <a:pt x="3655103" y="2636838"/>
                </a:lnTo>
                <a:lnTo>
                  <a:pt x="3635424" y="2644458"/>
                </a:lnTo>
                <a:lnTo>
                  <a:pt x="3615109" y="2651443"/>
                </a:lnTo>
                <a:lnTo>
                  <a:pt x="3593842" y="2658111"/>
                </a:lnTo>
                <a:lnTo>
                  <a:pt x="3571941" y="2664461"/>
                </a:lnTo>
                <a:lnTo>
                  <a:pt x="3549087" y="2670493"/>
                </a:lnTo>
                <a:lnTo>
                  <a:pt x="3525281" y="2675891"/>
                </a:lnTo>
                <a:lnTo>
                  <a:pt x="3501157" y="2680971"/>
                </a:lnTo>
                <a:lnTo>
                  <a:pt x="3476082" y="2685733"/>
                </a:lnTo>
                <a:lnTo>
                  <a:pt x="3450371" y="2689861"/>
                </a:lnTo>
                <a:lnTo>
                  <a:pt x="3424343" y="2693671"/>
                </a:lnTo>
                <a:lnTo>
                  <a:pt x="3397680" y="2697163"/>
                </a:lnTo>
                <a:lnTo>
                  <a:pt x="3370065" y="2700021"/>
                </a:lnTo>
                <a:lnTo>
                  <a:pt x="3341815" y="2702561"/>
                </a:lnTo>
                <a:lnTo>
                  <a:pt x="3313565" y="2704466"/>
                </a:lnTo>
                <a:lnTo>
                  <a:pt x="3284680" y="2705736"/>
                </a:lnTo>
                <a:lnTo>
                  <a:pt x="3255478" y="2706371"/>
                </a:lnTo>
                <a:lnTo>
                  <a:pt x="3225959" y="2706688"/>
                </a:lnTo>
                <a:lnTo>
                  <a:pt x="3195487" y="2706371"/>
                </a:lnTo>
                <a:lnTo>
                  <a:pt x="3165650" y="2705736"/>
                </a:lnTo>
                <a:lnTo>
                  <a:pt x="3136130" y="2704148"/>
                </a:lnTo>
                <a:lnTo>
                  <a:pt x="3106928" y="2701926"/>
                </a:lnTo>
                <a:lnTo>
                  <a:pt x="3078678" y="2699703"/>
                </a:lnTo>
                <a:lnTo>
                  <a:pt x="3050428" y="2696528"/>
                </a:lnTo>
                <a:lnTo>
                  <a:pt x="3022813" y="2693353"/>
                </a:lnTo>
                <a:lnTo>
                  <a:pt x="2996150" y="2688908"/>
                </a:lnTo>
                <a:lnTo>
                  <a:pt x="2970122" y="2684781"/>
                </a:lnTo>
                <a:lnTo>
                  <a:pt x="2944729" y="2680018"/>
                </a:lnTo>
                <a:lnTo>
                  <a:pt x="2919971" y="2674303"/>
                </a:lnTo>
                <a:lnTo>
                  <a:pt x="2895847" y="2668588"/>
                </a:lnTo>
                <a:lnTo>
                  <a:pt x="2872994" y="2662556"/>
                </a:lnTo>
                <a:lnTo>
                  <a:pt x="2850775" y="2655888"/>
                </a:lnTo>
                <a:lnTo>
                  <a:pt x="2829190" y="2648903"/>
                </a:lnTo>
                <a:lnTo>
                  <a:pt x="2808876" y="2641601"/>
                </a:lnTo>
                <a:lnTo>
                  <a:pt x="2789196" y="2633663"/>
                </a:lnTo>
                <a:lnTo>
                  <a:pt x="2770469" y="2625408"/>
                </a:lnTo>
                <a:lnTo>
                  <a:pt x="2753328" y="2617153"/>
                </a:lnTo>
                <a:lnTo>
                  <a:pt x="2736823" y="2608581"/>
                </a:lnTo>
                <a:lnTo>
                  <a:pt x="2721269" y="2599373"/>
                </a:lnTo>
                <a:lnTo>
                  <a:pt x="2706986" y="2590483"/>
                </a:lnTo>
                <a:lnTo>
                  <a:pt x="2693972" y="2580641"/>
                </a:lnTo>
                <a:lnTo>
                  <a:pt x="2688258" y="2575878"/>
                </a:lnTo>
                <a:lnTo>
                  <a:pt x="2682227" y="2570798"/>
                </a:lnTo>
                <a:lnTo>
                  <a:pt x="2676831" y="2566036"/>
                </a:lnTo>
                <a:lnTo>
                  <a:pt x="2671753" y="2560956"/>
                </a:lnTo>
                <a:lnTo>
                  <a:pt x="2666991" y="2555558"/>
                </a:lnTo>
                <a:lnTo>
                  <a:pt x="2662548" y="2550161"/>
                </a:lnTo>
                <a:lnTo>
                  <a:pt x="2658104" y="2545081"/>
                </a:lnTo>
                <a:lnTo>
                  <a:pt x="2654612" y="2540001"/>
                </a:lnTo>
                <a:lnTo>
                  <a:pt x="2651121" y="2534286"/>
                </a:lnTo>
                <a:lnTo>
                  <a:pt x="2647947" y="2528888"/>
                </a:lnTo>
                <a:lnTo>
                  <a:pt x="2645090" y="2523808"/>
                </a:lnTo>
                <a:lnTo>
                  <a:pt x="2642868" y="2518093"/>
                </a:lnTo>
                <a:lnTo>
                  <a:pt x="2640329" y="2512695"/>
                </a:lnTo>
                <a:lnTo>
                  <a:pt x="2638742" y="2506663"/>
                </a:lnTo>
                <a:lnTo>
                  <a:pt x="2637789" y="2501265"/>
                </a:lnTo>
                <a:lnTo>
                  <a:pt x="2636520" y="2495868"/>
                </a:lnTo>
                <a:lnTo>
                  <a:pt x="2636202" y="2489835"/>
                </a:lnTo>
                <a:lnTo>
                  <a:pt x="2635885" y="2484438"/>
                </a:lnTo>
                <a:lnTo>
                  <a:pt x="2635250" y="2484438"/>
                </a:lnTo>
                <a:lnTo>
                  <a:pt x="2635250" y="2375535"/>
                </a:lnTo>
                <a:lnTo>
                  <a:pt x="2646360" y="2383790"/>
                </a:lnTo>
                <a:lnTo>
                  <a:pt x="2657786" y="2392045"/>
                </a:lnTo>
                <a:lnTo>
                  <a:pt x="2670166" y="2399983"/>
                </a:lnTo>
                <a:lnTo>
                  <a:pt x="2683180" y="2407285"/>
                </a:lnTo>
                <a:lnTo>
                  <a:pt x="2696511" y="2414905"/>
                </a:lnTo>
                <a:lnTo>
                  <a:pt x="2710160" y="2421890"/>
                </a:lnTo>
                <a:lnTo>
                  <a:pt x="2724761" y="2429193"/>
                </a:lnTo>
                <a:lnTo>
                  <a:pt x="2740314" y="2435860"/>
                </a:lnTo>
                <a:lnTo>
                  <a:pt x="2755550" y="2442210"/>
                </a:lnTo>
                <a:lnTo>
                  <a:pt x="2771738" y="2448243"/>
                </a:lnTo>
                <a:lnTo>
                  <a:pt x="2788244" y="2453958"/>
                </a:lnTo>
                <a:lnTo>
                  <a:pt x="2805384" y="2459673"/>
                </a:lnTo>
                <a:lnTo>
                  <a:pt x="2822525" y="2465070"/>
                </a:lnTo>
                <a:lnTo>
                  <a:pt x="2840300" y="2470150"/>
                </a:lnTo>
                <a:lnTo>
                  <a:pt x="2858393" y="2474913"/>
                </a:lnTo>
                <a:lnTo>
                  <a:pt x="2877120" y="2479675"/>
                </a:lnTo>
                <a:lnTo>
                  <a:pt x="2895530" y="2483803"/>
                </a:lnTo>
                <a:lnTo>
                  <a:pt x="2914892" y="2487930"/>
                </a:lnTo>
                <a:lnTo>
                  <a:pt x="2934255" y="2491423"/>
                </a:lnTo>
                <a:lnTo>
                  <a:pt x="2953617" y="2494915"/>
                </a:lnTo>
                <a:lnTo>
                  <a:pt x="2973614" y="2498090"/>
                </a:lnTo>
                <a:lnTo>
                  <a:pt x="2993294" y="2501265"/>
                </a:lnTo>
                <a:lnTo>
                  <a:pt x="3013926" y="2503488"/>
                </a:lnTo>
                <a:lnTo>
                  <a:pt x="3033923" y="2506028"/>
                </a:lnTo>
                <a:lnTo>
                  <a:pt x="3054555" y="2508250"/>
                </a:lnTo>
                <a:lnTo>
                  <a:pt x="3074869" y="2509838"/>
                </a:lnTo>
                <a:lnTo>
                  <a:pt x="3095819" y="2511425"/>
                </a:lnTo>
                <a:lnTo>
                  <a:pt x="3116451" y="2512695"/>
                </a:lnTo>
                <a:lnTo>
                  <a:pt x="3137400" y="2513965"/>
                </a:lnTo>
                <a:lnTo>
                  <a:pt x="3158032" y="2514600"/>
                </a:lnTo>
                <a:lnTo>
                  <a:pt x="3178981" y="2514918"/>
                </a:lnTo>
                <a:lnTo>
                  <a:pt x="3199613" y="2514918"/>
                </a:lnTo>
                <a:lnTo>
                  <a:pt x="3224372" y="2514918"/>
                </a:lnTo>
                <a:lnTo>
                  <a:pt x="3249765" y="2514283"/>
                </a:lnTo>
                <a:lnTo>
                  <a:pt x="3274523" y="2513330"/>
                </a:lnTo>
                <a:lnTo>
                  <a:pt x="3299282" y="2511743"/>
                </a:lnTo>
                <a:lnTo>
                  <a:pt x="3324040" y="2510473"/>
                </a:lnTo>
                <a:lnTo>
                  <a:pt x="3348481" y="2507933"/>
                </a:lnTo>
                <a:lnTo>
                  <a:pt x="3372922" y="2505710"/>
                </a:lnTo>
                <a:lnTo>
                  <a:pt x="3397680" y="2502535"/>
                </a:lnTo>
                <a:lnTo>
                  <a:pt x="3421486" y="2499360"/>
                </a:lnTo>
                <a:lnTo>
                  <a:pt x="3445292" y="2495233"/>
                </a:lnTo>
                <a:lnTo>
                  <a:pt x="3468464" y="2491423"/>
                </a:lnTo>
                <a:lnTo>
                  <a:pt x="3491635" y="2486978"/>
                </a:lnTo>
                <a:lnTo>
                  <a:pt x="3514171" y="2481898"/>
                </a:lnTo>
                <a:lnTo>
                  <a:pt x="3536390" y="2476818"/>
                </a:lnTo>
                <a:lnTo>
                  <a:pt x="3557974" y="2471420"/>
                </a:lnTo>
                <a:lnTo>
                  <a:pt x="3579241" y="2465070"/>
                </a:lnTo>
                <a:lnTo>
                  <a:pt x="3599873" y="2458720"/>
                </a:lnTo>
                <a:lnTo>
                  <a:pt x="3619870" y="2452053"/>
                </a:lnTo>
                <a:lnTo>
                  <a:pt x="3639233" y="2444750"/>
                </a:lnTo>
                <a:lnTo>
                  <a:pt x="3657643" y="2437448"/>
                </a:lnTo>
                <a:lnTo>
                  <a:pt x="3676053" y="2429510"/>
                </a:lnTo>
                <a:lnTo>
                  <a:pt x="3692876" y="2421255"/>
                </a:lnTo>
                <a:lnTo>
                  <a:pt x="3709381" y="2412365"/>
                </a:lnTo>
                <a:lnTo>
                  <a:pt x="3724935" y="2403475"/>
                </a:lnTo>
                <a:lnTo>
                  <a:pt x="3739853" y="2393950"/>
                </a:lnTo>
                <a:lnTo>
                  <a:pt x="3753502" y="2384108"/>
                </a:lnTo>
                <a:lnTo>
                  <a:pt x="3766198" y="2374265"/>
                </a:lnTo>
                <a:lnTo>
                  <a:pt x="3772547" y="2368550"/>
                </a:lnTo>
                <a:lnTo>
                  <a:pt x="3777943" y="2363470"/>
                </a:lnTo>
                <a:lnTo>
                  <a:pt x="3783656" y="2358073"/>
                </a:lnTo>
                <a:lnTo>
                  <a:pt x="3789052" y="2352675"/>
                </a:lnTo>
                <a:lnTo>
                  <a:pt x="3793814" y="2346960"/>
                </a:lnTo>
                <a:lnTo>
                  <a:pt x="3798575" y="2341563"/>
                </a:lnTo>
                <a:lnTo>
                  <a:pt x="3803336" y="2335530"/>
                </a:lnTo>
                <a:lnTo>
                  <a:pt x="3807145" y="2329498"/>
                </a:lnTo>
                <a:lnTo>
                  <a:pt x="3811271" y="2323783"/>
                </a:lnTo>
                <a:lnTo>
                  <a:pt x="3815080" y="2317750"/>
                </a:lnTo>
                <a:close/>
                <a:moveTo>
                  <a:pt x="2989478" y="2307907"/>
                </a:moveTo>
                <a:lnTo>
                  <a:pt x="2989478" y="2423478"/>
                </a:lnTo>
                <a:lnTo>
                  <a:pt x="3009158" y="2426018"/>
                </a:lnTo>
                <a:lnTo>
                  <a:pt x="3029472" y="2428240"/>
                </a:lnTo>
                <a:lnTo>
                  <a:pt x="3049469" y="2430780"/>
                </a:lnTo>
                <a:lnTo>
                  <a:pt x="3070419" y="2432685"/>
                </a:lnTo>
                <a:lnTo>
                  <a:pt x="3070419" y="2317432"/>
                </a:lnTo>
                <a:lnTo>
                  <a:pt x="3049469" y="2315527"/>
                </a:lnTo>
                <a:lnTo>
                  <a:pt x="3029472" y="2313305"/>
                </a:lnTo>
                <a:lnTo>
                  <a:pt x="3009158" y="2310765"/>
                </a:lnTo>
                <a:lnTo>
                  <a:pt x="2989478" y="2307907"/>
                </a:lnTo>
                <a:close/>
                <a:moveTo>
                  <a:pt x="2827597" y="2271395"/>
                </a:moveTo>
                <a:lnTo>
                  <a:pt x="2827597" y="2388553"/>
                </a:lnTo>
                <a:lnTo>
                  <a:pt x="2846959" y="2393950"/>
                </a:lnTo>
                <a:lnTo>
                  <a:pt x="2866956" y="2399665"/>
                </a:lnTo>
                <a:lnTo>
                  <a:pt x="2887588" y="2404428"/>
                </a:lnTo>
                <a:lnTo>
                  <a:pt x="2908220" y="2408873"/>
                </a:lnTo>
                <a:lnTo>
                  <a:pt x="2908220" y="2292985"/>
                </a:lnTo>
                <a:lnTo>
                  <a:pt x="2887588" y="2288222"/>
                </a:lnTo>
                <a:lnTo>
                  <a:pt x="2866956" y="2282825"/>
                </a:lnTo>
                <a:lnTo>
                  <a:pt x="2846959" y="2277110"/>
                </a:lnTo>
                <a:lnTo>
                  <a:pt x="2827597" y="2271395"/>
                </a:lnTo>
                <a:close/>
                <a:moveTo>
                  <a:pt x="3717945" y="2227897"/>
                </a:moveTo>
                <a:lnTo>
                  <a:pt x="3711914" y="2232025"/>
                </a:lnTo>
                <a:lnTo>
                  <a:pt x="3704931" y="2235517"/>
                </a:lnTo>
                <a:lnTo>
                  <a:pt x="3696678" y="2239327"/>
                </a:lnTo>
                <a:lnTo>
                  <a:pt x="3688425" y="2242820"/>
                </a:lnTo>
                <a:lnTo>
                  <a:pt x="3671285" y="2249487"/>
                </a:lnTo>
                <a:lnTo>
                  <a:pt x="3656684" y="2255202"/>
                </a:lnTo>
                <a:lnTo>
                  <a:pt x="3656684" y="2356167"/>
                </a:lnTo>
                <a:lnTo>
                  <a:pt x="3665254" y="2351722"/>
                </a:lnTo>
                <a:lnTo>
                  <a:pt x="3674142" y="2347595"/>
                </a:lnTo>
                <a:lnTo>
                  <a:pt x="3682394" y="2342197"/>
                </a:lnTo>
                <a:lnTo>
                  <a:pt x="3690647" y="2337117"/>
                </a:lnTo>
                <a:lnTo>
                  <a:pt x="3698582" y="2331720"/>
                </a:lnTo>
                <a:lnTo>
                  <a:pt x="3705566" y="2326640"/>
                </a:lnTo>
                <a:lnTo>
                  <a:pt x="3711914" y="2321560"/>
                </a:lnTo>
                <a:lnTo>
                  <a:pt x="3717945" y="2316162"/>
                </a:lnTo>
                <a:lnTo>
                  <a:pt x="3717945" y="2227897"/>
                </a:lnTo>
                <a:close/>
                <a:moveTo>
                  <a:pt x="2665715" y="2187575"/>
                </a:moveTo>
                <a:lnTo>
                  <a:pt x="2665715" y="2305685"/>
                </a:lnTo>
                <a:lnTo>
                  <a:pt x="2668254" y="2308542"/>
                </a:lnTo>
                <a:lnTo>
                  <a:pt x="2671429" y="2311717"/>
                </a:lnTo>
                <a:lnTo>
                  <a:pt x="2678729" y="2318385"/>
                </a:lnTo>
                <a:lnTo>
                  <a:pt x="2687934" y="2325052"/>
                </a:lnTo>
                <a:lnTo>
                  <a:pt x="2698726" y="2332037"/>
                </a:lnTo>
                <a:lnTo>
                  <a:pt x="2710153" y="2339657"/>
                </a:lnTo>
                <a:lnTo>
                  <a:pt x="2722215" y="2346325"/>
                </a:lnTo>
                <a:lnTo>
                  <a:pt x="2734594" y="2352675"/>
                </a:lnTo>
                <a:lnTo>
                  <a:pt x="2746656" y="2358390"/>
                </a:lnTo>
                <a:lnTo>
                  <a:pt x="2746656" y="2239327"/>
                </a:lnTo>
                <a:lnTo>
                  <a:pt x="2734594" y="2233612"/>
                </a:lnTo>
                <a:lnTo>
                  <a:pt x="2723167" y="2227580"/>
                </a:lnTo>
                <a:lnTo>
                  <a:pt x="2712058" y="2221230"/>
                </a:lnTo>
                <a:lnTo>
                  <a:pt x="2701583" y="2214562"/>
                </a:lnTo>
                <a:lnTo>
                  <a:pt x="2691743" y="2208212"/>
                </a:lnTo>
                <a:lnTo>
                  <a:pt x="2682538" y="2201545"/>
                </a:lnTo>
                <a:lnTo>
                  <a:pt x="2673650" y="2194560"/>
                </a:lnTo>
                <a:lnTo>
                  <a:pt x="2665715" y="2187575"/>
                </a:lnTo>
                <a:close/>
                <a:moveTo>
                  <a:pt x="2609850" y="2081212"/>
                </a:moveTo>
                <a:lnTo>
                  <a:pt x="2613342" y="2087245"/>
                </a:lnTo>
                <a:lnTo>
                  <a:pt x="2617468" y="2092960"/>
                </a:lnTo>
                <a:lnTo>
                  <a:pt x="2621594" y="2098675"/>
                </a:lnTo>
                <a:lnTo>
                  <a:pt x="2626038" y="2104390"/>
                </a:lnTo>
                <a:lnTo>
                  <a:pt x="2631117" y="2110105"/>
                </a:lnTo>
                <a:lnTo>
                  <a:pt x="2635878" y="2115502"/>
                </a:lnTo>
                <a:lnTo>
                  <a:pt x="2641274" y="2120900"/>
                </a:lnTo>
                <a:lnTo>
                  <a:pt x="2646988" y="2126615"/>
                </a:lnTo>
                <a:lnTo>
                  <a:pt x="2658732" y="2136775"/>
                </a:lnTo>
                <a:lnTo>
                  <a:pt x="2671746" y="2146935"/>
                </a:lnTo>
                <a:lnTo>
                  <a:pt x="2685712" y="2157095"/>
                </a:lnTo>
                <a:lnTo>
                  <a:pt x="2700631" y="2165985"/>
                </a:lnTo>
                <a:lnTo>
                  <a:pt x="2715867" y="2175192"/>
                </a:lnTo>
                <a:lnTo>
                  <a:pt x="2732372" y="2183765"/>
                </a:lnTo>
                <a:lnTo>
                  <a:pt x="2749830" y="2192020"/>
                </a:lnTo>
                <a:lnTo>
                  <a:pt x="2767923" y="2199957"/>
                </a:lnTo>
                <a:lnTo>
                  <a:pt x="2786650" y="2207895"/>
                </a:lnTo>
                <a:lnTo>
                  <a:pt x="2805695" y="2214880"/>
                </a:lnTo>
                <a:lnTo>
                  <a:pt x="2826009" y="2221547"/>
                </a:lnTo>
                <a:lnTo>
                  <a:pt x="2846959" y="2227897"/>
                </a:lnTo>
                <a:lnTo>
                  <a:pt x="2867591" y="2234247"/>
                </a:lnTo>
                <a:lnTo>
                  <a:pt x="2889492" y="2239645"/>
                </a:lnTo>
                <a:lnTo>
                  <a:pt x="2912029" y="2245042"/>
                </a:lnTo>
                <a:lnTo>
                  <a:pt x="2934248" y="2250122"/>
                </a:lnTo>
                <a:lnTo>
                  <a:pt x="2957102" y="2254250"/>
                </a:lnTo>
                <a:lnTo>
                  <a:pt x="2980908" y="2258695"/>
                </a:lnTo>
                <a:lnTo>
                  <a:pt x="3004396" y="2262187"/>
                </a:lnTo>
                <a:lnTo>
                  <a:pt x="3028203" y="2265680"/>
                </a:lnTo>
                <a:lnTo>
                  <a:pt x="3052644" y="2268537"/>
                </a:lnTo>
                <a:lnTo>
                  <a:pt x="3077084" y="2271395"/>
                </a:lnTo>
                <a:lnTo>
                  <a:pt x="3101525" y="2273300"/>
                </a:lnTo>
                <a:lnTo>
                  <a:pt x="3125966" y="2275205"/>
                </a:lnTo>
                <a:lnTo>
                  <a:pt x="3150725" y="2276792"/>
                </a:lnTo>
                <a:lnTo>
                  <a:pt x="3175800" y="2277745"/>
                </a:lnTo>
                <a:lnTo>
                  <a:pt x="3200559" y="2278380"/>
                </a:lnTo>
                <a:lnTo>
                  <a:pt x="3225317" y="2278380"/>
                </a:lnTo>
                <a:lnTo>
                  <a:pt x="3246266" y="2278380"/>
                </a:lnTo>
                <a:lnTo>
                  <a:pt x="3267216" y="2278062"/>
                </a:lnTo>
                <a:lnTo>
                  <a:pt x="3288165" y="2277110"/>
                </a:lnTo>
                <a:lnTo>
                  <a:pt x="3308797" y="2276157"/>
                </a:lnTo>
                <a:lnTo>
                  <a:pt x="3329429" y="2274887"/>
                </a:lnTo>
                <a:lnTo>
                  <a:pt x="3350378" y="2273300"/>
                </a:lnTo>
                <a:lnTo>
                  <a:pt x="3371010" y="2271712"/>
                </a:lnTo>
                <a:lnTo>
                  <a:pt x="3391325" y="2269807"/>
                </a:lnTo>
                <a:lnTo>
                  <a:pt x="3411957" y="2267267"/>
                </a:lnTo>
                <a:lnTo>
                  <a:pt x="3431954" y="2264727"/>
                </a:lnTo>
                <a:lnTo>
                  <a:pt x="3451951" y="2261870"/>
                </a:lnTo>
                <a:lnTo>
                  <a:pt x="3471948" y="2258695"/>
                </a:lnTo>
                <a:lnTo>
                  <a:pt x="3491628" y="2255202"/>
                </a:lnTo>
                <a:lnTo>
                  <a:pt x="3510990" y="2251710"/>
                </a:lnTo>
                <a:lnTo>
                  <a:pt x="3530035" y="2247582"/>
                </a:lnTo>
                <a:lnTo>
                  <a:pt x="3548763" y="2243455"/>
                </a:lnTo>
                <a:lnTo>
                  <a:pt x="3567173" y="2239010"/>
                </a:lnTo>
                <a:lnTo>
                  <a:pt x="3585265" y="2233930"/>
                </a:lnTo>
                <a:lnTo>
                  <a:pt x="3603041" y="2229167"/>
                </a:lnTo>
                <a:lnTo>
                  <a:pt x="3620498" y="2223452"/>
                </a:lnTo>
                <a:lnTo>
                  <a:pt x="3637004" y="2218055"/>
                </a:lnTo>
                <a:lnTo>
                  <a:pt x="3653510" y="2212022"/>
                </a:lnTo>
                <a:lnTo>
                  <a:pt x="3669698" y="2206307"/>
                </a:lnTo>
                <a:lnTo>
                  <a:pt x="3685251" y="2199957"/>
                </a:lnTo>
                <a:lnTo>
                  <a:pt x="3700170" y="2193290"/>
                </a:lnTo>
                <a:lnTo>
                  <a:pt x="3714770" y="2185987"/>
                </a:lnTo>
                <a:lnTo>
                  <a:pt x="3728419" y="2179002"/>
                </a:lnTo>
                <a:lnTo>
                  <a:pt x="3741751" y="2171382"/>
                </a:lnTo>
                <a:lnTo>
                  <a:pt x="3754765" y="2164080"/>
                </a:lnTo>
                <a:lnTo>
                  <a:pt x="3767144" y="2156142"/>
                </a:lnTo>
                <a:lnTo>
                  <a:pt x="3778571" y="2147887"/>
                </a:lnTo>
                <a:lnTo>
                  <a:pt x="3789363" y="2139632"/>
                </a:lnTo>
                <a:lnTo>
                  <a:pt x="3789363" y="2247265"/>
                </a:lnTo>
                <a:lnTo>
                  <a:pt x="3788728" y="2247582"/>
                </a:lnTo>
                <a:lnTo>
                  <a:pt x="3788728" y="2252027"/>
                </a:lnTo>
                <a:lnTo>
                  <a:pt x="3788411" y="2256472"/>
                </a:lnTo>
                <a:lnTo>
                  <a:pt x="3787776" y="2261870"/>
                </a:lnTo>
                <a:lnTo>
                  <a:pt x="3786506" y="2267267"/>
                </a:lnTo>
                <a:lnTo>
                  <a:pt x="3785237" y="2272982"/>
                </a:lnTo>
                <a:lnTo>
                  <a:pt x="3783332" y="2278062"/>
                </a:lnTo>
                <a:lnTo>
                  <a:pt x="3781428" y="2283460"/>
                </a:lnTo>
                <a:lnTo>
                  <a:pt x="3778571" y="2289175"/>
                </a:lnTo>
                <a:lnTo>
                  <a:pt x="3775714" y="2294255"/>
                </a:lnTo>
                <a:lnTo>
                  <a:pt x="3772540" y="2299335"/>
                </a:lnTo>
                <a:lnTo>
                  <a:pt x="3769048" y="2304732"/>
                </a:lnTo>
                <a:lnTo>
                  <a:pt x="3765557" y="2310130"/>
                </a:lnTo>
                <a:lnTo>
                  <a:pt x="3761113" y="2315210"/>
                </a:lnTo>
                <a:lnTo>
                  <a:pt x="3756987" y="2320290"/>
                </a:lnTo>
                <a:lnTo>
                  <a:pt x="3752226" y="2325052"/>
                </a:lnTo>
                <a:lnTo>
                  <a:pt x="3747147" y="2330132"/>
                </a:lnTo>
                <a:lnTo>
                  <a:pt x="3741433" y="2334895"/>
                </a:lnTo>
                <a:lnTo>
                  <a:pt x="3736037" y="2339975"/>
                </a:lnTo>
                <a:lnTo>
                  <a:pt x="3723658" y="2349500"/>
                </a:lnTo>
                <a:lnTo>
                  <a:pt x="3710327" y="2358390"/>
                </a:lnTo>
                <a:lnTo>
                  <a:pt x="3696043" y="2367598"/>
                </a:lnTo>
                <a:lnTo>
                  <a:pt x="3680490" y="2376170"/>
                </a:lnTo>
                <a:lnTo>
                  <a:pt x="3663667" y="2384425"/>
                </a:lnTo>
                <a:lnTo>
                  <a:pt x="3646526" y="2392363"/>
                </a:lnTo>
                <a:lnTo>
                  <a:pt x="3627799" y="2400300"/>
                </a:lnTo>
                <a:lnTo>
                  <a:pt x="3608754" y="2407920"/>
                </a:lnTo>
                <a:lnTo>
                  <a:pt x="3588122" y="2414905"/>
                </a:lnTo>
                <a:lnTo>
                  <a:pt x="3566855" y="2421573"/>
                </a:lnTo>
                <a:lnTo>
                  <a:pt x="3544636" y="2427923"/>
                </a:lnTo>
                <a:lnTo>
                  <a:pt x="3522417" y="2433955"/>
                </a:lnTo>
                <a:lnTo>
                  <a:pt x="3498611" y="2439353"/>
                </a:lnTo>
                <a:lnTo>
                  <a:pt x="3474170" y="2444433"/>
                </a:lnTo>
                <a:lnTo>
                  <a:pt x="3449412" y="2449195"/>
                </a:lnTo>
                <a:lnTo>
                  <a:pt x="3423701" y="2453323"/>
                </a:lnTo>
                <a:lnTo>
                  <a:pt x="3397356" y="2457133"/>
                </a:lnTo>
                <a:lnTo>
                  <a:pt x="3370376" y="2460625"/>
                </a:lnTo>
                <a:lnTo>
                  <a:pt x="3343395" y="2463483"/>
                </a:lnTo>
                <a:lnTo>
                  <a:pt x="3315146" y="2465705"/>
                </a:lnTo>
                <a:lnTo>
                  <a:pt x="3286896" y="2467928"/>
                </a:lnTo>
                <a:lnTo>
                  <a:pt x="3258011" y="2468880"/>
                </a:lnTo>
                <a:lnTo>
                  <a:pt x="3228491" y="2469833"/>
                </a:lnTo>
                <a:lnTo>
                  <a:pt x="3198972" y="2470150"/>
                </a:lnTo>
                <a:lnTo>
                  <a:pt x="3168500" y="2469833"/>
                </a:lnTo>
                <a:lnTo>
                  <a:pt x="3138663" y="2468880"/>
                </a:lnTo>
                <a:lnTo>
                  <a:pt x="3109143" y="2467293"/>
                </a:lnTo>
                <a:lnTo>
                  <a:pt x="3080259" y="2465388"/>
                </a:lnTo>
                <a:lnTo>
                  <a:pt x="3051374" y="2463165"/>
                </a:lnTo>
                <a:lnTo>
                  <a:pt x="3023441" y="2459990"/>
                </a:lnTo>
                <a:lnTo>
                  <a:pt x="2996144" y="2456815"/>
                </a:lnTo>
                <a:lnTo>
                  <a:pt x="2969481" y="2452370"/>
                </a:lnTo>
                <a:lnTo>
                  <a:pt x="2943453" y="2447925"/>
                </a:lnTo>
                <a:lnTo>
                  <a:pt x="2917742" y="2443480"/>
                </a:lnTo>
                <a:lnTo>
                  <a:pt x="2892984" y="2437765"/>
                </a:lnTo>
                <a:lnTo>
                  <a:pt x="2869178" y="2432050"/>
                </a:lnTo>
                <a:lnTo>
                  <a:pt x="2846007" y="2426018"/>
                </a:lnTo>
                <a:lnTo>
                  <a:pt x="2823470" y="2419350"/>
                </a:lnTo>
                <a:lnTo>
                  <a:pt x="2802203" y="2412048"/>
                </a:lnTo>
                <a:lnTo>
                  <a:pt x="2781889" y="2405063"/>
                </a:lnTo>
                <a:lnTo>
                  <a:pt x="2762527" y="2397125"/>
                </a:lnTo>
                <a:lnTo>
                  <a:pt x="2743799" y="2389188"/>
                </a:lnTo>
                <a:lnTo>
                  <a:pt x="2726024" y="2380615"/>
                </a:lnTo>
                <a:lnTo>
                  <a:pt x="2709518" y="2372043"/>
                </a:lnTo>
                <a:lnTo>
                  <a:pt x="2694600" y="2362835"/>
                </a:lnTo>
                <a:lnTo>
                  <a:pt x="2679999" y="2353945"/>
                </a:lnTo>
                <a:lnTo>
                  <a:pt x="2666985" y="2343785"/>
                </a:lnTo>
                <a:lnTo>
                  <a:pt x="2660954" y="2339340"/>
                </a:lnTo>
                <a:lnTo>
                  <a:pt x="2655240" y="2333942"/>
                </a:lnTo>
                <a:lnTo>
                  <a:pt x="2650162" y="2328862"/>
                </a:lnTo>
                <a:lnTo>
                  <a:pt x="2645083" y="2324100"/>
                </a:lnTo>
                <a:lnTo>
                  <a:pt x="2639687" y="2319020"/>
                </a:lnTo>
                <a:lnTo>
                  <a:pt x="2635561" y="2313622"/>
                </a:lnTo>
                <a:lnTo>
                  <a:pt x="2631434" y="2308542"/>
                </a:lnTo>
                <a:lnTo>
                  <a:pt x="2627625" y="2303145"/>
                </a:lnTo>
                <a:lnTo>
                  <a:pt x="2624134" y="2297747"/>
                </a:lnTo>
                <a:lnTo>
                  <a:pt x="2620960" y="2292350"/>
                </a:lnTo>
                <a:lnTo>
                  <a:pt x="2618103" y="2286635"/>
                </a:lnTo>
                <a:lnTo>
                  <a:pt x="2615881" y="2281555"/>
                </a:lnTo>
                <a:lnTo>
                  <a:pt x="2613659" y="2275840"/>
                </a:lnTo>
                <a:lnTo>
                  <a:pt x="2612072" y="2270125"/>
                </a:lnTo>
                <a:lnTo>
                  <a:pt x="2610485" y="2264727"/>
                </a:lnTo>
                <a:lnTo>
                  <a:pt x="2609850" y="2259012"/>
                </a:lnTo>
                <a:lnTo>
                  <a:pt x="2609215" y="2253297"/>
                </a:lnTo>
                <a:lnTo>
                  <a:pt x="2609215" y="2247582"/>
                </a:lnTo>
                <a:lnTo>
                  <a:pt x="2608580" y="2247582"/>
                </a:lnTo>
                <a:lnTo>
                  <a:pt x="2608580" y="2101215"/>
                </a:lnTo>
                <a:lnTo>
                  <a:pt x="2608263" y="2097405"/>
                </a:lnTo>
                <a:lnTo>
                  <a:pt x="2608580" y="2089150"/>
                </a:lnTo>
                <a:lnTo>
                  <a:pt x="2609850" y="2081212"/>
                </a:lnTo>
                <a:close/>
                <a:moveTo>
                  <a:pt x="3270250" y="1882775"/>
                </a:moveTo>
                <a:lnTo>
                  <a:pt x="3307579" y="1890615"/>
                </a:lnTo>
                <a:lnTo>
                  <a:pt x="3314856" y="1892183"/>
                </a:lnTo>
                <a:lnTo>
                  <a:pt x="3321499" y="1894064"/>
                </a:lnTo>
                <a:lnTo>
                  <a:pt x="3326877" y="1895945"/>
                </a:lnTo>
                <a:lnTo>
                  <a:pt x="3331622" y="1898141"/>
                </a:lnTo>
                <a:lnTo>
                  <a:pt x="3336367" y="1900649"/>
                </a:lnTo>
                <a:lnTo>
                  <a:pt x="3340164" y="1902844"/>
                </a:lnTo>
                <a:lnTo>
                  <a:pt x="3348389" y="1908802"/>
                </a:lnTo>
                <a:lnTo>
                  <a:pt x="3351236" y="1911625"/>
                </a:lnTo>
                <a:lnTo>
                  <a:pt x="3353767" y="1914133"/>
                </a:lnTo>
                <a:lnTo>
                  <a:pt x="3355665" y="1916955"/>
                </a:lnTo>
                <a:lnTo>
                  <a:pt x="3356930" y="1919778"/>
                </a:lnTo>
                <a:lnTo>
                  <a:pt x="3357563" y="1922913"/>
                </a:lnTo>
                <a:lnTo>
                  <a:pt x="3357563" y="1925422"/>
                </a:lnTo>
                <a:lnTo>
                  <a:pt x="3357247" y="1928244"/>
                </a:lnTo>
                <a:lnTo>
                  <a:pt x="3355981" y="1931066"/>
                </a:lnTo>
                <a:lnTo>
                  <a:pt x="3354716" y="1933889"/>
                </a:lnTo>
                <a:lnTo>
                  <a:pt x="3352818" y="1936397"/>
                </a:lnTo>
                <a:lnTo>
                  <a:pt x="3350603" y="1939220"/>
                </a:lnTo>
                <a:lnTo>
                  <a:pt x="3347440" y="1941415"/>
                </a:lnTo>
                <a:lnTo>
                  <a:pt x="3344276" y="1943923"/>
                </a:lnTo>
                <a:lnTo>
                  <a:pt x="3340164" y="1945805"/>
                </a:lnTo>
                <a:lnTo>
                  <a:pt x="3336051" y="1947686"/>
                </a:lnTo>
                <a:lnTo>
                  <a:pt x="3331306" y="1949568"/>
                </a:lnTo>
                <a:lnTo>
                  <a:pt x="3324979" y="1951763"/>
                </a:lnTo>
                <a:lnTo>
                  <a:pt x="3318335" y="1953644"/>
                </a:lnTo>
                <a:lnTo>
                  <a:pt x="3310743" y="1955212"/>
                </a:lnTo>
                <a:lnTo>
                  <a:pt x="3303467" y="1956466"/>
                </a:lnTo>
                <a:lnTo>
                  <a:pt x="3295558" y="1957094"/>
                </a:lnTo>
                <a:lnTo>
                  <a:pt x="3287333" y="1958034"/>
                </a:lnTo>
                <a:lnTo>
                  <a:pt x="3270250" y="1958975"/>
                </a:lnTo>
                <a:lnTo>
                  <a:pt x="3270250" y="1882775"/>
                </a:lnTo>
                <a:close/>
                <a:moveTo>
                  <a:pt x="2635250" y="1862137"/>
                </a:moveTo>
                <a:lnTo>
                  <a:pt x="2635885" y="1868810"/>
                </a:lnTo>
                <a:lnTo>
                  <a:pt x="2636520" y="1875166"/>
                </a:lnTo>
                <a:lnTo>
                  <a:pt x="2637789" y="1881521"/>
                </a:lnTo>
                <a:lnTo>
                  <a:pt x="2639694" y="1887559"/>
                </a:lnTo>
                <a:lnTo>
                  <a:pt x="2641598" y="1893914"/>
                </a:lnTo>
                <a:lnTo>
                  <a:pt x="2644455" y="1900270"/>
                </a:lnTo>
                <a:lnTo>
                  <a:pt x="2647629" y="1906307"/>
                </a:lnTo>
                <a:lnTo>
                  <a:pt x="2650803" y="1912663"/>
                </a:lnTo>
                <a:lnTo>
                  <a:pt x="2654612" y="1918383"/>
                </a:lnTo>
                <a:lnTo>
                  <a:pt x="2659056" y="1924420"/>
                </a:lnTo>
                <a:lnTo>
                  <a:pt x="2663817" y="1930458"/>
                </a:lnTo>
                <a:lnTo>
                  <a:pt x="2668896" y="1936178"/>
                </a:lnTo>
                <a:lnTo>
                  <a:pt x="2673975" y="1941898"/>
                </a:lnTo>
                <a:lnTo>
                  <a:pt x="2680005" y="1947618"/>
                </a:lnTo>
                <a:lnTo>
                  <a:pt x="2686354" y="1953338"/>
                </a:lnTo>
                <a:lnTo>
                  <a:pt x="2692385" y="1958740"/>
                </a:lnTo>
                <a:lnTo>
                  <a:pt x="2692385" y="2069006"/>
                </a:lnTo>
                <a:lnTo>
                  <a:pt x="2695241" y="2071549"/>
                </a:lnTo>
                <a:lnTo>
                  <a:pt x="2698098" y="2074726"/>
                </a:lnTo>
                <a:lnTo>
                  <a:pt x="2705399" y="2081400"/>
                </a:lnTo>
                <a:lnTo>
                  <a:pt x="2714921" y="2088391"/>
                </a:lnTo>
                <a:lnTo>
                  <a:pt x="2725078" y="2095699"/>
                </a:lnTo>
                <a:lnTo>
                  <a:pt x="2737140" y="2103008"/>
                </a:lnTo>
                <a:lnTo>
                  <a:pt x="2748884" y="2109681"/>
                </a:lnTo>
                <a:lnTo>
                  <a:pt x="2761581" y="2116354"/>
                </a:lnTo>
                <a:lnTo>
                  <a:pt x="2773325" y="2121757"/>
                </a:lnTo>
                <a:lnTo>
                  <a:pt x="2773325" y="2007994"/>
                </a:lnTo>
                <a:lnTo>
                  <a:pt x="2792370" y="2016256"/>
                </a:lnTo>
                <a:lnTo>
                  <a:pt x="2812050" y="2024201"/>
                </a:lnTo>
                <a:lnTo>
                  <a:pt x="2832999" y="2031827"/>
                </a:lnTo>
                <a:lnTo>
                  <a:pt x="2854584" y="2038818"/>
                </a:lnTo>
                <a:lnTo>
                  <a:pt x="2854584" y="2151945"/>
                </a:lnTo>
                <a:lnTo>
                  <a:pt x="2873946" y="2157347"/>
                </a:lnTo>
                <a:lnTo>
                  <a:pt x="2893626" y="2162749"/>
                </a:lnTo>
                <a:lnTo>
                  <a:pt x="2914258" y="2167516"/>
                </a:lnTo>
                <a:lnTo>
                  <a:pt x="2935524" y="2172282"/>
                </a:lnTo>
                <a:lnTo>
                  <a:pt x="2935524" y="2060744"/>
                </a:lnTo>
                <a:lnTo>
                  <a:pt x="2955204" y="2064558"/>
                </a:lnTo>
                <a:lnTo>
                  <a:pt x="2974884" y="2068371"/>
                </a:lnTo>
                <a:lnTo>
                  <a:pt x="2995198" y="2071549"/>
                </a:lnTo>
                <a:lnTo>
                  <a:pt x="3016148" y="2075362"/>
                </a:lnTo>
                <a:lnTo>
                  <a:pt x="3016148" y="2186900"/>
                </a:lnTo>
                <a:lnTo>
                  <a:pt x="3035827" y="2189442"/>
                </a:lnTo>
                <a:lnTo>
                  <a:pt x="3056142" y="2191666"/>
                </a:lnTo>
                <a:lnTo>
                  <a:pt x="3076456" y="2194208"/>
                </a:lnTo>
                <a:lnTo>
                  <a:pt x="3097406" y="2196115"/>
                </a:lnTo>
                <a:lnTo>
                  <a:pt x="3097406" y="2084577"/>
                </a:lnTo>
                <a:lnTo>
                  <a:pt x="3117085" y="2086166"/>
                </a:lnTo>
                <a:lnTo>
                  <a:pt x="3137400" y="2087437"/>
                </a:lnTo>
                <a:lnTo>
                  <a:pt x="3157715" y="2088708"/>
                </a:lnTo>
                <a:lnTo>
                  <a:pt x="3178346" y="2089344"/>
                </a:lnTo>
                <a:lnTo>
                  <a:pt x="3178346" y="2200246"/>
                </a:lnTo>
                <a:lnTo>
                  <a:pt x="3201835" y="2201199"/>
                </a:lnTo>
                <a:lnTo>
                  <a:pt x="3225959" y="2201199"/>
                </a:lnTo>
                <a:lnTo>
                  <a:pt x="3258970" y="2200882"/>
                </a:lnTo>
                <a:lnTo>
                  <a:pt x="3258970" y="2089344"/>
                </a:lnTo>
                <a:lnTo>
                  <a:pt x="3291029" y="2088708"/>
                </a:lnTo>
                <a:lnTo>
                  <a:pt x="3322135" y="2087119"/>
                </a:lnTo>
                <a:lnTo>
                  <a:pt x="3352925" y="2084577"/>
                </a:lnTo>
                <a:lnTo>
                  <a:pt x="3383396" y="2082035"/>
                </a:lnTo>
                <a:lnTo>
                  <a:pt x="3412916" y="2078540"/>
                </a:lnTo>
                <a:lnTo>
                  <a:pt x="3441801" y="2074091"/>
                </a:lnTo>
                <a:lnTo>
                  <a:pt x="3470051" y="2069642"/>
                </a:lnTo>
                <a:lnTo>
                  <a:pt x="3497348" y="2064558"/>
                </a:lnTo>
                <a:lnTo>
                  <a:pt x="3524011" y="2058520"/>
                </a:lnTo>
                <a:lnTo>
                  <a:pt x="3549722" y="2052482"/>
                </a:lnTo>
                <a:lnTo>
                  <a:pt x="3574480" y="2046127"/>
                </a:lnTo>
                <a:lnTo>
                  <a:pt x="3598604" y="2038500"/>
                </a:lnTo>
                <a:lnTo>
                  <a:pt x="3621457" y="2030874"/>
                </a:lnTo>
                <a:lnTo>
                  <a:pt x="3643042" y="2023247"/>
                </a:lnTo>
                <a:lnTo>
                  <a:pt x="3663991" y="2014350"/>
                </a:lnTo>
                <a:lnTo>
                  <a:pt x="3683671" y="2005770"/>
                </a:lnTo>
                <a:lnTo>
                  <a:pt x="3683671" y="2119532"/>
                </a:lnTo>
                <a:lnTo>
                  <a:pt x="3692558" y="2115083"/>
                </a:lnTo>
                <a:lnTo>
                  <a:pt x="3701128" y="2110635"/>
                </a:lnTo>
                <a:lnTo>
                  <a:pt x="3709381" y="2105550"/>
                </a:lnTo>
                <a:lnTo>
                  <a:pt x="3717634" y="2100466"/>
                </a:lnTo>
                <a:lnTo>
                  <a:pt x="3725252" y="2095064"/>
                </a:lnTo>
                <a:lnTo>
                  <a:pt x="3732235" y="2089979"/>
                </a:lnTo>
                <a:lnTo>
                  <a:pt x="3738901" y="2084577"/>
                </a:lnTo>
                <a:lnTo>
                  <a:pt x="3744614" y="2079493"/>
                </a:lnTo>
                <a:lnTo>
                  <a:pt x="3744614" y="1970179"/>
                </a:lnTo>
                <a:lnTo>
                  <a:pt x="3752867" y="1964142"/>
                </a:lnTo>
                <a:lnTo>
                  <a:pt x="3760802" y="1958104"/>
                </a:lnTo>
                <a:lnTo>
                  <a:pt x="3767786" y="1951749"/>
                </a:lnTo>
                <a:lnTo>
                  <a:pt x="3774769" y="1945393"/>
                </a:lnTo>
                <a:lnTo>
                  <a:pt x="3781117" y="1939038"/>
                </a:lnTo>
                <a:lnTo>
                  <a:pt x="3786830" y="1932365"/>
                </a:lnTo>
                <a:lnTo>
                  <a:pt x="3792226" y="1925691"/>
                </a:lnTo>
                <a:lnTo>
                  <a:pt x="3796988" y="1919018"/>
                </a:lnTo>
                <a:lnTo>
                  <a:pt x="3801432" y="1912027"/>
                </a:lnTo>
                <a:lnTo>
                  <a:pt x="3805240" y="1905354"/>
                </a:lnTo>
                <a:lnTo>
                  <a:pt x="3808415" y="1898363"/>
                </a:lnTo>
                <a:lnTo>
                  <a:pt x="3811271" y="1891372"/>
                </a:lnTo>
                <a:lnTo>
                  <a:pt x="3813176" y="1884063"/>
                </a:lnTo>
                <a:lnTo>
                  <a:pt x="3814763" y="1877072"/>
                </a:lnTo>
                <a:lnTo>
                  <a:pt x="3816033" y="1869446"/>
                </a:lnTo>
                <a:lnTo>
                  <a:pt x="3816350" y="1862455"/>
                </a:lnTo>
                <a:lnTo>
                  <a:pt x="3816350" y="2010536"/>
                </a:lnTo>
                <a:lnTo>
                  <a:pt x="3816033" y="2010854"/>
                </a:lnTo>
                <a:lnTo>
                  <a:pt x="3815398" y="2019434"/>
                </a:lnTo>
                <a:lnTo>
                  <a:pt x="3814763" y="2025154"/>
                </a:lnTo>
                <a:lnTo>
                  <a:pt x="3813493" y="2030556"/>
                </a:lnTo>
                <a:lnTo>
                  <a:pt x="3811906" y="2036276"/>
                </a:lnTo>
                <a:lnTo>
                  <a:pt x="3810319" y="2041678"/>
                </a:lnTo>
                <a:lnTo>
                  <a:pt x="3808097" y="2046762"/>
                </a:lnTo>
                <a:lnTo>
                  <a:pt x="3805558" y="2052482"/>
                </a:lnTo>
                <a:lnTo>
                  <a:pt x="3803019" y="2057567"/>
                </a:lnTo>
                <a:lnTo>
                  <a:pt x="3799844" y="2062969"/>
                </a:lnTo>
                <a:lnTo>
                  <a:pt x="3796036" y="2068053"/>
                </a:lnTo>
                <a:lnTo>
                  <a:pt x="3792226" y="2073137"/>
                </a:lnTo>
                <a:lnTo>
                  <a:pt x="3788418" y="2078540"/>
                </a:lnTo>
                <a:lnTo>
                  <a:pt x="3783974" y="2083624"/>
                </a:lnTo>
                <a:lnTo>
                  <a:pt x="3779212" y="2088391"/>
                </a:lnTo>
                <a:lnTo>
                  <a:pt x="3774134" y="2093475"/>
                </a:lnTo>
                <a:lnTo>
                  <a:pt x="3768420" y="2098241"/>
                </a:lnTo>
                <a:lnTo>
                  <a:pt x="3763024" y="2103326"/>
                </a:lnTo>
                <a:lnTo>
                  <a:pt x="3750963" y="2112859"/>
                </a:lnTo>
                <a:lnTo>
                  <a:pt x="3737314" y="2121757"/>
                </a:lnTo>
                <a:lnTo>
                  <a:pt x="3722713" y="2130972"/>
                </a:lnTo>
                <a:lnTo>
                  <a:pt x="3707477" y="2139552"/>
                </a:lnTo>
                <a:lnTo>
                  <a:pt x="3690971" y="2147814"/>
                </a:lnTo>
                <a:lnTo>
                  <a:pt x="3673513" y="2156076"/>
                </a:lnTo>
                <a:lnTo>
                  <a:pt x="3655103" y="2163702"/>
                </a:lnTo>
                <a:lnTo>
                  <a:pt x="3635424" y="2171011"/>
                </a:lnTo>
                <a:lnTo>
                  <a:pt x="3615109" y="2178320"/>
                </a:lnTo>
                <a:lnTo>
                  <a:pt x="3593842" y="2184993"/>
                </a:lnTo>
                <a:lnTo>
                  <a:pt x="3571941" y="2191349"/>
                </a:lnTo>
                <a:lnTo>
                  <a:pt x="3549087" y="2197068"/>
                </a:lnTo>
                <a:lnTo>
                  <a:pt x="3525281" y="2202788"/>
                </a:lnTo>
                <a:lnTo>
                  <a:pt x="3501157" y="2207873"/>
                </a:lnTo>
                <a:lnTo>
                  <a:pt x="3476082" y="2212639"/>
                </a:lnTo>
                <a:lnTo>
                  <a:pt x="3450371" y="2217088"/>
                </a:lnTo>
                <a:lnTo>
                  <a:pt x="3424343" y="2220584"/>
                </a:lnTo>
                <a:lnTo>
                  <a:pt x="3397680" y="2224079"/>
                </a:lnTo>
                <a:lnTo>
                  <a:pt x="3370065" y="2226939"/>
                </a:lnTo>
                <a:lnTo>
                  <a:pt x="3341815" y="2229163"/>
                </a:lnTo>
                <a:lnTo>
                  <a:pt x="3313565" y="2231070"/>
                </a:lnTo>
                <a:lnTo>
                  <a:pt x="3284680" y="2232341"/>
                </a:lnTo>
                <a:lnTo>
                  <a:pt x="3255478" y="2233294"/>
                </a:lnTo>
                <a:lnTo>
                  <a:pt x="3225959" y="2233612"/>
                </a:lnTo>
                <a:lnTo>
                  <a:pt x="3195487" y="2233294"/>
                </a:lnTo>
                <a:lnTo>
                  <a:pt x="3165650" y="2232341"/>
                </a:lnTo>
                <a:lnTo>
                  <a:pt x="3136130" y="2231070"/>
                </a:lnTo>
                <a:lnTo>
                  <a:pt x="3106928" y="2229163"/>
                </a:lnTo>
                <a:lnTo>
                  <a:pt x="3078678" y="2226303"/>
                </a:lnTo>
                <a:lnTo>
                  <a:pt x="3050428" y="2223761"/>
                </a:lnTo>
                <a:lnTo>
                  <a:pt x="3022813" y="2220266"/>
                </a:lnTo>
                <a:lnTo>
                  <a:pt x="2996150" y="2216135"/>
                </a:lnTo>
                <a:lnTo>
                  <a:pt x="2970122" y="2211368"/>
                </a:lnTo>
                <a:lnTo>
                  <a:pt x="2944729" y="2206602"/>
                </a:lnTo>
                <a:lnTo>
                  <a:pt x="2919971" y="2201199"/>
                </a:lnTo>
                <a:lnTo>
                  <a:pt x="2895847" y="2195797"/>
                </a:lnTo>
                <a:lnTo>
                  <a:pt x="2872994" y="2189442"/>
                </a:lnTo>
                <a:lnTo>
                  <a:pt x="2850775" y="2182769"/>
                </a:lnTo>
                <a:lnTo>
                  <a:pt x="2829190" y="2175460"/>
                </a:lnTo>
                <a:lnTo>
                  <a:pt x="2808876" y="2168469"/>
                </a:lnTo>
                <a:lnTo>
                  <a:pt x="2789196" y="2160525"/>
                </a:lnTo>
                <a:lnTo>
                  <a:pt x="2770469" y="2152580"/>
                </a:lnTo>
                <a:lnTo>
                  <a:pt x="2753328" y="2144001"/>
                </a:lnTo>
                <a:lnTo>
                  <a:pt x="2736823" y="2135103"/>
                </a:lnTo>
                <a:lnTo>
                  <a:pt x="2721269" y="2126205"/>
                </a:lnTo>
                <a:lnTo>
                  <a:pt x="2706986" y="2116990"/>
                </a:lnTo>
                <a:lnTo>
                  <a:pt x="2693972" y="2107139"/>
                </a:lnTo>
                <a:lnTo>
                  <a:pt x="2688258" y="2102372"/>
                </a:lnTo>
                <a:lnTo>
                  <a:pt x="2682227" y="2097288"/>
                </a:lnTo>
                <a:lnTo>
                  <a:pt x="2676831" y="2092522"/>
                </a:lnTo>
                <a:lnTo>
                  <a:pt x="2671753" y="2087437"/>
                </a:lnTo>
                <a:lnTo>
                  <a:pt x="2666991" y="2082353"/>
                </a:lnTo>
                <a:lnTo>
                  <a:pt x="2662548" y="2076951"/>
                </a:lnTo>
                <a:lnTo>
                  <a:pt x="2658104" y="2071549"/>
                </a:lnTo>
                <a:lnTo>
                  <a:pt x="2654612" y="2066464"/>
                </a:lnTo>
                <a:lnTo>
                  <a:pt x="2651121" y="2061062"/>
                </a:lnTo>
                <a:lnTo>
                  <a:pt x="2647947" y="2055342"/>
                </a:lnTo>
                <a:lnTo>
                  <a:pt x="2645090" y="2050258"/>
                </a:lnTo>
                <a:lnTo>
                  <a:pt x="2642868" y="2044856"/>
                </a:lnTo>
                <a:lnTo>
                  <a:pt x="2640329" y="2039454"/>
                </a:lnTo>
                <a:lnTo>
                  <a:pt x="2638742" y="2033416"/>
                </a:lnTo>
                <a:lnTo>
                  <a:pt x="2637789" y="2027696"/>
                </a:lnTo>
                <a:lnTo>
                  <a:pt x="2636520" y="2022294"/>
                </a:lnTo>
                <a:lnTo>
                  <a:pt x="2636202" y="2016256"/>
                </a:lnTo>
                <a:lnTo>
                  <a:pt x="2635885" y="2010854"/>
                </a:lnTo>
                <a:lnTo>
                  <a:pt x="2635250" y="2010854"/>
                </a:lnTo>
                <a:lnTo>
                  <a:pt x="2635250" y="1862137"/>
                </a:lnTo>
                <a:close/>
                <a:moveTo>
                  <a:pt x="3815353" y="1849331"/>
                </a:moveTo>
                <a:lnTo>
                  <a:pt x="3816061" y="1854393"/>
                </a:lnTo>
                <a:lnTo>
                  <a:pt x="3816350" y="1860279"/>
                </a:lnTo>
                <a:lnTo>
                  <a:pt x="3816061" y="1862137"/>
                </a:lnTo>
                <a:lnTo>
                  <a:pt x="3816061" y="1859040"/>
                </a:lnTo>
                <a:lnTo>
                  <a:pt x="3815773" y="1853154"/>
                </a:lnTo>
                <a:lnTo>
                  <a:pt x="3815353" y="1849331"/>
                </a:lnTo>
                <a:close/>
                <a:moveTo>
                  <a:pt x="2636143" y="1848861"/>
                </a:moveTo>
                <a:lnTo>
                  <a:pt x="2635885" y="1853247"/>
                </a:lnTo>
                <a:lnTo>
                  <a:pt x="2635250" y="1859280"/>
                </a:lnTo>
                <a:lnTo>
                  <a:pt x="2635250" y="1854517"/>
                </a:lnTo>
                <a:lnTo>
                  <a:pt x="2636143" y="1848861"/>
                </a:lnTo>
                <a:close/>
                <a:moveTo>
                  <a:pt x="3814618" y="1842622"/>
                </a:moveTo>
                <a:lnTo>
                  <a:pt x="3815195" y="1847888"/>
                </a:lnTo>
                <a:lnTo>
                  <a:pt x="3815353" y="1849331"/>
                </a:lnTo>
                <a:lnTo>
                  <a:pt x="3815195" y="1848198"/>
                </a:lnTo>
                <a:lnTo>
                  <a:pt x="3814618" y="1842622"/>
                </a:lnTo>
                <a:close/>
                <a:moveTo>
                  <a:pt x="2638425" y="1836737"/>
                </a:moveTo>
                <a:lnTo>
                  <a:pt x="2636838" y="1842770"/>
                </a:lnTo>
                <a:lnTo>
                  <a:pt x="2636202" y="1848485"/>
                </a:lnTo>
                <a:lnTo>
                  <a:pt x="2636143" y="1848861"/>
                </a:lnTo>
                <a:lnTo>
                  <a:pt x="2636202" y="1847850"/>
                </a:lnTo>
                <a:lnTo>
                  <a:pt x="2636838" y="1842452"/>
                </a:lnTo>
                <a:lnTo>
                  <a:pt x="2638425" y="1836737"/>
                </a:lnTo>
                <a:close/>
                <a:moveTo>
                  <a:pt x="3187700" y="1751012"/>
                </a:moveTo>
                <a:lnTo>
                  <a:pt x="3187700" y="1827212"/>
                </a:lnTo>
                <a:lnTo>
                  <a:pt x="3172031" y="1824063"/>
                </a:lnTo>
                <a:lnTo>
                  <a:pt x="3153163" y="1820285"/>
                </a:lnTo>
                <a:lnTo>
                  <a:pt x="3144209" y="1818396"/>
                </a:lnTo>
                <a:lnTo>
                  <a:pt x="3136535" y="1816191"/>
                </a:lnTo>
                <a:lnTo>
                  <a:pt x="3129179" y="1813987"/>
                </a:lnTo>
                <a:lnTo>
                  <a:pt x="3122144" y="1811153"/>
                </a:lnTo>
                <a:lnTo>
                  <a:pt x="3115749" y="1808005"/>
                </a:lnTo>
                <a:lnTo>
                  <a:pt x="3109673" y="1804541"/>
                </a:lnTo>
                <a:lnTo>
                  <a:pt x="3106475" y="1801707"/>
                </a:lnTo>
                <a:lnTo>
                  <a:pt x="3103917" y="1799503"/>
                </a:lnTo>
                <a:lnTo>
                  <a:pt x="3101998" y="1796669"/>
                </a:lnTo>
                <a:lnTo>
                  <a:pt x="3100399" y="1793835"/>
                </a:lnTo>
                <a:lnTo>
                  <a:pt x="3099120" y="1791001"/>
                </a:lnTo>
                <a:lnTo>
                  <a:pt x="3098800" y="1788167"/>
                </a:lnTo>
                <a:lnTo>
                  <a:pt x="3098800" y="1785334"/>
                </a:lnTo>
                <a:lnTo>
                  <a:pt x="3099120" y="1782500"/>
                </a:lnTo>
                <a:lnTo>
                  <a:pt x="3099759" y="1779351"/>
                </a:lnTo>
                <a:lnTo>
                  <a:pt x="3101358" y="1777147"/>
                </a:lnTo>
                <a:lnTo>
                  <a:pt x="3103597" y="1774313"/>
                </a:lnTo>
                <a:lnTo>
                  <a:pt x="3105835" y="1771794"/>
                </a:lnTo>
                <a:lnTo>
                  <a:pt x="3108713" y="1769275"/>
                </a:lnTo>
                <a:lnTo>
                  <a:pt x="3112231" y="1767386"/>
                </a:lnTo>
                <a:lnTo>
                  <a:pt x="3116068" y="1765182"/>
                </a:lnTo>
                <a:lnTo>
                  <a:pt x="3120545" y="1763607"/>
                </a:lnTo>
                <a:lnTo>
                  <a:pt x="3127581" y="1760773"/>
                </a:lnTo>
                <a:lnTo>
                  <a:pt x="3135255" y="1758884"/>
                </a:lnTo>
                <a:lnTo>
                  <a:pt x="3143250" y="1756680"/>
                </a:lnTo>
                <a:lnTo>
                  <a:pt x="3151564" y="1755106"/>
                </a:lnTo>
                <a:lnTo>
                  <a:pt x="3160199" y="1753531"/>
                </a:lnTo>
                <a:lnTo>
                  <a:pt x="3169472" y="1752587"/>
                </a:lnTo>
                <a:lnTo>
                  <a:pt x="3178426" y="1751642"/>
                </a:lnTo>
                <a:lnTo>
                  <a:pt x="3187700" y="1751012"/>
                </a:lnTo>
                <a:close/>
                <a:moveTo>
                  <a:pt x="3203106" y="1692876"/>
                </a:moveTo>
                <a:lnTo>
                  <a:pt x="3200250" y="1693193"/>
                </a:lnTo>
                <a:lnTo>
                  <a:pt x="3197710" y="1693827"/>
                </a:lnTo>
                <a:lnTo>
                  <a:pt x="3194854" y="1694144"/>
                </a:lnTo>
                <a:lnTo>
                  <a:pt x="3192949" y="1694778"/>
                </a:lnTo>
                <a:lnTo>
                  <a:pt x="3191045" y="1696045"/>
                </a:lnTo>
                <a:lnTo>
                  <a:pt x="3189458" y="1697313"/>
                </a:lnTo>
                <a:lnTo>
                  <a:pt x="3188506" y="1698581"/>
                </a:lnTo>
                <a:lnTo>
                  <a:pt x="3188188" y="1699532"/>
                </a:lnTo>
                <a:lnTo>
                  <a:pt x="3188188" y="1720450"/>
                </a:lnTo>
                <a:lnTo>
                  <a:pt x="3171684" y="1721718"/>
                </a:lnTo>
                <a:lnTo>
                  <a:pt x="3155179" y="1723620"/>
                </a:lnTo>
                <a:lnTo>
                  <a:pt x="3139309" y="1726155"/>
                </a:lnTo>
                <a:lnTo>
                  <a:pt x="3123756" y="1728691"/>
                </a:lnTo>
                <a:lnTo>
                  <a:pt x="3108838" y="1731860"/>
                </a:lnTo>
                <a:lnTo>
                  <a:pt x="3095190" y="1735347"/>
                </a:lnTo>
                <a:lnTo>
                  <a:pt x="3081542" y="1739784"/>
                </a:lnTo>
                <a:lnTo>
                  <a:pt x="3069480" y="1744538"/>
                </a:lnTo>
                <a:lnTo>
                  <a:pt x="3061228" y="1748342"/>
                </a:lnTo>
                <a:lnTo>
                  <a:pt x="3053293" y="1752462"/>
                </a:lnTo>
                <a:lnTo>
                  <a:pt x="3046310" y="1756582"/>
                </a:lnTo>
                <a:lnTo>
                  <a:pt x="3040280" y="1761019"/>
                </a:lnTo>
                <a:lnTo>
                  <a:pt x="3034884" y="1765774"/>
                </a:lnTo>
                <a:lnTo>
                  <a:pt x="3030440" y="1770528"/>
                </a:lnTo>
                <a:lnTo>
                  <a:pt x="3026949" y="1775282"/>
                </a:lnTo>
                <a:lnTo>
                  <a:pt x="3024092" y="1780353"/>
                </a:lnTo>
                <a:lnTo>
                  <a:pt x="3022505" y="1785107"/>
                </a:lnTo>
                <a:lnTo>
                  <a:pt x="3021235" y="1790179"/>
                </a:lnTo>
                <a:lnTo>
                  <a:pt x="3021235" y="1794933"/>
                </a:lnTo>
                <a:lnTo>
                  <a:pt x="3022505" y="1800004"/>
                </a:lnTo>
                <a:lnTo>
                  <a:pt x="3024092" y="1805075"/>
                </a:lnTo>
                <a:lnTo>
                  <a:pt x="3026949" y="1809829"/>
                </a:lnTo>
                <a:lnTo>
                  <a:pt x="3030758" y="1814583"/>
                </a:lnTo>
                <a:lnTo>
                  <a:pt x="3035519" y="1819338"/>
                </a:lnTo>
                <a:lnTo>
                  <a:pt x="3040597" y="1823775"/>
                </a:lnTo>
                <a:lnTo>
                  <a:pt x="3046310" y="1827578"/>
                </a:lnTo>
                <a:lnTo>
                  <a:pt x="3052976" y="1831065"/>
                </a:lnTo>
                <a:lnTo>
                  <a:pt x="3059958" y="1835185"/>
                </a:lnTo>
                <a:lnTo>
                  <a:pt x="3067893" y="1838354"/>
                </a:lnTo>
                <a:lnTo>
                  <a:pt x="3076146" y="1841524"/>
                </a:lnTo>
                <a:lnTo>
                  <a:pt x="3084716" y="1844059"/>
                </a:lnTo>
                <a:lnTo>
                  <a:pt x="3094555" y="1846595"/>
                </a:lnTo>
                <a:lnTo>
                  <a:pt x="3130104" y="1853885"/>
                </a:lnTo>
                <a:lnTo>
                  <a:pt x="3188188" y="1865929"/>
                </a:lnTo>
                <a:lnTo>
                  <a:pt x="3188188" y="1956259"/>
                </a:lnTo>
                <a:lnTo>
                  <a:pt x="3173588" y="1954357"/>
                </a:lnTo>
                <a:lnTo>
                  <a:pt x="3159305" y="1952455"/>
                </a:lnTo>
                <a:lnTo>
                  <a:pt x="3152005" y="1951187"/>
                </a:lnTo>
                <a:lnTo>
                  <a:pt x="3144070" y="1949603"/>
                </a:lnTo>
                <a:lnTo>
                  <a:pt x="3127565" y="1945799"/>
                </a:lnTo>
                <a:lnTo>
                  <a:pt x="3111695" y="1941362"/>
                </a:lnTo>
                <a:lnTo>
                  <a:pt x="3098681" y="1936608"/>
                </a:lnTo>
                <a:lnTo>
                  <a:pt x="3095190" y="1935657"/>
                </a:lnTo>
                <a:lnTo>
                  <a:pt x="3091699" y="1934072"/>
                </a:lnTo>
                <a:lnTo>
                  <a:pt x="3088842" y="1932805"/>
                </a:lnTo>
                <a:lnTo>
                  <a:pt x="3088524" y="1932488"/>
                </a:lnTo>
                <a:lnTo>
                  <a:pt x="3084398" y="1929952"/>
                </a:lnTo>
                <a:lnTo>
                  <a:pt x="3082176" y="1928684"/>
                </a:lnTo>
                <a:lnTo>
                  <a:pt x="3079637" y="1927733"/>
                </a:lnTo>
                <a:lnTo>
                  <a:pt x="3077415" y="1926783"/>
                </a:lnTo>
                <a:lnTo>
                  <a:pt x="3074559" y="1926149"/>
                </a:lnTo>
                <a:lnTo>
                  <a:pt x="3068211" y="1925198"/>
                </a:lnTo>
                <a:lnTo>
                  <a:pt x="3061863" y="1924881"/>
                </a:lnTo>
                <a:lnTo>
                  <a:pt x="3055197" y="1925515"/>
                </a:lnTo>
                <a:lnTo>
                  <a:pt x="3048532" y="1926466"/>
                </a:lnTo>
                <a:lnTo>
                  <a:pt x="3042184" y="1928050"/>
                </a:lnTo>
                <a:lnTo>
                  <a:pt x="3035836" y="1929952"/>
                </a:lnTo>
                <a:lnTo>
                  <a:pt x="3030123" y="1932488"/>
                </a:lnTo>
                <a:lnTo>
                  <a:pt x="3025044" y="1934706"/>
                </a:lnTo>
                <a:lnTo>
                  <a:pt x="3020918" y="1937559"/>
                </a:lnTo>
                <a:lnTo>
                  <a:pt x="3017427" y="1940728"/>
                </a:lnTo>
                <a:lnTo>
                  <a:pt x="3016157" y="1941679"/>
                </a:lnTo>
                <a:lnTo>
                  <a:pt x="3015522" y="1943264"/>
                </a:lnTo>
                <a:lnTo>
                  <a:pt x="3015205" y="1944849"/>
                </a:lnTo>
                <a:lnTo>
                  <a:pt x="3015205" y="1946116"/>
                </a:lnTo>
                <a:lnTo>
                  <a:pt x="3015205" y="1947701"/>
                </a:lnTo>
                <a:lnTo>
                  <a:pt x="3015840" y="1948969"/>
                </a:lnTo>
                <a:lnTo>
                  <a:pt x="3017109" y="1950554"/>
                </a:lnTo>
                <a:lnTo>
                  <a:pt x="3018696" y="1951504"/>
                </a:lnTo>
                <a:lnTo>
                  <a:pt x="3025044" y="1955625"/>
                </a:lnTo>
                <a:lnTo>
                  <a:pt x="3032027" y="1959428"/>
                </a:lnTo>
                <a:lnTo>
                  <a:pt x="3039962" y="1962915"/>
                </a:lnTo>
                <a:lnTo>
                  <a:pt x="3048532" y="1966084"/>
                </a:lnTo>
                <a:lnTo>
                  <a:pt x="3057737" y="1969253"/>
                </a:lnTo>
                <a:lnTo>
                  <a:pt x="3067576" y="1972106"/>
                </a:lnTo>
                <a:lnTo>
                  <a:pt x="3077733" y="1974959"/>
                </a:lnTo>
                <a:lnTo>
                  <a:pt x="3088842" y="1977177"/>
                </a:lnTo>
                <a:lnTo>
                  <a:pt x="3100268" y="1979713"/>
                </a:lnTo>
                <a:lnTo>
                  <a:pt x="3111695" y="1981614"/>
                </a:lnTo>
                <a:lnTo>
                  <a:pt x="3123756" y="1983516"/>
                </a:lnTo>
                <a:lnTo>
                  <a:pt x="3136452" y="1985101"/>
                </a:lnTo>
                <a:lnTo>
                  <a:pt x="3149148" y="1986369"/>
                </a:lnTo>
                <a:lnTo>
                  <a:pt x="3162162" y="1987636"/>
                </a:lnTo>
                <a:lnTo>
                  <a:pt x="3188188" y="1989538"/>
                </a:lnTo>
                <a:lnTo>
                  <a:pt x="3188188" y="2009823"/>
                </a:lnTo>
                <a:lnTo>
                  <a:pt x="3188506" y="2011407"/>
                </a:lnTo>
                <a:lnTo>
                  <a:pt x="3189458" y="2012675"/>
                </a:lnTo>
                <a:lnTo>
                  <a:pt x="3191045" y="2013626"/>
                </a:lnTo>
                <a:lnTo>
                  <a:pt x="3192949" y="2014577"/>
                </a:lnTo>
                <a:lnTo>
                  <a:pt x="3194854" y="2015528"/>
                </a:lnTo>
                <a:lnTo>
                  <a:pt x="3197710" y="2015845"/>
                </a:lnTo>
                <a:lnTo>
                  <a:pt x="3200250" y="2016162"/>
                </a:lnTo>
                <a:lnTo>
                  <a:pt x="3203106" y="2016479"/>
                </a:lnTo>
                <a:lnTo>
                  <a:pt x="3254843" y="2016479"/>
                </a:lnTo>
                <a:lnTo>
                  <a:pt x="3258017" y="2016162"/>
                </a:lnTo>
                <a:lnTo>
                  <a:pt x="3260556" y="2015845"/>
                </a:lnTo>
                <a:lnTo>
                  <a:pt x="3263413" y="2015528"/>
                </a:lnTo>
                <a:lnTo>
                  <a:pt x="3265317" y="2014577"/>
                </a:lnTo>
                <a:lnTo>
                  <a:pt x="3267539" y="2013626"/>
                </a:lnTo>
                <a:lnTo>
                  <a:pt x="3269126" y="2012675"/>
                </a:lnTo>
                <a:lnTo>
                  <a:pt x="3269761" y="2011407"/>
                </a:lnTo>
                <a:lnTo>
                  <a:pt x="3270078" y="2009823"/>
                </a:lnTo>
                <a:lnTo>
                  <a:pt x="3270078" y="1988587"/>
                </a:lnTo>
                <a:lnTo>
                  <a:pt x="3286265" y="1987636"/>
                </a:lnTo>
                <a:lnTo>
                  <a:pt x="3302136" y="1986369"/>
                </a:lnTo>
                <a:lnTo>
                  <a:pt x="3317371" y="1984467"/>
                </a:lnTo>
                <a:lnTo>
                  <a:pt x="3331971" y="1981931"/>
                </a:lnTo>
                <a:lnTo>
                  <a:pt x="3345937" y="1979079"/>
                </a:lnTo>
                <a:lnTo>
                  <a:pt x="3358950" y="1976543"/>
                </a:lnTo>
                <a:lnTo>
                  <a:pt x="3370694" y="1973057"/>
                </a:lnTo>
                <a:lnTo>
                  <a:pt x="3381486" y="1968937"/>
                </a:lnTo>
                <a:lnTo>
                  <a:pt x="3390056" y="1965450"/>
                </a:lnTo>
                <a:lnTo>
                  <a:pt x="3398308" y="1961964"/>
                </a:lnTo>
                <a:lnTo>
                  <a:pt x="3405291" y="1957843"/>
                </a:lnTo>
                <a:lnTo>
                  <a:pt x="3411956" y="1953723"/>
                </a:lnTo>
                <a:lnTo>
                  <a:pt x="3417670" y="1949286"/>
                </a:lnTo>
                <a:lnTo>
                  <a:pt x="3422748" y="1944849"/>
                </a:lnTo>
                <a:lnTo>
                  <a:pt x="3427192" y="1940094"/>
                </a:lnTo>
                <a:lnTo>
                  <a:pt x="3430683" y="1935657"/>
                </a:lnTo>
                <a:lnTo>
                  <a:pt x="3433540" y="1930903"/>
                </a:lnTo>
                <a:lnTo>
                  <a:pt x="3435444" y="1926149"/>
                </a:lnTo>
                <a:lnTo>
                  <a:pt x="3436396" y="1921078"/>
                </a:lnTo>
                <a:lnTo>
                  <a:pt x="3437031" y="1916323"/>
                </a:lnTo>
                <a:lnTo>
                  <a:pt x="3436079" y="1910935"/>
                </a:lnTo>
                <a:lnTo>
                  <a:pt x="3434492" y="1905864"/>
                </a:lnTo>
                <a:lnTo>
                  <a:pt x="3432270" y="1901110"/>
                </a:lnTo>
                <a:lnTo>
                  <a:pt x="3429096" y="1896039"/>
                </a:lnTo>
                <a:lnTo>
                  <a:pt x="3426557" y="1893820"/>
                </a:lnTo>
                <a:lnTo>
                  <a:pt x="3424335" y="1890968"/>
                </a:lnTo>
                <a:lnTo>
                  <a:pt x="3418304" y="1886530"/>
                </a:lnTo>
                <a:lnTo>
                  <a:pt x="3411639" y="1882093"/>
                </a:lnTo>
                <a:lnTo>
                  <a:pt x="3404339" y="1877973"/>
                </a:lnTo>
                <a:lnTo>
                  <a:pt x="3395451" y="1874169"/>
                </a:lnTo>
                <a:lnTo>
                  <a:pt x="3385929" y="1870683"/>
                </a:lnTo>
                <a:lnTo>
                  <a:pt x="3375772" y="1866880"/>
                </a:lnTo>
                <a:lnTo>
                  <a:pt x="3365298" y="1863710"/>
                </a:lnTo>
                <a:lnTo>
                  <a:pt x="3354189" y="1860541"/>
                </a:lnTo>
                <a:lnTo>
                  <a:pt x="3342763" y="1858005"/>
                </a:lnTo>
                <a:lnTo>
                  <a:pt x="3318640" y="1852300"/>
                </a:lnTo>
                <a:lnTo>
                  <a:pt x="3294200" y="1847546"/>
                </a:lnTo>
                <a:lnTo>
                  <a:pt x="3270078" y="1843426"/>
                </a:lnTo>
                <a:lnTo>
                  <a:pt x="3270078" y="1752779"/>
                </a:lnTo>
                <a:lnTo>
                  <a:pt x="3291026" y="1755631"/>
                </a:lnTo>
                <a:lnTo>
                  <a:pt x="3298961" y="1756582"/>
                </a:lnTo>
                <a:lnTo>
                  <a:pt x="3306896" y="1758801"/>
                </a:lnTo>
                <a:lnTo>
                  <a:pt x="3323719" y="1762921"/>
                </a:lnTo>
                <a:lnTo>
                  <a:pt x="3339589" y="1767992"/>
                </a:lnTo>
                <a:lnTo>
                  <a:pt x="3352920" y="1772746"/>
                </a:lnTo>
                <a:lnTo>
                  <a:pt x="3360537" y="1775599"/>
                </a:lnTo>
                <a:lnTo>
                  <a:pt x="3363076" y="1777184"/>
                </a:lnTo>
                <a:lnTo>
                  <a:pt x="3367203" y="1779402"/>
                </a:lnTo>
                <a:lnTo>
                  <a:pt x="3369424" y="1780670"/>
                </a:lnTo>
                <a:lnTo>
                  <a:pt x="3371964" y="1781938"/>
                </a:lnTo>
                <a:lnTo>
                  <a:pt x="3374186" y="1783206"/>
                </a:lnTo>
                <a:lnTo>
                  <a:pt x="3377042" y="1783523"/>
                </a:lnTo>
                <a:lnTo>
                  <a:pt x="3383390" y="1784157"/>
                </a:lnTo>
                <a:lnTo>
                  <a:pt x="3389738" y="1784790"/>
                </a:lnTo>
                <a:lnTo>
                  <a:pt x="3396404" y="1784157"/>
                </a:lnTo>
                <a:lnTo>
                  <a:pt x="3403069" y="1783206"/>
                </a:lnTo>
                <a:lnTo>
                  <a:pt x="3409417" y="1781621"/>
                </a:lnTo>
                <a:lnTo>
                  <a:pt x="3415765" y="1779402"/>
                </a:lnTo>
                <a:lnTo>
                  <a:pt x="3421478" y="1777184"/>
                </a:lnTo>
                <a:lnTo>
                  <a:pt x="3426557" y="1774965"/>
                </a:lnTo>
                <a:lnTo>
                  <a:pt x="3430683" y="1772113"/>
                </a:lnTo>
                <a:lnTo>
                  <a:pt x="3434174" y="1769260"/>
                </a:lnTo>
                <a:lnTo>
                  <a:pt x="3435127" y="1767675"/>
                </a:lnTo>
                <a:lnTo>
                  <a:pt x="3436079" y="1766091"/>
                </a:lnTo>
                <a:lnTo>
                  <a:pt x="3436396" y="1765140"/>
                </a:lnTo>
                <a:lnTo>
                  <a:pt x="3436396" y="1763555"/>
                </a:lnTo>
                <a:lnTo>
                  <a:pt x="3436079" y="1761970"/>
                </a:lnTo>
                <a:lnTo>
                  <a:pt x="3435761" y="1760702"/>
                </a:lnTo>
                <a:lnTo>
                  <a:pt x="3434492" y="1759118"/>
                </a:lnTo>
                <a:lnTo>
                  <a:pt x="3432905" y="1757850"/>
                </a:lnTo>
                <a:lnTo>
                  <a:pt x="3428144" y="1754997"/>
                </a:lnTo>
                <a:lnTo>
                  <a:pt x="3423065" y="1752145"/>
                </a:lnTo>
                <a:lnTo>
                  <a:pt x="3417352" y="1749292"/>
                </a:lnTo>
                <a:lnTo>
                  <a:pt x="3410369" y="1746440"/>
                </a:lnTo>
                <a:lnTo>
                  <a:pt x="3403386" y="1743587"/>
                </a:lnTo>
                <a:lnTo>
                  <a:pt x="3396404" y="1741369"/>
                </a:lnTo>
                <a:lnTo>
                  <a:pt x="3380534" y="1736614"/>
                </a:lnTo>
                <a:lnTo>
                  <a:pt x="3363711" y="1732177"/>
                </a:lnTo>
                <a:lnTo>
                  <a:pt x="3346572" y="1728374"/>
                </a:lnTo>
                <a:lnTo>
                  <a:pt x="3329749" y="1725204"/>
                </a:lnTo>
                <a:lnTo>
                  <a:pt x="3313562" y="1723303"/>
                </a:lnTo>
                <a:lnTo>
                  <a:pt x="3292296" y="1720767"/>
                </a:lnTo>
                <a:lnTo>
                  <a:pt x="3270078" y="1719182"/>
                </a:lnTo>
                <a:lnTo>
                  <a:pt x="3270078" y="1699532"/>
                </a:lnTo>
                <a:lnTo>
                  <a:pt x="3269761" y="1698581"/>
                </a:lnTo>
                <a:lnTo>
                  <a:pt x="3269126" y="1697313"/>
                </a:lnTo>
                <a:lnTo>
                  <a:pt x="3267539" y="1696045"/>
                </a:lnTo>
                <a:lnTo>
                  <a:pt x="3265317" y="1694778"/>
                </a:lnTo>
                <a:lnTo>
                  <a:pt x="3263413" y="1694144"/>
                </a:lnTo>
                <a:lnTo>
                  <a:pt x="3260556" y="1693827"/>
                </a:lnTo>
                <a:lnTo>
                  <a:pt x="3258017" y="1693193"/>
                </a:lnTo>
                <a:lnTo>
                  <a:pt x="3254843" y="1692876"/>
                </a:lnTo>
                <a:lnTo>
                  <a:pt x="3203106" y="1692876"/>
                </a:lnTo>
                <a:close/>
                <a:moveTo>
                  <a:pt x="3225959" y="1673225"/>
                </a:moveTo>
                <a:lnTo>
                  <a:pt x="3251986" y="1673542"/>
                </a:lnTo>
                <a:lnTo>
                  <a:pt x="3278013" y="1674493"/>
                </a:lnTo>
                <a:lnTo>
                  <a:pt x="3303722" y="1675444"/>
                </a:lnTo>
                <a:lnTo>
                  <a:pt x="3328480" y="1677028"/>
                </a:lnTo>
                <a:lnTo>
                  <a:pt x="3353237" y="1679247"/>
                </a:lnTo>
                <a:lnTo>
                  <a:pt x="3377360" y="1681466"/>
                </a:lnTo>
                <a:lnTo>
                  <a:pt x="3401165" y="1684318"/>
                </a:lnTo>
                <a:lnTo>
                  <a:pt x="3424335" y="1687805"/>
                </a:lnTo>
                <a:lnTo>
                  <a:pt x="3446870" y="1691291"/>
                </a:lnTo>
                <a:lnTo>
                  <a:pt x="3468771" y="1695411"/>
                </a:lnTo>
                <a:lnTo>
                  <a:pt x="3490037" y="1699532"/>
                </a:lnTo>
                <a:lnTo>
                  <a:pt x="3510668" y="1704286"/>
                </a:lnTo>
                <a:lnTo>
                  <a:pt x="3530664" y="1709357"/>
                </a:lnTo>
                <a:lnTo>
                  <a:pt x="3550026" y="1715062"/>
                </a:lnTo>
                <a:lnTo>
                  <a:pt x="3568752" y="1720450"/>
                </a:lnTo>
                <a:lnTo>
                  <a:pt x="3586527" y="1726789"/>
                </a:lnTo>
                <a:lnTo>
                  <a:pt x="3603349" y="1733128"/>
                </a:lnTo>
                <a:lnTo>
                  <a:pt x="3619219" y="1739467"/>
                </a:lnTo>
                <a:lnTo>
                  <a:pt x="3634454" y="1746440"/>
                </a:lnTo>
                <a:lnTo>
                  <a:pt x="3648738" y="1753413"/>
                </a:lnTo>
                <a:lnTo>
                  <a:pt x="3661751" y="1760702"/>
                </a:lnTo>
                <a:lnTo>
                  <a:pt x="3673812" y="1768626"/>
                </a:lnTo>
                <a:lnTo>
                  <a:pt x="3685239" y="1776550"/>
                </a:lnTo>
                <a:lnTo>
                  <a:pt x="3695713" y="1784157"/>
                </a:lnTo>
                <a:lnTo>
                  <a:pt x="3704600" y="1792397"/>
                </a:lnTo>
                <a:lnTo>
                  <a:pt x="3708726" y="1796834"/>
                </a:lnTo>
                <a:lnTo>
                  <a:pt x="3712535" y="1800955"/>
                </a:lnTo>
                <a:lnTo>
                  <a:pt x="3716027" y="1805075"/>
                </a:lnTo>
                <a:lnTo>
                  <a:pt x="3719518" y="1809512"/>
                </a:lnTo>
                <a:lnTo>
                  <a:pt x="3722375" y="1813950"/>
                </a:lnTo>
                <a:lnTo>
                  <a:pt x="3725231" y="1818704"/>
                </a:lnTo>
                <a:lnTo>
                  <a:pt x="3727453" y="1822824"/>
                </a:lnTo>
                <a:lnTo>
                  <a:pt x="3729357" y="1827261"/>
                </a:lnTo>
                <a:lnTo>
                  <a:pt x="3731579" y="1832015"/>
                </a:lnTo>
                <a:lnTo>
                  <a:pt x="3733166" y="1836136"/>
                </a:lnTo>
                <a:lnTo>
                  <a:pt x="3733801" y="1840890"/>
                </a:lnTo>
                <a:lnTo>
                  <a:pt x="3735071" y="1845644"/>
                </a:lnTo>
                <a:lnTo>
                  <a:pt x="3735388" y="1850081"/>
                </a:lnTo>
                <a:lnTo>
                  <a:pt x="3735388" y="1854836"/>
                </a:lnTo>
                <a:lnTo>
                  <a:pt x="3735388" y="1859590"/>
                </a:lnTo>
                <a:lnTo>
                  <a:pt x="3735071" y="1864344"/>
                </a:lnTo>
                <a:lnTo>
                  <a:pt x="3733801" y="1869098"/>
                </a:lnTo>
                <a:lnTo>
                  <a:pt x="3733166" y="1873219"/>
                </a:lnTo>
                <a:lnTo>
                  <a:pt x="3731579" y="1877973"/>
                </a:lnTo>
                <a:lnTo>
                  <a:pt x="3729357" y="1882727"/>
                </a:lnTo>
                <a:lnTo>
                  <a:pt x="3727453" y="1887164"/>
                </a:lnTo>
                <a:lnTo>
                  <a:pt x="3725231" y="1891285"/>
                </a:lnTo>
                <a:lnTo>
                  <a:pt x="3722375" y="1895722"/>
                </a:lnTo>
                <a:lnTo>
                  <a:pt x="3719518" y="1900476"/>
                </a:lnTo>
                <a:lnTo>
                  <a:pt x="3716027" y="1904913"/>
                </a:lnTo>
                <a:lnTo>
                  <a:pt x="3712535" y="1908717"/>
                </a:lnTo>
                <a:lnTo>
                  <a:pt x="3708726" y="1913154"/>
                </a:lnTo>
                <a:lnTo>
                  <a:pt x="3704600" y="1917274"/>
                </a:lnTo>
                <a:lnTo>
                  <a:pt x="3695713" y="1925515"/>
                </a:lnTo>
                <a:lnTo>
                  <a:pt x="3685239" y="1933438"/>
                </a:lnTo>
                <a:lnTo>
                  <a:pt x="3673812" y="1941362"/>
                </a:lnTo>
                <a:lnTo>
                  <a:pt x="3661751" y="1948969"/>
                </a:lnTo>
                <a:lnTo>
                  <a:pt x="3648738" y="1956259"/>
                </a:lnTo>
                <a:lnTo>
                  <a:pt x="3634454" y="1963548"/>
                </a:lnTo>
                <a:lnTo>
                  <a:pt x="3619219" y="1970521"/>
                </a:lnTo>
                <a:lnTo>
                  <a:pt x="3603349" y="1976860"/>
                </a:lnTo>
                <a:lnTo>
                  <a:pt x="3586527" y="1983199"/>
                </a:lnTo>
                <a:lnTo>
                  <a:pt x="3568752" y="1989538"/>
                </a:lnTo>
                <a:lnTo>
                  <a:pt x="3550026" y="1994926"/>
                </a:lnTo>
                <a:lnTo>
                  <a:pt x="3530664" y="2000631"/>
                </a:lnTo>
                <a:lnTo>
                  <a:pt x="3510668" y="2005702"/>
                </a:lnTo>
                <a:lnTo>
                  <a:pt x="3490037" y="2010457"/>
                </a:lnTo>
                <a:lnTo>
                  <a:pt x="3468771" y="2014577"/>
                </a:lnTo>
                <a:lnTo>
                  <a:pt x="3446870" y="2018697"/>
                </a:lnTo>
                <a:lnTo>
                  <a:pt x="3424335" y="2022184"/>
                </a:lnTo>
                <a:lnTo>
                  <a:pt x="3401165" y="2025670"/>
                </a:lnTo>
                <a:lnTo>
                  <a:pt x="3377360" y="2028523"/>
                </a:lnTo>
                <a:lnTo>
                  <a:pt x="3353237" y="2030741"/>
                </a:lnTo>
                <a:lnTo>
                  <a:pt x="3328480" y="2032643"/>
                </a:lnTo>
                <a:lnTo>
                  <a:pt x="3303722" y="2034228"/>
                </a:lnTo>
                <a:lnTo>
                  <a:pt x="3278013" y="2035495"/>
                </a:lnTo>
                <a:lnTo>
                  <a:pt x="3251986" y="2036446"/>
                </a:lnTo>
                <a:lnTo>
                  <a:pt x="3225959" y="2036763"/>
                </a:lnTo>
                <a:lnTo>
                  <a:pt x="3199615" y="2036446"/>
                </a:lnTo>
                <a:lnTo>
                  <a:pt x="3173905" y="2035495"/>
                </a:lnTo>
                <a:lnTo>
                  <a:pt x="3148196" y="2034228"/>
                </a:lnTo>
                <a:lnTo>
                  <a:pt x="3123121" y="2032643"/>
                </a:lnTo>
                <a:lnTo>
                  <a:pt x="3098681" y="2030741"/>
                </a:lnTo>
                <a:lnTo>
                  <a:pt x="3074241" y="2028523"/>
                </a:lnTo>
                <a:lnTo>
                  <a:pt x="3050436" y="2025670"/>
                </a:lnTo>
                <a:lnTo>
                  <a:pt x="3027584" y="2022184"/>
                </a:lnTo>
                <a:lnTo>
                  <a:pt x="3004731" y="2018697"/>
                </a:lnTo>
                <a:lnTo>
                  <a:pt x="2983147" y="2014577"/>
                </a:lnTo>
                <a:lnTo>
                  <a:pt x="2961564" y="2010457"/>
                </a:lnTo>
                <a:lnTo>
                  <a:pt x="2940933" y="2005702"/>
                </a:lnTo>
                <a:lnTo>
                  <a:pt x="2920937" y="2000631"/>
                </a:lnTo>
                <a:lnTo>
                  <a:pt x="2901575" y="1994926"/>
                </a:lnTo>
                <a:lnTo>
                  <a:pt x="2883483" y="1989538"/>
                </a:lnTo>
                <a:lnTo>
                  <a:pt x="2865709" y="1983199"/>
                </a:lnTo>
                <a:lnTo>
                  <a:pt x="2848569" y="1976860"/>
                </a:lnTo>
                <a:lnTo>
                  <a:pt x="2832382" y="1970521"/>
                </a:lnTo>
                <a:lnTo>
                  <a:pt x="2817464" y="1963548"/>
                </a:lnTo>
                <a:lnTo>
                  <a:pt x="2803181" y="1956259"/>
                </a:lnTo>
                <a:lnTo>
                  <a:pt x="2789850" y="1948969"/>
                </a:lnTo>
                <a:lnTo>
                  <a:pt x="2777789" y="1941362"/>
                </a:lnTo>
                <a:lnTo>
                  <a:pt x="2766362" y="1933438"/>
                </a:lnTo>
                <a:lnTo>
                  <a:pt x="2755888" y="1925515"/>
                </a:lnTo>
                <a:lnTo>
                  <a:pt x="2747001" y="1917274"/>
                </a:lnTo>
                <a:lnTo>
                  <a:pt x="2742875" y="1913154"/>
                </a:lnTo>
                <a:lnTo>
                  <a:pt x="2739066" y="1908717"/>
                </a:lnTo>
                <a:lnTo>
                  <a:pt x="2735574" y="1904913"/>
                </a:lnTo>
                <a:lnTo>
                  <a:pt x="2732400" y="1900476"/>
                </a:lnTo>
                <a:lnTo>
                  <a:pt x="2729226" y="1895722"/>
                </a:lnTo>
                <a:lnTo>
                  <a:pt x="2726370" y="1891285"/>
                </a:lnTo>
                <a:lnTo>
                  <a:pt x="2724148" y="1887164"/>
                </a:lnTo>
                <a:lnTo>
                  <a:pt x="2722244" y="1882727"/>
                </a:lnTo>
                <a:lnTo>
                  <a:pt x="2720022" y="1877973"/>
                </a:lnTo>
                <a:lnTo>
                  <a:pt x="2718435" y="1873219"/>
                </a:lnTo>
                <a:lnTo>
                  <a:pt x="2717800" y="1869098"/>
                </a:lnTo>
                <a:lnTo>
                  <a:pt x="2716530" y="1864344"/>
                </a:lnTo>
                <a:lnTo>
                  <a:pt x="2716213" y="1859590"/>
                </a:lnTo>
                <a:lnTo>
                  <a:pt x="2716213" y="1854836"/>
                </a:lnTo>
                <a:lnTo>
                  <a:pt x="2716213" y="1850081"/>
                </a:lnTo>
                <a:lnTo>
                  <a:pt x="2716530" y="1845644"/>
                </a:lnTo>
                <a:lnTo>
                  <a:pt x="2717800" y="1840890"/>
                </a:lnTo>
                <a:lnTo>
                  <a:pt x="2718435" y="1836136"/>
                </a:lnTo>
                <a:lnTo>
                  <a:pt x="2720022" y="1832015"/>
                </a:lnTo>
                <a:lnTo>
                  <a:pt x="2722244" y="1827261"/>
                </a:lnTo>
                <a:lnTo>
                  <a:pt x="2724148" y="1822824"/>
                </a:lnTo>
                <a:lnTo>
                  <a:pt x="2726370" y="1818704"/>
                </a:lnTo>
                <a:lnTo>
                  <a:pt x="2729226" y="1813950"/>
                </a:lnTo>
                <a:lnTo>
                  <a:pt x="2732400" y="1809512"/>
                </a:lnTo>
                <a:lnTo>
                  <a:pt x="2735574" y="1805075"/>
                </a:lnTo>
                <a:lnTo>
                  <a:pt x="2739066" y="1800955"/>
                </a:lnTo>
                <a:lnTo>
                  <a:pt x="2742875" y="1796834"/>
                </a:lnTo>
                <a:lnTo>
                  <a:pt x="2747001" y="1792397"/>
                </a:lnTo>
                <a:lnTo>
                  <a:pt x="2755888" y="1784157"/>
                </a:lnTo>
                <a:lnTo>
                  <a:pt x="2766362" y="1776550"/>
                </a:lnTo>
                <a:lnTo>
                  <a:pt x="2777789" y="1768626"/>
                </a:lnTo>
                <a:lnTo>
                  <a:pt x="2789850" y="1760702"/>
                </a:lnTo>
                <a:lnTo>
                  <a:pt x="2803181" y="1753413"/>
                </a:lnTo>
                <a:lnTo>
                  <a:pt x="2817464" y="1746440"/>
                </a:lnTo>
                <a:lnTo>
                  <a:pt x="2832382" y="1739467"/>
                </a:lnTo>
                <a:lnTo>
                  <a:pt x="2848569" y="1733128"/>
                </a:lnTo>
                <a:lnTo>
                  <a:pt x="2865709" y="1726789"/>
                </a:lnTo>
                <a:lnTo>
                  <a:pt x="2883483" y="1720450"/>
                </a:lnTo>
                <a:lnTo>
                  <a:pt x="2901575" y="1715062"/>
                </a:lnTo>
                <a:lnTo>
                  <a:pt x="2920937" y="1709357"/>
                </a:lnTo>
                <a:lnTo>
                  <a:pt x="2940933" y="1704286"/>
                </a:lnTo>
                <a:lnTo>
                  <a:pt x="2961564" y="1699532"/>
                </a:lnTo>
                <a:lnTo>
                  <a:pt x="2983147" y="1695411"/>
                </a:lnTo>
                <a:lnTo>
                  <a:pt x="3004731" y="1691291"/>
                </a:lnTo>
                <a:lnTo>
                  <a:pt x="3027584" y="1687805"/>
                </a:lnTo>
                <a:lnTo>
                  <a:pt x="3050436" y="1684318"/>
                </a:lnTo>
                <a:lnTo>
                  <a:pt x="3074241" y="1681466"/>
                </a:lnTo>
                <a:lnTo>
                  <a:pt x="3098681" y="1679247"/>
                </a:lnTo>
                <a:lnTo>
                  <a:pt x="3123121" y="1677028"/>
                </a:lnTo>
                <a:lnTo>
                  <a:pt x="3148196" y="1675444"/>
                </a:lnTo>
                <a:lnTo>
                  <a:pt x="3173905" y="1674493"/>
                </a:lnTo>
                <a:lnTo>
                  <a:pt x="3199615" y="1673542"/>
                </a:lnTo>
                <a:lnTo>
                  <a:pt x="3225959" y="1673225"/>
                </a:lnTo>
                <a:close/>
                <a:moveTo>
                  <a:pt x="3454389" y="0"/>
                </a:moveTo>
                <a:lnTo>
                  <a:pt x="3461374" y="0"/>
                </a:lnTo>
                <a:lnTo>
                  <a:pt x="3468995" y="635"/>
                </a:lnTo>
                <a:lnTo>
                  <a:pt x="3475981" y="1587"/>
                </a:lnTo>
                <a:lnTo>
                  <a:pt x="3482966" y="3174"/>
                </a:lnTo>
                <a:lnTo>
                  <a:pt x="3490270" y="5079"/>
                </a:lnTo>
                <a:lnTo>
                  <a:pt x="3497255" y="7300"/>
                </a:lnTo>
                <a:lnTo>
                  <a:pt x="3503923" y="9839"/>
                </a:lnTo>
                <a:lnTo>
                  <a:pt x="3510591" y="13013"/>
                </a:lnTo>
                <a:lnTo>
                  <a:pt x="3517259" y="16505"/>
                </a:lnTo>
                <a:lnTo>
                  <a:pt x="3523610" y="20314"/>
                </a:lnTo>
                <a:lnTo>
                  <a:pt x="3529643" y="24757"/>
                </a:lnTo>
                <a:lnTo>
                  <a:pt x="3535676" y="29518"/>
                </a:lnTo>
                <a:lnTo>
                  <a:pt x="3541074" y="34596"/>
                </a:lnTo>
                <a:lnTo>
                  <a:pt x="3546472" y="39992"/>
                </a:lnTo>
                <a:lnTo>
                  <a:pt x="3551235" y="45705"/>
                </a:lnTo>
                <a:lnTo>
                  <a:pt x="3555998" y="51418"/>
                </a:lnTo>
                <a:lnTo>
                  <a:pt x="3560443" y="57766"/>
                </a:lnTo>
                <a:lnTo>
                  <a:pt x="3564254" y="64113"/>
                </a:lnTo>
                <a:lnTo>
                  <a:pt x="3567746" y="70779"/>
                </a:lnTo>
                <a:lnTo>
                  <a:pt x="3570922" y="77444"/>
                </a:lnTo>
                <a:lnTo>
                  <a:pt x="3573462" y="84109"/>
                </a:lnTo>
                <a:lnTo>
                  <a:pt x="3575684" y="91410"/>
                </a:lnTo>
                <a:lnTo>
                  <a:pt x="3577590" y="98709"/>
                </a:lnTo>
                <a:lnTo>
                  <a:pt x="3579177" y="106009"/>
                </a:lnTo>
                <a:lnTo>
                  <a:pt x="3580448" y="113309"/>
                </a:lnTo>
                <a:lnTo>
                  <a:pt x="3580765" y="120927"/>
                </a:lnTo>
                <a:lnTo>
                  <a:pt x="3581400" y="128544"/>
                </a:lnTo>
                <a:lnTo>
                  <a:pt x="3580765" y="136162"/>
                </a:lnTo>
                <a:lnTo>
                  <a:pt x="3530913" y="1012801"/>
                </a:lnTo>
                <a:lnTo>
                  <a:pt x="3529960" y="1019149"/>
                </a:lnTo>
                <a:lnTo>
                  <a:pt x="3529326" y="1025814"/>
                </a:lnTo>
                <a:lnTo>
                  <a:pt x="3528055" y="1032162"/>
                </a:lnTo>
                <a:lnTo>
                  <a:pt x="3526785" y="1038510"/>
                </a:lnTo>
                <a:lnTo>
                  <a:pt x="3524880" y="1044541"/>
                </a:lnTo>
                <a:lnTo>
                  <a:pt x="3522975" y="1050254"/>
                </a:lnTo>
                <a:lnTo>
                  <a:pt x="3520434" y="1056284"/>
                </a:lnTo>
                <a:lnTo>
                  <a:pt x="3518212" y="1062315"/>
                </a:lnTo>
                <a:lnTo>
                  <a:pt x="3515354" y="1067710"/>
                </a:lnTo>
                <a:lnTo>
                  <a:pt x="3512179" y="1072789"/>
                </a:lnTo>
                <a:lnTo>
                  <a:pt x="3508686" y="1077867"/>
                </a:lnTo>
                <a:lnTo>
                  <a:pt x="3505193" y="1083263"/>
                </a:lnTo>
                <a:lnTo>
                  <a:pt x="3501700" y="1087706"/>
                </a:lnTo>
                <a:lnTo>
                  <a:pt x="3497572" y="1092467"/>
                </a:lnTo>
                <a:lnTo>
                  <a:pt x="3493445" y="1096910"/>
                </a:lnTo>
                <a:lnTo>
                  <a:pt x="3488999" y="1101354"/>
                </a:lnTo>
                <a:lnTo>
                  <a:pt x="3484554" y="1105163"/>
                </a:lnTo>
                <a:lnTo>
                  <a:pt x="3479791" y="1108654"/>
                </a:lnTo>
                <a:lnTo>
                  <a:pt x="3474710" y="1112463"/>
                </a:lnTo>
                <a:lnTo>
                  <a:pt x="3469630" y="1115319"/>
                </a:lnTo>
                <a:lnTo>
                  <a:pt x="3464550" y="1118493"/>
                </a:lnTo>
                <a:lnTo>
                  <a:pt x="3459152" y="1121350"/>
                </a:lnTo>
                <a:lnTo>
                  <a:pt x="3453436" y="1123889"/>
                </a:lnTo>
                <a:lnTo>
                  <a:pt x="3448038" y="1126111"/>
                </a:lnTo>
                <a:lnTo>
                  <a:pt x="3442005" y="1128015"/>
                </a:lnTo>
                <a:lnTo>
                  <a:pt x="3435972" y="1129602"/>
                </a:lnTo>
                <a:lnTo>
                  <a:pt x="3430256" y="1130871"/>
                </a:lnTo>
                <a:lnTo>
                  <a:pt x="3423906" y="1132141"/>
                </a:lnTo>
                <a:lnTo>
                  <a:pt x="3417873" y="1132776"/>
                </a:lnTo>
                <a:lnTo>
                  <a:pt x="3411522" y="1133093"/>
                </a:lnTo>
                <a:lnTo>
                  <a:pt x="3405490" y="1133093"/>
                </a:lnTo>
                <a:lnTo>
                  <a:pt x="3398504" y="1132776"/>
                </a:lnTo>
                <a:lnTo>
                  <a:pt x="3392471" y="1132458"/>
                </a:lnTo>
                <a:lnTo>
                  <a:pt x="3386120" y="1131189"/>
                </a:lnTo>
                <a:lnTo>
                  <a:pt x="3379770" y="1129919"/>
                </a:lnTo>
                <a:lnTo>
                  <a:pt x="3373736" y="1128332"/>
                </a:lnTo>
                <a:lnTo>
                  <a:pt x="3368021" y="1126745"/>
                </a:lnTo>
                <a:lnTo>
                  <a:pt x="3361988" y="1124524"/>
                </a:lnTo>
                <a:lnTo>
                  <a:pt x="3356590" y="1122302"/>
                </a:lnTo>
                <a:lnTo>
                  <a:pt x="3350874" y="1119763"/>
                </a:lnTo>
                <a:lnTo>
                  <a:pt x="3345476" y="1116589"/>
                </a:lnTo>
                <a:lnTo>
                  <a:pt x="3340396" y="1113415"/>
                </a:lnTo>
                <a:lnTo>
                  <a:pt x="3334998" y="1109924"/>
                </a:lnTo>
                <a:lnTo>
                  <a:pt x="3330553" y="1106432"/>
                </a:lnTo>
                <a:lnTo>
                  <a:pt x="3325790" y="1102306"/>
                </a:lnTo>
                <a:lnTo>
                  <a:pt x="3321344" y="1098497"/>
                </a:lnTo>
                <a:lnTo>
                  <a:pt x="3316899" y="1094054"/>
                </a:lnTo>
                <a:lnTo>
                  <a:pt x="3312771" y="1089293"/>
                </a:lnTo>
                <a:lnTo>
                  <a:pt x="3308961" y="1084849"/>
                </a:lnTo>
                <a:lnTo>
                  <a:pt x="3305150" y="1080089"/>
                </a:lnTo>
                <a:lnTo>
                  <a:pt x="3301975" y="1074693"/>
                </a:lnTo>
                <a:lnTo>
                  <a:pt x="3298482" y="1069615"/>
                </a:lnTo>
                <a:lnTo>
                  <a:pt x="3295625" y="1064219"/>
                </a:lnTo>
                <a:lnTo>
                  <a:pt x="3293084" y="1058823"/>
                </a:lnTo>
                <a:lnTo>
                  <a:pt x="3290544" y="1053110"/>
                </a:lnTo>
                <a:lnTo>
                  <a:pt x="3288639" y="1047397"/>
                </a:lnTo>
                <a:lnTo>
                  <a:pt x="3286734" y="1041367"/>
                </a:lnTo>
                <a:lnTo>
                  <a:pt x="3285146" y="1035019"/>
                </a:lnTo>
                <a:lnTo>
                  <a:pt x="3283558" y="1028988"/>
                </a:lnTo>
                <a:lnTo>
                  <a:pt x="3282606" y="1022640"/>
                </a:lnTo>
                <a:lnTo>
                  <a:pt x="3281971" y="1015975"/>
                </a:lnTo>
                <a:lnTo>
                  <a:pt x="3281654" y="1009627"/>
                </a:lnTo>
                <a:lnTo>
                  <a:pt x="3281018" y="1003597"/>
                </a:lnTo>
                <a:lnTo>
                  <a:pt x="3281654" y="996614"/>
                </a:lnTo>
                <a:lnTo>
                  <a:pt x="3306103" y="573529"/>
                </a:lnTo>
                <a:lnTo>
                  <a:pt x="3299118" y="568768"/>
                </a:lnTo>
                <a:lnTo>
                  <a:pt x="2057582" y="2162081"/>
                </a:lnTo>
                <a:lnTo>
                  <a:pt x="2052502" y="2168112"/>
                </a:lnTo>
                <a:lnTo>
                  <a:pt x="2047422" y="2173825"/>
                </a:lnTo>
                <a:lnTo>
                  <a:pt x="2042024" y="2178903"/>
                </a:lnTo>
                <a:lnTo>
                  <a:pt x="2036626" y="2183981"/>
                </a:lnTo>
                <a:lnTo>
                  <a:pt x="2030592" y="2188742"/>
                </a:lnTo>
                <a:lnTo>
                  <a:pt x="2024877" y="2193186"/>
                </a:lnTo>
                <a:lnTo>
                  <a:pt x="2018844" y="2197629"/>
                </a:lnTo>
                <a:lnTo>
                  <a:pt x="2012493" y="2201121"/>
                </a:lnTo>
                <a:lnTo>
                  <a:pt x="2006143" y="2204612"/>
                </a:lnTo>
                <a:lnTo>
                  <a:pt x="1999475" y="2207786"/>
                </a:lnTo>
                <a:lnTo>
                  <a:pt x="1992807" y="2210642"/>
                </a:lnTo>
                <a:lnTo>
                  <a:pt x="1986139" y="2213182"/>
                </a:lnTo>
                <a:lnTo>
                  <a:pt x="1979470" y="2215403"/>
                </a:lnTo>
                <a:lnTo>
                  <a:pt x="1972485" y="2217308"/>
                </a:lnTo>
                <a:lnTo>
                  <a:pt x="1965499" y="2218577"/>
                </a:lnTo>
                <a:lnTo>
                  <a:pt x="1958514" y="2219529"/>
                </a:lnTo>
                <a:lnTo>
                  <a:pt x="1951528" y="2220482"/>
                </a:lnTo>
                <a:lnTo>
                  <a:pt x="1944225" y="2221116"/>
                </a:lnTo>
                <a:lnTo>
                  <a:pt x="1937239" y="2221116"/>
                </a:lnTo>
                <a:lnTo>
                  <a:pt x="1929619" y="2221116"/>
                </a:lnTo>
                <a:lnTo>
                  <a:pt x="1922633" y="2220482"/>
                </a:lnTo>
                <a:lnTo>
                  <a:pt x="1915647" y="2219529"/>
                </a:lnTo>
                <a:lnTo>
                  <a:pt x="1908344" y="2218577"/>
                </a:lnTo>
                <a:lnTo>
                  <a:pt x="1901358" y="2216990"/>
                </a:lnTo>
                <a:lnTo>
                  <a:pt x="1894690" y="2214769"/>
                </a:lnTo>
                <a:lnTo>
                  <a:pt x="1887387" y="2212547"/>
                </a:lnTo>
                <a:lnTo>
                  <a:pt x="1880402" y="2210008"/>
                </a:lnTo>
                <a:lnTo>
                  <a:pt x="1873734" y="2207151"/>
                </a:lnTo>
                <a:lnTo>
                  <a:pt x="1867066" y="2203977"/>
                </a:lnTo>
                <a:lnTo>
                  <a:pt x="1860715" y="2199851"/>
                </a:lnTo>
                <a:lnTo>
                  <a:pt x="1854047" y="2196042"/>
                </a:lnTo>
                <a:lnTo>
                  <a:pt x="1847696" y="2191599"/>
                </a:lnTo>
                <a:lnTo>
                  <a:pt x="1229469" y="1731062"/>
                </a:lnTo>
                <a:lnTo>
                  <a:pt x="271487" y="2768937"/>
                </a:lnTo>
                <a:lnTo>
                  <a:pt x="266406" y="2774967"/>
                </a:lnTo>
                <a:lnTo>
                  <a:pt x="260691" y="2780680"/>
                </a:lnTo>
                <a:lnTo>
                  <a:pt x="254975" y="2785759"/>
                </a:lnTo>
                <a:lnTo>
                  <a:pt x="248942" y="2791154"/>
                </a:lnTo>
                <a:lnTo>
                  <a:pt x="242592" y="2795915"/>
                </a:lnTo>
                <a:lnTo>
                  <a:pt x="236241" y="2800041"/>
                </a:lnTo>
                <a:lnTo>
                  <a:pt x="230208" y="2804167"/>
                </a:lnTo>
                <a:lnTo>
                  <a:pt x="223223" y="2807659"/>
                </a:lnTo>
                <a:lnTo>
                  <a:pt x="216554" y="2810833"/>
                </a:lnTo>
                <a:lnTo>
                  <a:pt x="209886" y="2814007"/>
                </a:lnTo>
                <a:lnTo>
                  <a:pt x="202901" y="2816228"/>
                </a:lnTo>
                <a:lnTo>
                  <a:pt x="195915" y="2818767"/>
                </a:lnTo>
                <a:lnTo>
                  <a:pt x="188612" y="2820354"/>
                </a:lnTo>
                <a:lnTo>
                  <a:pt x="181309" y="2821941"/>
                </a:lnTo>
                <a:lnTo>
                  <a:pt x="174006" y="2822894"/>
                </a:lnTo>
                <a:lnTo>
                  <a:pt x="166703" y="2823846"/>
                </a:lnTo>
                <a:lnTo>
                  <a:pt x="159082" y="2824163"/>
                </a:lnTo>
                <a:lnTo>
                  <a:pt x="152096" y="2824163"/>
                </a:lnTo>
                <a:lnTo>
                  <a:pt x="144476" y="2823846"/>
                </a:lnTo>
                <a:lnTo>
                  <a:pt x="136855" y="2823528"/>
                </a:lnTo>
                <a:lnTo>
                  <a:pt x="129552" y="2822259"/>
                </a:lnTo>
                <a:lnTo>
                  <a:pt x="122249" y="2820672"/>
                </a:lnTo>
                <a:lnTo>
                  <a:pt x="114945" y="2819085"/>
                </a:lnTo>
                <a:lnTo>
                  <a:pt x="107642" y="2816546"/>
                </a:lnTo>
                <a:lnTo>
                  <a:pt x="100657" y="2814324"/>
                </a:lnTo>
                <a:lnTo>
                  <a:pt x="93671" y="2811467"/>
                </a:lnTo>
                <a:lnTo>
                  <a:pt x="87003" y="2807976"/>
                </a:lnTo>
                <a:lnTo>
                  <a:pt x="80335" y="2804485"/>
                </a:lnTo>
                <a:lnTo>
                  <a:pt x="73349" y="2800359"/>
                </a:lnTo>
                <a:lnTo>
                  <a:pt x="66681" y="2796233"/>
                </a:lnTo>
                <a:lnTo>
                  <a:pt x="60331" y="2791472"/>
                </a:lnTo>
                <a:lnTo>
                  <a:pt x="54298" y="2785759"/>
                </a:lnTo>
                <a:lnTo>
                  <a:pt x="48265" y="2780680"/>
                </a:lnTo>
                <a:lnTo>
                  <a:pt x="42867" y="2774967"/>
                </a:lnTo>
                <a:lnTo>
                  <a:pt x="37469" y="2768937"/>
                </a:lnTo>
                <a:lnTo>
                  <a:pt x="32388" y="2762906"/>
                </a:lnTo>
                <a:lnTo>
                  <a:pt x="28260" y="2756876"/>
                </a:lnTo>
                <a:lnTo>
                  <a:pt x="23815" y="2749893"/>
                </a:lnTo>
                <a:lnTo>
                  <a:pt x="19687" y="2743228"/>
                </a:lnTo>
                <a:lnTo>
                  <a:pt x="16194" y="2736563"/>
                </a:lnTo>
                <a:lnTo>
                  <a:pt x="13019" y="2729580"/>
                </a:lnTo>
                <a:lnTo>
                  <a:pt x="10479" y="2722280"/>
                </a:lnTo>
                <a:lnTo>
                  <a:pt x="7938" y="2715297"/>
                </a:lnTo>
                <a:lnTo>
                  <a:pt x="5716" y="2708315"/>
                </a:lnTo>
                <a:lnTo>
                  <a:pt x="3811" y="2700697"/>
                </a:lnTo>
                <a:lnTo>
                  <a:pt x="2540" y="2693080"/>
                </a:lnTo>
                <a:lnTo>
                  <a:pt x="1270" y="2685780"/>
                </a:lnTo>
                <a:lnTo>
                  <a:pt x="635" y="2678162"/>
                </a:lnTo>
                <a:lnTo>
                  <a:pt x="0" y="2670228"/>
                </a:lnTo>
                <a:lnTo>
                  <a:pt x="0" y="2662927"/>
                </a:lnTo>
                <a:lnTo>
                  <a:pt x="0" y="2655310"/>
                </a:lnTo>
                <a:lnTo>
                  <a:pt x="953" y="2648010"/>
                </a:lnTo>
                <a:lnTo>
                  <a:pt x="1588" y="2640075"/>
                </a:lnTo>
                <a:lnTo>
                  <a:pt x="3176" y="2632458"/>
                </a:lnTo>
                <a:lnTo>
                  <a:pt x="4763" y="2625158"/>
                </a:lnTo>
                <a:lnTo>
                  <a:pt x="6668" y="2617858"/>
                </a:lnTo>
                <a:lnTo>
                  <a:pt x="9526" y="2610558"/>
                </a:lnTo>
                <a:lnTo>
                  <a:pt x="12384" y="2603258"/>
                </a:lnTo>
                <a:lnTo>
                  <a:pt x="15559" y="2596275"/>
                </a:lnTo>
                <a:lnTo>
                  <a:pt x="19052" y="2588975"/>
                </a:lnTo>
                <a:lnTo>
                  <a:pt x="22545" y="2582310"/>
                </a:lnTo>
                <a:lnTo>
                  <a:pt x="26990" y="2575644"/>
                </a:lnTo>
                <a:lnTo>
                  <a:pt x="31753" y="2569297"/>
                </a:lnTo>
                <a:lnTo>
                  <a:pt x="36516" y="2562631"/>
                </a:lnTo>
                <a:lnTo>
                  <a:pt x="1086264" y="1414621"/>
                </a:lnTo>
                <a:lnTo>
                  <a:pt x="1091027" y="1408908"/>
                </a:lnTo>
                <a:lnTo>
                  <a:pt x="1096742" y="1403829"/>
                </a:lnTo>
                <a:lnTo>
                  <a:pt x="1101823" y="1398751"/>
                </a:lnTo>
                <a:lnTo>
                  <a:pt x="1107221" y="1393990"/>
                </a:lnTo>
                <a:lnTo>
                  <a:pt x="1113254" y="1389229"/>
                </a:lnTo>
                <a:lnTo>
                  <a:pt x="1119287" y="1385103"/>
                </a:lnTo>
                <a:lnTo>
                  <a:pt x="1125002" y="1381295"/>
                </a:lnTo>
                <a:lnTo>
                  <a:pt x="1131353" y="1377803"/>
                </a:lnTo>
                <a:lnTo>
                  <a:pt x="1137703" y="1374629"/>
                </a:lnTo>
                <a:lnTo>
                  <a:pt x="1144054" y="1371455"/>
                </a:lnTo>
                <a:lnTo>
                  <a:pt x="1150722" y="1368599"/>
                </a:lnTo>
                <a:lnTo>
                  <a:pt x="1157390" y="1366694"/>
                </a:lnTo>
                <a:lnTo>
                  <a:pt x="1164058" y="1364790"/>
                </a:lnTo>
                <a:lnTo>
                  <a:pt x="1170726" y="1362568"/>
                </a:lnTo>
                <a:lnTo>
                  <a:pt x="1177394" y="1361616"/>
                </a:lnTo>
                <a:lnTo>
                  <a:pt x="1184698" y="1360347"/>
                </a:lnTo>
                <a:lnTo>
                  <a:pt x="1191683" y="1360029"/>
                </a:lnTo>
                <a:lnTo>
                  <a:pt x="1198351" y="1359712"/>
                </a:lnTo>
                <a:lnTo>
                  <a:pt x="1205654" y="1359077"/>
                </a:lnTo>
                <a:lnTo>
                  <a:pt x="1212640" y="1359712"/>
                </a:lnTo>
                <a:lnTo>
                  <a:pt x="1219626" y="1360347"/>
                </a:lnTo>
                <a:lnTo>
                  <a:pt x="1226294" y="1361299"/>
                </a:lnTo>
                <a:lnTo>
                  <a:pt x="1233597" y="1362251"/>
                </a:lnTo>
                <a:lnTo>
                  <a:pt x="1240582" y="1363838"/>
                </a:lnTo>
                <a:lnTo>
                  <a:pt x="1247251" y="1365742"/>
                </a:lnTo>
                <a:lnTo>
                  <a:pt x="1253919" y="1368281"/>
                </a:lnTo>
                <a:lnTo>
                  <a:pt x="1260904" y="1371138"/>
                </a:lnTo>
                <a:lnTo>
                  <a:pt x="1267572" y="1373677"/>
                </a:lnTo>
                <a:lnTo>
                  <a:pt x="1274240" y="1376851"/>
                </a:lnTo>
                <a:lnTo>
                  <a:pt x="1280591" y="1380977"/>
                </a:lnTo>
                <a:lnTo>
                  <a:pt x="1286942" y="1384786"/>
                </a:lnTo>
                <a:lnTo>
                  <a:pt x="1292975" y="1389229"/>
                </a:lnTo>
                <a:lnTo>
                  <a:pt x="1907709" y="1846910"/>
                </a:lnTo>
                <a:lnTo>
                  <a:pt x="3043507" y="389124"/>
                </a:lnTo>
                <a:lnTo>
                  <a:pt x="3023186" y="374841"/>
                </a:lnTo>
                <a:lnTo>
                  <a:pt x="2660568" y="470377"/>
                </a:lnTo>
                <a:lnTo>
                  <a:pt x="2654853" y="471646"/>
                </a:lnTo>
                <a:lnTo>
                  <a:pt x="2648502" y="472598"/>
                </a:lnTo>
                <a:lnTo>
                  <a:pt x="2642152" y="473551"/>
                </a:lnTo>
                <a:lnTo>
                  <a:pt x="2635801" y="473868"/>
                </a:lnTo>
                <a:lnTo>
                  <a:pt x="2629450" y="474185"/>
                </a:lnTo>
                <a:lnTo>
                  <a:pt x="2623418" y="473868"/>
                </a:lnTo>
                <a:lnTo>
                  <a:pt x="2617384" y="473551"/>
                </a:lnTo>
                <a:lnTo>
                  <a:pt x="2611352" y="472598"/>
                </a:lnTo>
                <a:lnTo>
                  <a:pt x="2605318" y="471964"/>
                </a:lnTo>
                <a:lnTo>
                  <a:pt x="2599603" y="470377"/>
                </a:lnTo>
                <a:lnTo>
                  <a:pt x="2593570" y="468790"/>
                </a:lnTo>
                <a:lnTo>
                  <a:pt x="2587537" y="466885"/>
                </a:lnTo>
                <a:lnTo>
                  <a:pt x="2582139" y="464346"/>
                </a:lnTo>
                <a:lnTo>
                  <a:pt x="2576741" y="462124"/>
                </a:lnTo>
                <a:lnTo>
                  <a:pt x="2571660" y="459268"/>
                </a:lnTo>
                <a:lnTo>
                  <a:pt x="2565945" y="456094"/>
                </a:lnTo>
                <a:lnTo>
                  <a:pt x="2560864" y="452920"/>
                </a:lnTo>
                <a:lnTo>
                  <a:pt x="2556102" y="449429"/>
                </a:lnTo>
                <a:lnTo>
                  <a:pt x="2551339" y="445937"/>
                </a:lnTo>
                <a:lnTo>
                  <a:pt x="2546576" y="441811"/>
                </a:lnTo>
                <a:lnTo>
                  <a:pt x="2542448" y="437685"/>
                </a:lnTo>
                <a:lnTo>
                  <a:pt x="2538002" y="433242"/>
                </a:lnTo>
                <a:lnTo>
                  <a:pt x="2533875" y="428481"/>
                </a:lnTo>
                <a:lnTo>
                  <a:pt x="2530064" y="423402"/>
                </a:lnTo>
                <a:lnTo>
                  <a:pt x="2526572" y="418324"/>
                </a:lnTo>
                <a:lnTo>
                  <a:pt x="2523396" y="413246"/>
                </a:lnTo>
                <a:lnTo>
                  <a:pt x="2520221" y="407533"/>
                </a:lnTo>
                <a:lnTo>
                  <a:pt x="2517363" y="402137"/>
                </a:lnTo>
                <a:lnTo>
                  <a:pt x="2514823" y="396107"/>
                </a:lnTo>
                <a:lnTo>
                  <a:pt x="2512283" y="390394"/>
                </a:lnTo>
                <a:lnTo>
                  <a:pt x="2510378" y="384046"/>
                </a:lnTo>
                <a:lnTo>
                  <a:pt x="2508472" y="377698"/>
                </a:lnTo>
                <a:lnTo>
                  <a:pt x="2507202" y="371350"/>
                </a:lnTo>
                <a:lnTo>
                  <a:pt x="2505932" y="364685"/>
                </a:lnTo>
                <a:lnTo>
                  <a:pt x="2505297" y="358337"/>
                </a:lnTo>
                <a:lnTo>
                  <a:pt x="2504980" y="351989"/>
                </a:lnTo>
                <a:lnTo>
                  <a:pt x="2504344" y="345641"/>
                </a:lnTo>
                <a:lnTo>
                  <a:pt x="2504344" y="339293"/>
                </a:lnTo>
                <a:lnTo>
                  <a:pt x="2505297" y="332946"/>
                </a:lnTo>
                <a:lnTo>
                  <a:pt x="2505615" y="326915"/>
                </a:lnTo>
                <a:lnTo>
                  <a:pt x="2506885" y="320567"/>
                </a:lnTo>
                <a:lnTo>
                  <a:pt x="2508155" y="314537"/>
                </a:lnTo>
                <a:lnTo>
                  <a:pt x="2509425" y="308506"/>
                </a:lnTo>
                <a:lnTo>
                  <a:pt x="2511648" y="302793"/>
                </a:lnTo>
                <a:lnTo>
                  <a:pt x="2513870" y="296763"/>
                </a:lnTo>
                <a:lnTo>
                  <a:pt x="2516410" y="291367"/>
                </a:lnTo>
                <a:lnTo>
                  <a:pt x="2518633" y="285654"/>
                </a:lnTo>
                <a:lnTo>
                  <a:pt x="2521808" y="280576"/>
                </a:lnTo>
                <a:lnTo>
                  <a:pt x="2524984" y="275180"/>
                </a:lnTo>
                <a:lnTo>
                  <a:pt x="2528159" y="270102"/>
                </a:lnTo>
                <a:lnTo>
                  <a:pt x="2531970" y="265341"/>
                </a:lnTo>
                <a:lnTo>
                  <a:pt x="2535462" y="260580"/>
                </a:lnTo>
                <a:lnTo>
                  <a:pt x="2539908" y="256136"/>
                </a:lnTo>
                <a:lnTo>
                  <a:pt x="2544353" y="251693"/>
                </a:lnTo>
                <a:lnTo>
                  <a:pt x="2548481" y="247567"/>
                </a:lnTo>
                <a:lnTo>
                  <a:pt x="2553244" y="243441"/>
                </a:lnTo>
                <a:lnTo>
                  <a:pt x="2558642" y="239949"/>
                </a:lnTo>
                <a:lnTo>
                  <a:pt x="2563722" y="236458"/>
                </a:lnTo>
                <a:lnTo>
                  <a:pt x="2568803" y="233284"/>
                </a:lnTo>
                <a:lnTo>
                  <a:pt x="2574201" y="230428"/>
                </a:lnTo>
                <a:lnTo>
                  <a:pt x="2579916" y="227889"/>
                </a:lnTo>
                <a:lnTo>
                  <a:pt x="2585632" y="225349"/>
                </a:lnTo>
                <a:lnTo>
                  <a:pt x="2591982" y="223445"/>
                </a:lnTo>
                <a:lnTo>
                  <a:pt x="2598015" y="221541"/>
                </a:lnTo>
                <a:lnTo>
                  <a:pt x="3425176" y="4126"/>
                </a:lnTo>
                <a:lnTo>
                  <a:pt x="3432162" y="2222"/>
                </a:lnTo>
                <a:lnTo>
                  <a:pt x="3439782" y="952"/>
                </a:lnTo>
                <a:lnTo>
                  <a:pt x="3446768" y="318"/>
                </a:lnTo>
                <a:lnTo>
                  <a:pt x="3454389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chemeClr val="bg1"/>
              </a:solidFill>
              <a:ea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 advTm="0">
        <p14:switch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750"/>
                            </p:stCondLst>
                            <p:childTnLst>
                              <p:par>
                                <p:cTn id="2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7" grpId="0"/>
      <p:bldP spid="23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552971" y="324163"/>
            <a:ext cx="604358" cy="216024"/>
            <a:chOff x="264939" y="188640"/>
            <a:chExt cx="604358" cy="216024"/>
          </a:xfrm>
        </p:grpSpPr>
        <p:sp>
          <p:nvSpPr>
            <p:cNvPr id="9" name="燕尾形 8"/>
            <p:cNvSpPr/>
            <p:nvPr/>
          </p:nvSpPr>
          <p:spPr>
            <a:xfrm>
              <a:off x="264939" y="188640"/>
              <a:ext cx="216024" cy="216024"/>
            </a:xfrm>
            <a:prstGeom prst="chevron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燕尾形 9"/>
            <p:cNvSpPr/>
            <p:nvPr/>
          </p:nvSpPr>
          <p:spPr>
            <a:xfrm>
              <a:off x="454914" y="188640"/>
              <a:ext cx="216024" cy="216024"/>
            </a:xfrm>
            <a:prstGeom prst="chevron">
              <a:avLst/>
            </a:prstGeom>
            <a:solidFill>
              <a:schemeClr val="accent5">
                <a:lumMod val="75000"/>
                <a:alpha val="69804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燕尾形 10"/>
            <p:cNvSpPr/>
            <p:nvPr/>
          </p:nvSpPr>
          <p:spPr>
            <a:xfrm>
              <a:off x="653273" y="188640"/>
              <a:ext cx="216024" cy="216024"/>
            </a:xfrm>
            <a:prstGeom prst="chevron">
              <a:avLst/>
            </a:prstGeom>
            <a:solidFill>
              <a:schemeClr val="accent5">
                <a:lumMod val="75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2" name="文本框 9"/>
          <p:cNvSpPr txBox="1"/>
          <p:nvPr/>
        </p:nvSpPr>
        <p:spPr>
          <a:xfrm>
            <a:off x="1345059" y="243662"/>
            <a:ext cx="2232248" cy="37702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sz="20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点击输入标题内容</a:t>
            </a:r>
            <a:endParaRPr lang="zh-CN" altLang="en-US" sz="2400" b="1" dirty="0">
              <a:solidFill>
                <a:schemeClr val="accent5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1417067" y="620688"/>
            <a:ext cx="964907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标注 13"/>
          <p:cNvSpPr/>
          <p:nvPr/>
        </p:nvSpPr>
        <p:spPr>
          <a:xfrm>
            <a:off x="10911596" y="260648"/>
            <a:ext cx="442575" cy="296525"/>
          </a:xfrm>
          <a:prstGeom prst="wedgeRectCallou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latin typeface="Impact MT Std" pitchFamily="34" charset="0"/>
            </a:endParaRPr>
          </a:p>
        </p:txBody>
      </p:sp>
      <p:sp>
        <p:nvSpPr>
          <p:cNvPr id="15" name="矩形 3"/>
          <p:cNvSpPr>
            <a:spLocks noChangeArrowheads="1"/>
          </p:cNvSpPr>
          <p:nvPr/>
        </p:nvSpPr>
        <p:spPr bwMode="auto">
          <a:xfrm>
            <a:off x="10911595" y="260648"/>
            <a:ext cx="442575" cy="3154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3" tIns="34287" rIns="68573" bIns="34287">
            <a:spAutoFit/>
          </a:bodyPr>
          <a:lstStyle/>
          <a:p>
            <a:pPr algn="ctr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600" b="1" dirty="0">
                <a:solidFill>
                  <a:schemeClr val="bg1"/>
                </a:solidFill>
                <a:latin typeface="Impact MT Std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34</a:t>
            </a:r>
            <a:endParaRPr lang="zh-CN" altLang="en-US" sz="1600" b="1" dirty="0">
              <a:solidFill>
                <a:schemeClr val="bg1"/>
              </a:solidFill>
              <a:latin typeface="Impact MT Std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aphicFrame>
        <p:nvGraphicFramePr>
          <p:cNvPr id="18" name="图表 17"/>
          <p:cNvGraphicFramePr/>
          <p:nvPr/>
        </p:nvGraphicFramePr>
        <p:xfrm>
          <a:off x="3641125" y="1620869"/>
          <a:ext cx="4909750" cy="29812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pSp>
        <p:nvGrpSpPr>
          <p:cNvPr id="19" name="组合 18"/>
          <p:cNvGrpSpPr/>
          <p:nvPr/>
        </p:nvGrpSpPr>
        <p:grpSpPr>
          <a:xfrm>
            <a:off x="3568956" y="4682093"/>
            <a:ext cx="5344371" cy="369332"/>
            <a:chOff x="2094548" y="5327134"/>
            <a:chExt cx="5344371" cy="369332"/>
          </a:xfrm>
        </p:grpSpPr>
        <p:grpSp>
          <p:nvGrpSpPr>
            <p:cNvPr id="20" name="组合 19"/>
            <p:cNvGrpSpPr/>
            <p:nvPr/>
          </p:nvGrpSpPr>
          <p:grpSpPr>
            <a:xfrm>
              <a:off x="5786015" y="5327134"/>
              <a:ext cx="1652904" cy="369332"/>
              <a:chOff x="2080894" y="4828841"/>
              <a:chExt cx="1652904" cy="369332"/>
            </a:xfrm>
          </p:grpSpPr>
          <p:sp>
            <p:nvSpPr>
              <p:cNvPr id="27" name="圆角矩形 26"/>
              <p:cNvSpPr/>
              <p:nvPr/>
            </p:nvSpPr>
            <p:spPr>
              <a:xfrm>
                <a:off x="2080894" y="4880791"/>
                <a:ext cx="265433" cy="265433"/>
              </a:xfrm>
              <a:prstGeom prst="roundRect">
                <a:avLst/>
              </a:prstGeom>
              <a:solidFill>
                <a:srgbClr val="F8353D"/>
              </a:solidFill>
              <a:ln w="19050">
                <a:gradFill flip="none" rotWithShape="1">
                  <a:gsLst>
                    <a:gs pos="0">
                      <a:schemeClr val="bg1">
                        <a:lumMod val="7500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innerShdw blurRad="50800" dist="381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文本框 23"/>
              <p:cNvSpPr txBox="1"/>
              <p:nvPr/>
            </p:nvSpPr>
            <p:spPr>
              <a:xfrm>
                <a:off x="2346327" y="4828841"/>
                <a:ext cx="13874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b="1" dirty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添加标题</a:t>
                </a:r>
              </a:p>
            </p:txBody>
          </p:sp>
        </p:grpSp>
        <p:grpSp>
          <p:nvGrpSpPr>
            <p:cNvPr id="21" name="组合 20"/>
            <p:cNvGrpSpPr/>
            <p:nvPr/>
          </p:nvGrpSpPr>
          <p:grpSpPr>
            <a:xfrm>
              <a:off x="3940281" y="5327134"/>
              <a:ext cx="1652904" cy="369332"/>
              <a:chOff x="2080894" y="4828841"/>
              <a:chExt cx="1652904" cy="369332"/>
            </a:xfrm>
          </p:grpSpPr>
          <p:sp>
            <p:nvSpPr>
              <p:cNvPr id="25" name="圆角矩形 24"/>
              <p:cNvSpPr/>
              <p:nvPr/>
            </p:nvSpPr>
            <p:spPr>
              <a:xfrm>
                <a:off x="2080894" y="4880791"/>
                <a:ext cx="265433" cy="265433"/>
              </a:xfrm>
              <a:prstGeom prst="roundRect">
                <a:avLst/>
              </a:prstGeom>
              <a:solidFill>
                <a:srgbClr val="FFB850"/>
              </a:solidFill>
              <a:ln w="19050">
                <a:gradFill flip="none" rotWithShape="1">
                  <a:gsLst>
                    <a:gs pos="0">
                      <a:schemeClr val="bg1">
                        <a:lumMod val="7500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innerShdw blurRad="50800" dist="381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6" name="文本框 21"/>
              <p:cNvSpPr txBox="1"/>
              <p:nvPr/>
            </p:nvSpPr>
            <p:spPr>
              <a:xfrm>
                <a:off x="2346327" y="4828841"/>
                <a:ext cx="13874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b="1" dirty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添加标题</a:t>
                </a:r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2094548" y="5327134"/>
              <a:ext cx="1652904" cy="369332"/>
              <a:chOff x="2080894" y="4828841"/>
              <a:chExt cx="1652904" cy="369332"/>
            </a:xfrm>
          </p:grpSpPr>
          <p:sp>
            <p:nvSpPr>
              <p:cNvPr id="23" name="圆角矩形 22"/>
              <p:cNvSpPr/>
              <p:nvPr/>
            </p:nvSpPr>
            <p:spPr>
              <a:xfrm>
                <a:off x="2080894" y="4880791"/>
                <a:ext cx="265433" cy="265433"/>
              </a:xfrm>
              <a:prstGeom prst="roundRect">
                <a:avLst/>
              </a:prstGeom>
              <a:solidFill>
                <a:srgbClr val="01ACBE"/>
              </a:solidFill>
              <a:ln w="19050">
                <a:gradFill flip="none" rotWithShape="1">
                  <a:gsLst>
                    <a:gs pos="0">
                      <a:schemeClr val="bg1">
                        <a:lumMod val="7500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innerShdw blurRad="50800" dist="381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4" name="文本框 19"/>
              <p:cNvSpPr txBox="1"/>
              <p:nvPr/>
            </p:nvSpPr>
            <p:spPr>
              <a:xfrm>
                <a:off x="2346327" y="4828841"/>
                <a:ext cx="138747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b="1" dirty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添加标题</a:t>
                </a:r>
              </a:p>
            </p:txBody>
          </p:sp>
        </p:grpSp>
      </p:grpSp>
      <p:cxnSp>
        <p:nvCxnSpPr>
          <p:cNvPr id="29" name="直接连接符 28"/>
          <p:cNvCxnSpPr/>
          <p:nvPr/>
        </p:nvCxnSpPr>
        <p:spPr>
          <a:xfrm>
            <a:off x="1762869" y="5157192"/>
            <a:ext cx="8771621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115"/>
          <p:cNvSpPr txBox="1"/>
          <p:nvPr/>
        </p:nvSpPr>
        <p:spPr>
          <a:xfrm>
            <a:off x="1874403" y="5243190"/>
            <a:ext cx="844319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您的内容打在这里，或者通过复制您的文本后，在此框中选择粘贴，尽可能简介扼要，主题明确您的内容打在这里，或者通过复制您的文本后，在此框中选择粘贴，尽可能简介扼要，主题明确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/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 advTm="0">
        <p14:switch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 animBg="1"/>
      <p:bldP spid="15" grpId="0"/>
      <p:bldGraphic spid="18" grpId="0">
        <p:bldAsOne/>
      </p:bldGraphic>
      <p:bldP spid="30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552971" y="324163"/>
            <a:ext cx="604358" cy="216024"/>
            <a:chOff x="264939" y="188640"/>
            <a:chExt cx="604358" cy="216024"/>
          </a:xfrm>
        </p:grpSpPr>
        <p:sp>
          <p:nvSpPr>
            <p:cNvPr id="9" name="燕尾形 8"/>
            <p:cNvSpPr/>
            <p:nvPr/>
          </p:nvSpPr>
          <p:spPr>
            <a:xfrm>
              <a:off x="264939" y="188640"/>
              <a:ext cx="216024" cy="216024"/>
            </a:xfrm>
            <a:prstGeom prst="chevron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燕尾形 9"/>
            <p:cNvSpPr/>
            <p:nvPr/>
          </p:nvSpPr>
          <p:spPr>
            <a:xfrm>
              <a:off x="454914" y="188640"/>
              <a:ext cx="216024" cy="216024"/>
            </a:xfrm>
            <a:prstGeom prst="chevron">
              <a:avLst/>
            </a:prstGeom>
            <a:solidFill>
              <a:schemeClr val="accent5">
                <a:lumMod val="75000"/>
                <a:alpha val="69804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燕尾形 10"/>
            <p:cNvSpPr/>
            <p:nvPr/>
          </p:nvSpPr>
          <p:spPr>
            <a:xfrm>
              <a:off x="653273" y="188640"/>
              <a:ext cx="216024" cy="216024"/>
            </a:xfrm>
            <a:prstGeom prst="chevron">
              <a:avLst/>
            </a:prstGeom>
            <a:solidFill>
              <a:schemeClr val="accent5">
                <a:lumMod val="75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2" name="文本框 9"/>
          <p:cNvSpPr txBox="1"/>
          <p:nvPr/>
        </p:nvSpPr>
        <p:spPr>
          <a:xfrm>
            <a:off x="1345059" y="243662"/>
            <a:ext cx="2232248" cy="37702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sz="20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点击输入标题内容</a:t>
            </a:r>
            <a:endParaRPr lang="zh-CN" altLang="en-US" sz="2400" b="1" dirty="0">
              <a:solidFill>
                <a:schemeClr val="accent5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1417067" y="620688"/>
            <a:ext cx="964907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标注 13"/>
          <p:cNvSpPr/>
          <p:nvPr/>
        </p:nvSpPr>
        <p:spPr>
          <a:xfrm>
            <a:off x="10911596" y="260648"/>
            <a:ext cx="442575" cy="296525"/>
          </a:xfrm>
          <a:prstGeom prst="wedgeRectCallou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latin typeface="Impact MT Std" pitchFamily="34" charset="0"/>
            </a:endParaRPr>
          </a:p>
        </p:txBody>
      </p:sp>
      <p:sp>
        <p:nvSpPr>
          <p:cNvPr id="15" name="矩形 3"/>
          <p:cNvSpPr>
            <a:spLocks noChangeArrowheads="1"/>
          </p:cNvSpPr>
          <p:nvPr/>
        </p:nvSpPr>
        <p:spPr bwMode="auto">
          <a:xfrm>
            <a:off x="10911595" y="260648"/>
            <a:ext cx="442575" cy="3154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3" tIns="34287" rIns="68573" bIns="34287">
            <a:spAutoFit/>
          </a:bodyPr>
          <a:lstStyle/>
          <a:p>
            <a:pPr algn="ctr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600" b="1" dirty="0">
                <a:solidFill>
                  <a:schemeClr val="bg1"/>
                </a:solidFill>
                <a:latin typeface="Impact MT Std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35</a:t>
            </a:r>
            <a:endParaRPr lang="zh-CN" altLang="en-US" sz="1600" b="1" dirty="0">
              <a:solidFill>
                <a:schemeClr val="bg1"/>
              </a:solidFill>
              <a:latin typeface="Impact MT Std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32" name="组合 31"/>
          <p:cNvGrpSpPr/>
          <p:nvPr/>
        </p:nvGrpSpPr>
        <p:grpSpPr>
          <a:xfrm>
            <a:off x="841003" y="1262329"/>
            <a:ext cx="5933165" cy="4399217"/>
            <a:chOff x="5223213" y="1262329"/>
            <a:chExt cx="5933165" cy="4399217"/>
          </a:xfrm>
        </p:grpSpPr>
        <p:sp>
          <p:nvSpPr>
            <p:cNvPr id="33" name="Freeform 5"/>
            <p:cNvSpPr/>
            <p:nvPr/>
          </p:nvSpPr>
          <p:spPr bwMode="auto">
            <a:xfrm rot="5400000">
              <a:off x="5775479" y="4503644"/>
              <a:ext cx="1227700" cy="1088104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Freeform 5"/>
            <p:cNvSpPr/>
            <p:nvPr/>
          </p:nvSpPr>
          <p:spPr bwMode="auto">
            <a:xfrm rot="5400000">
              <a:off x="5139779" y="4253187"/>
              <a:ext cx="1467522" cy="1300654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Freeform 5"/>
            <p:cNvSpPr/>
            <p:nvPr/>
          </p:nvSpPr>
          <p:spPr bwMode="auto">
            <a:xfrm rot="5400000">
              <a:off x="9319056" y="1382682"/>
              <a:ext cx="1227700" cy="1088102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Freeform 5"/>
            <p:cNvSpPr/>
            <p:nvPr/>
          </p:nvSpPr>
          <p:spPr bwMode="auto">
            <a:xfrm rot="5400000">
              <a:off x="9772292" y="1345763"/>
              <a:ext cx="1467520" cy="1300652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solidFill>
              <a:srgbClr val="F8353D"/>
            </a:solidFill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pic>
        <p:nvPicPr>
          <p:cNvPr id="3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512" y="1726110"/>
            <a:ext cx="5985518" cy="3470910"/>
          </a:xfrm>
          <a:prstGeom prst="rect">
            <a:avLst/>
          </a:prstGeom>
        </p:spPr>
      </p:pic>
      <p:pic>
        <p:nvPicPr>
          <p:cNvPr id="38" name="图片 3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2" b="9231"/>
          <a:stretch>
            <a:fillRect/>
          </a:stretch>
        </p:blipFill>
        <p:spPr>
          <a:xfrm>
            <a:off x="1657186" y="1998245"/>
            <a:ext cx="4389120" cy="2737765"/>
          </a:xfrm>
          <a:prstGeom prst="rect">
            <a:avLst/>
          </a:prstGeom>
        </p:spPr>
      </p:pic>
      <p:grpSp>
        <p:nvGrpSpPr>
          <p:cNvPr id="39" name="组合 38"/>
          <p:cNvGrpSpPr/>
          <p:nvPr/>
        </p:nvGrpSpPr>
        <p:grpSpPr>
          <a:xfrm>
            <a:off x="7177707" y="1352301"/>
            <a:ext cx="1640238" cy="2045198"/>
            <a:chOff x="3295850" y="1908877"/>
            <a:chExt cx="3738030" cy="4660916"/>
          </a:xfrm>
        </p:grpSpPr>
        <p:sp>
          <p:nvSpPr>
            <p:cNvPr id="40" name="圆角矩形 39"/>
            <p:cNvSpPr/>
            <p:nvPr/>
          </p:nvSpPr>
          <p:spPr>
            <a:xfrm rot="2760000">
              <a:off x="3098889" y="2634801"/>
              <a:ext cx="4660916" cy="3209067"/>
            </a:xfrm>
            <a:prstGeom prst="roundRect">
              <a:avLst>
                <a:gd name="adj" fmla="val 50000"/>
              </a:avLst>
            </a:prstGeom>
            <a:gradFill>
              <a:gsLst>
                <a:gs pos="37000">
                  <a:srgbClr val="6C6C6C">
                    <a:alpha val="50000"/>
                  </a:srgbClr>
                </a:gs>
                <a:gs pos="0">
                  <a:schemeClr val="tx1">
                    <a:alpha val="61000"/>
                  </a:schemeClr>
                </a:gs>
                <a:gs pos="100000">
                  <a:srgbClr val="D8D8D8">
                    <a:alpha val="0"/>
                  </a:srgbClr>
                </a:gs>
              </a:gsLst>
              <a:lin ang="0" scaled="0"/>
            </a:gradFill>
            <a:ln>
              <a:noFill/>
            </a:ln>
            <a:effectLst>
              <a:softEdge rad="254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Impact MT Std" pitchFamily="34" charset="0"/>
              </a:endParaRPr>
            </a:p>
          </p:txBody>
        </p:sp>
        <p:sp>
          <p:nvSpPr>
            <p:cNvPr id="41" name="Freeform 5"/>
            <p:cNvSpPr/>
            <p:nvPr/>
          </p:nvSpPr>
          <p:spPr bwMode="auto">
            <a:xfrm rot="10800000">
              <a:off x="3295850" y="2263222"/>
              <a:ext cx="2643765" cy="2343151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73000">
                  <a:srgbClr val="ECECEC"/>
                </a:gs>
                <a:gs pos="100000">
                  <a:srgbClr val="D9D9D9"/>
                </a:gs>
              </a:gsLst>
              <a:lin ang="2700000" scaled="1"/>
              <a:tileRect/>
            </a:gradFill>
            <a:ln w="25400">
              <a:gradFill flip="none" rotWithShape="1">
                <a:gsLst>
                  <a:gs pos="29000">
                    <a:srgbClr val="E0E0E0"/>
                  </a:gs>
                  <a:gs pos="0">
                    <a:srgbClr val="999999"/>
                  </a:gs>
                  <a:gs pos="83000">
                    <a:schemeClr val="bg1"/>
                  </a:gs>
                </a:gsLst>
                <a:lin ang="2700000" scaled="1"/>
                <a:tileRect/>
              </a:gradFill>
            </a:ln>
            <a:effectLst>
              <a:outerShdw blurRad="355600" dist="88900" dir="2700000" algn="tl" rotWithShape="0">
                <a:prstClr val="black">
                  <a:alpha val="28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  <a:latin typeface="Impact MT Std" pitchFamily="34" charset="0"/>
              </a:endParaRPr>
            </a:p>
          </p:txBody>
        </p:sp>
        <p:sp>
          <p:nvSpPr>
            <p:cNvPr id="42" name="圆角矩形 41"/>
            <p:cNvSpPr/>
            <p:nvPr/>
          </p:nvSpPr>
          <p:spPr>
            <a:xfrm rot="2760000">
              <a:off x="3358628" y="2852802"/>
              <a:ext cx="3953506" cy="2592561"/>
            </a:xfrm>
            <a:prstGeom prst="roundRect">
              <a:avLst>
                <a:gd name="adj" fmla="val 50000"/>
              </a:avLst>
            </a:prstGeom>
            <a:gradFill>
              <a:gsLst>
                <a:gs pos="37000">
                  <a:srgbClr val="6C6C6C">
                    <a:alpha val="50000"/>
                  </a:srgbClr>
                </a:gs>
                <a:gs pos="0">
                  <a:schemeClr val="tx1">
                    <a:alpha val="61000"/>
                  </a:schemeClr>
                </a:gs>
                <a:gs pos="100000">
                  <a:srgbClr val="D8D8D8">
                    <a:alpha val="0"/>
                  </a:srgbClr>
                </a:gs>
              </a:gsLst>
              <a:lin ang="0" scaled="0"/>
            </a:gradFill>
            <a:ln>
              <a:noFill/>
            </a:ln>
            <a:effectLst>
              <a:softEdge rad="254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Impact MT Std" pitchFamily="34" charset="0"/>
              </a:endParaRPr>
            </a:p>
          </p:txBody>
        </p:sp>
        <p:sp>
          <p:nvSpPr>
            <p:cNvPr id="43" name="Freeform 5"/>
            <p:cNvSpPr/>
            <p:nvPr/>
          </p:nvSpPr>
          <p:spPr bwMode="auto">
            <a:xfrm rot="10800000">
              <a:off x="3589408" y="2523401"/>
              <a:ext cx="2056648" cy="1822794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FFC165"/>
                </a:gs>
                <a:gs pos="100000">
                  <a:srgbClr val="FF9A05"/>
                </a:gs>
              </a:gsLst>
              <a:lin ang="2700000" scaled="1"/>
              <a:tileRect/>
            </a:gradFill>
            <a:ln w="25400">
              <a:gradFill flip="none" rotWithShape="1">
                <a:gsLst>
                  <a:gs pos="0">
                    <a:srgbClr val="FF9B09"/>
                  </a:gs>
                  <a:gs pos="100000">
                    <a:srgbClr val="FFDBA7"/>
                  </a:gs>
                </a:gsLst>
                <a:lin ang="2700000" scaled="1"/>
                <a:tileRect/>
              </a:gradFill>
            </a:ln>
            <a:effectLst>
              <a:outerShdw blurRad="254000" dist="114300" dir="2700000" algn="tl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  <a:latin typeface="Impact MT Std" pitchFamily="34" charset="0"/>
              </a:endParaRPr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7180534" y="4247902"/>
            <a:ext cx="1634584" cy="2045196"/>
            <a:chOff x="3295850" y="1895995"/>
            <a:chExt cx="3725149" cy="4660916"/>
          </a:xfrm>
        </p:grpSpPr>
        <p:sp>
          <p:nvSpPr>
            <p:cNvPr id="45" name="圆角矩形 44"/>
            <p:cNvSpPr/>
            <p:nvPr/>
          </p:nvSpPr>
          <p:spPr>
            <a:xfrm rot="2760000">
              <a:off x="3086007" y="2621919"/>
              <a:ext cx="4660916" cy="3209068"/>
            </a:xfrm>
            <a:prstGeom prst="roundRect">
              <a:avLst>
                <a:gd name="adj" fmla="val 50000"/>
              </a:avLst>
            </a:prstGeom>
            <a:gradFill>
              <a:gsLst>
                <a:gs pos="37000">
                  <a:srgbClr val="6C6C6C">
                    <a:alpha val="50000"/>
                  </a:srgbClr>
                </a:gs>
                <a:gs pos="0">
                  <a:schemeClr val="tx1">
                    <a:alpha val="61000"/>
                  </a:schemeClr>
                </a:gs>
                <a:gs pos="100000">
                  <a:srgbClr val="D8D8D8">
                    <a:alpha val="0"/>
                  </a:srgbClr>
                </a:gs>
              </a:gsLst>
              <a:lin ang="0" scaled="0"/>
            </a:gradFill>
            <a:ln>
              <a:noFill/>
            </a:ln>
            <a:effectLst>
              <a:softEdge rad="254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Impact MT Std" pitchFamily="34" charset="0"/>
              </a:endParaRPr>
            </a:p>
          </p:txBody>
        </p:sp>
        <p:sp>
          <p:nvSpPr>
            <p:cNvPr id="46" name="Freeform 5"/>
            <p:cNvSpPr/>
            <p:nvPr/>
          </p:nvSpPr>
          <p:spPr bwMode="auto">
            <a:xfrm rot="10800000">
              <a:off x="3295850" y="2263222"/>
              <a:ext cx="2643765" cy="2343151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73000">
                  <a:srgbClr val="ECECEC"/>
                </a:gs>
                <a:gs pos="100000">
                  <a:srgbClr val="D9D9D9"/>
                </a:gs>
              </a:gsLst>
              <a:lin ang="2700000" scaled="1"/>
              <a:tileRect/>
            </a:gradFill>
            <a:ln w="25400">
              <a:gradFill flip="none" rotWithShape="1">
                <a:gsLst>
                  <a:gs pos="29000">
                    <a:srgbClr val="E0E0E0"/>
                  </a:gs>
                  <a:gs pos="0">
                    <a:srgbClr val="999999"/>
                  </a:gs>
                  <a:gs pos="83000">
                    <a:schemeClr val="bg1"/>
                  </a:gs>
                </a:gsLst>
                <a:lin ang="2700000" scaled="1"/>
                <a:tileRect/>
              </a:gradFill>
            </a:ln>
            <a:effectLst>
              <a:outerShdw blurRad="355600" dist="88900" dir="2700000" algn="tl" rotWithShape="0">
                <a:prstClr val="black">
                  <a:alpha val="28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  <a:latin typeface="Impact MT Std" pitchFamily="34" charset="0"/>
              </a:endParaRPr>
            </a:p>
          </p:txBody>
        </p:sp>
        <p:sp>
          <p:nvSpPr>
            <p:cNvPr id="47" name="圆角矩形 46"/>
            <p:cNvSpPr/>
            <p:nvPr/>
          </p:nvSpPr>
          <p:spPr>
            <a:xfrm rot="2760000">
              <a:off x="3384391" y="2878566"/>
              <a:ext cx="3953506" cy="2592561"/>
            </a:xfrm>
            <a:prstGeom prst="roundRect">
              <a:avLst>
                <a:gd name="adj" fmla="val 50000"/>
              </a:avLst>
            </a:prstGeom>
            <a:gradFill>
              <a:gsLst>
                <a:gs pos="37000">
                  <a:srgbClr val="6C6C6C">
                    <a:alpha val="50000"/>
                  </a:srgbClr>
                </a:gs>
                <a:gs pos="0">
                  <a:schemeClr val="tx1">
                    <a:alpha val="61000"/>
                  </a:schemeClr>
                </a:gs>
                <a:gs pos="100000">
                  <a:srgbClr val="D8D8D8">
                    <a:alpha val="0"/>
                  </a:srgbClr>
                </a:gs>
              </a:gsLst>
              <a:lin ang="0" scaled="0"/>
            </a:gradFill>
            <a:ln>
              <a:noFill/>
            </a:ln>
            <a:effectLst>
              <a:softEdge rad="254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Impact MT Std" pitchFamily="34" charset="0"/>
              </a:endParaRPr>
            </a:p>
          </p:txBody>
        </p:sp>
        <p:sp>
          <p:nvSpPr>
            <p:cNvPr id="48" name="Freeform 5"/>
            <p:cNvSpPr/>
            <p:nvPr/>
          </p:nvSpPr>
          <p:spPr bwMode="auto">
            <a:xfrm rot="10800000">
              <a:off x="3589408" y="2523401"/>
              <a:ext cx="2056648" cy="1822794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1BDD1"/>
                </a:gs>
                <a:gs pos="100000">
                  <a:srgbClr val="0194A3"/>
                </a:gs>
              </a:gsLst>
              <a:lin ang="2700000" scaled="1"/>
              <a:tileRect/>
            </a:gradFill>
            <a:ln w="25400">
              <a:gradFill flip="none" rotWithShape="1">
                <a:gsLst>
                  <a:gs pos="0">
                    <a:srgbClr val="0194A3"/>
                  </a:gs>
                  <a:gs pos="100000">
                    <a:srgbClr val="01CFE5"/>
                  </a:gs>
                </a:gsLst>
                <a:lin ang="2700000" scaled="1"/>
                <a:tileRect/>
              </a:gradFill>
            </a:ln>
            <a:effectLst>
              <a:outerShdw blurRad="254000" dist="114300" dir="2700000" algn="tl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  <a:latin typeface="Impact MT Std" pitchFamily="34" charset="0"/>
              </a:endParaRPr>
            </a:p>
          </p:txBody>
        </p:sp>
      </p:grpSp>
      <p:grpSp>
        <p:nvGrpSpPr>
          <p:cNvPr id="49" name="组合 48"/>
          <p:cNvGrpSpPr/>
          <p:nvPr/>
        </p:nvGrpSpPr>
        <p:grpSpPr>
          <a:xfrm>
            <a:off x="7180534" y="2800102"/>
            <a:ext cx="1634584" cy="2045196"/>
            <a:chOff x="3295850" y="1895995"/>
            <a:chExt cx="3725149" cy="4660916"/>
          </a:xfrm>
        </p:grpSpPr>
        <p:sp>
          <p:nvSpPr>
            <p:cNvPr id="50" name="圆角矩形 49"/>
            <p:cNvSpPr/>
            <p:nvPr/>
          </p:nvSpPr>
          <p:spPr>
            <a:xfrm rot="2760000">
              <a:off x="3086007" y="2621919"/>
              <a:ext cx="4660916" cy="3209068"/>
            </a:xfrm>
            <a:prstGeom prst="roundRect">
              <a:avLst>
                <a:gd name="adj" fmla="val 50000"/>
              </a:avLst>
            </a:prstGeom>
            <a:gradFill>
              <a:gsLst>
                <a:gs pos="37000">
                  <a:srgbClr val="6C6C6C">
                    <a:alpha val="50000"/>
                  </a:srgbClr>
                </a:gs>
                <a:gs pos="0">
                  <a:schemeClr val="tx1">
                    <a:alpha val="61000"/>
                  </a:schemeClr>
                </a:gs>
                <a:gs pos="100000">
                  <a:srgbClr val="D8D8D8">
                    <a:alpha val="0"/>
                  </a:srgbClr>
                </a:gs>
              </a:gsLst>
              <a:lin ang="0" scaled="0"/>
            </a:gradFill>
            <a:ln>
              <a:noFill/>
            </a:ln>
            <a:effectLst>
              <a:softEdge rad="254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Impact MT Std" pitchFamily="34" charset="0"/>
              </a:endParaRPr>
            </a:p>
          </p:txBody>
        </p:sp>
        <p:sp>
          <p:nvSpPr>
            <p:cNvPr id="51" name="Freeform 5"/>
            <p:cNvSpPr/>
            <p:nvPr/>
          </p:nvSpPr>
          <p:spPr bwMode="auto">
            <a:xfrm rot="10800000">
              <a:off x="3295850" y="2263222"/>
              <a:ext cx="2643765" cy="2343151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73000">
                  <a:srgbClr val="ECECEC"/>
                </a:gs>
                <a:gs pos="100000">
                  <a:srgbClr val="D9D9D9"/>
                </a:gs>
              </a:gsLst>
              <a:lin ang="2700000" scaled="1"/>
              <a:tileRect/>
            </a:gradFill>
            <a:ln w="25400">
              <a:gradFill flip="none" rotWithShape="1">
                <a:gsLst>
                  <a:gs pos="29000">
                    <a:srgbClr val="E0E0E0"/>
                  </a:gs>
                  <a:gs pos="0">
                    <a:srgbClr val="999999"/>
                  </a:gs>
                  <a:gs pos="83000">
                    <a:schemeClr val="bg1"/>
                  </a:gs>
                </a:gsLst>
                <a:lin ang="2700000" scaled="1"/>
                <a:tileRect/>
              </a:gradFill>
            </a:ln>
            <a:effectLst>
              <a:outerShdw blurRad="355600" dist="88900" dir="2700000" algn="tl" rotWithShape="0">
                <a:prstClr val="black">
                  <a:alpha val="28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  <a:latin typeface="Impact MT Std" pitchFamily="34" charset="0"/>
              </a:endParaRPr>
            </a:p>
          </p:txBody>
        </p:sp>
        <p:sp>
          <p:nvSpPr>
            <p:cNvPr id="52" name="圆角矩形 51"/>
            <p:cNvSpPr/>
            <p:nvPr/>
          </p:nvSpPr>
          <p:spPr>
            <a:xfrm rot="2760000">
              <a:off x="3371510" y="2878566"/>
              <a:ext cx="3953505" cy="2592561"/>
            </a:xfrm>
            <a:prstGeom prst="roundRect">
              <a:avLst>
                <a:gd name="adj" fmla="val 50000"/>
              </a:avLst>
            </a:prstGeom>
            <a:gradFill>
              <a:gsLst>
                <a:gs pos="37000">
                  <a:srgbClr val="6C6C6C">
                    <a:alpha val="50000"/>
                  </a:srgbClr>
                </a:gs>
                <a:gs pos="0">
                  <a:schemeClr val="tx1">
                    <a:alpha val="61000"/>
                  </a:schemeClr>
                </a:gs>
                <a:gs pos="100000">
                  <a:srgbClr val="D8D8D8">
                    <a:alpha val="0"/>
                  </a:srgbClr>
                </a:gs>
              </a:gsLst>
              <a:lin ang="0" scaled="0"/>
            </a:gradFill>
            <a:ln>
              <a:noFill/>
            </a:ln>
            <a:effectLst>
              <a:softEdge rad="254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  <a:latin typeface="Impact MT Std" pitchFamily="34" charset="0"/>
              </a:endParaRPr>
            </a:p>
          </p:txBody>
        </p:sp>
        <p:sp>
          <p:nvSpPr>
            <p:cNvPr id="53" name="Freeform 5"/>
            <p:cNvSpPr/>
            <p:nvPr/>
          </p:nvSpPr>
          <p:spPr bwMode="auto">
            <a:xfrm rot="10800000">
              <a:off x="3589408" y="2523401"/>
              <a:ext cx="2056648" cy="1822794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solidFill>
              <a:srgbClr val="F8353D"/>
            </a:solidFill>
            <a:ln w="25400">
              <a:gradFill flip="none" rotWithShape="1">
                <a:gsLst>
                  <a:gs pos="0">
                    <a:srgbClr val="E35353"/>
                  </a:gs>
                  <a:gs pos="100000">
                    <a:srgbClr val="F1A9A9"/>
                  </a:gs>
                </a:gsLst>
                <a:lin ang="2700000" scaled="1"/>
                <a:tileRect/>
              </a:gradFill>
            </a:ln>
            <a:effectLst>
              <a:outerShdw blurRad="254000" dist="114300" dir="2700000" algn="tl" rotWithShape="0">
                <a:prstClr val="black">
                  <a:alpha val="25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  <a:latin typeface="Impact MT Std" pitchFamily="34" charset="0"/>
              </a:endParaRPr>
            </a:p>
          </p:txBody>
        </p:sp>
      </p:grpSp>
      <p:grpSp>
        <p:nvGrpSpPr>
          <p:cNvPr id="54" name="组合 53"/>
          <p:cNvGrpSpPr/>
          <p:nvPr/>
        </p:nvGrpSpPr>
        <p:grpSpPr>
          <a:xfrm>
            <a:off x="8423728" y="4473292"/>
            <a:ext cx="2930443" cy="971932"/>
            <a:chOff x="3457192" y="3925490"/>
            <a:chExt cx="2680450" cy="971932"/>
          </a:xfrm>
        </p:grpSpPr>
        <p:sp>
          <p:nvSpPr>
            <p:cNvPr id="55" name="文本框 44"/>
            <p:cNvSpPr txBox="1"/>
            <p:nvPr/>
          </p:nvSpPr>
          <p:spPr>
            <a:xfrm>
              <a:off x="3457511" y="3925490"/>
              <a:ext cx="23633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rgbClr val="01ACB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添加标题文字</a:t>
              </a:r>
            </a:p>
          </p:txBody>
        </p:sp>
        <p:sp>
          <p:nvSpPr>
            <p:cNvPr id="56" name="文本框 45"/>
            <p:cNvSpPr txBox="1"/>
            <p:nvPr/>
          </p:nvSpPr>
          <p:spPr>
            <a:xfrm>
              <a:off x="3457192" y="4374202"/>
              <a:ext cx="268045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您的内容打在这里，或者通过复制您的文本后，在此框中粘贴</a:t>
              </a:r>
            </a:p>
          </p:txBody>
        </p:sp>
      </p:grpSp>
      <p:sp>
        <p:nvSpPr>
          <p:cNvPr id="57" name="文本框 48"/>
          <p:cNvSpPr txBox="1"/>
          <p:nvPr/>
        </p:nvSpPr>
        <p:spPr>
          <a:xfrm>
            <a:off x="7468204" y="4677622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latin typeface="Impact MT Std" pitchFamily="34" charset="0"/>
              </a:rPr>
              <a:t>03</a:t>
            </a:r>
            <a:endParaRPr lang="zh-CN" altLang="en-US" sz="2800" dirty="0">
              <a:solidFill>
                <a:schemeClr val="bg1"/>
              </a:solidFill>
              <a:latin typeface="Impact MT Std" pitchFamily="34" charset="0"/>
            </a:endParaRPr>
          </a:p>
        </p:txBody>
      </p:sp>
      <p:grpSp>
        <p:nvGrpSpPr>
          <p:cNvPr id="58" name="组合 57"/>
          <p:cNvGrpSpPr/>
          <p:nvPr/>
        </p:nvGrpSpPr>
        <p:grpSpPr>
          <a:xfrm>
            <a:off x="8423728" y="3025492"/>
            <a:ext cx="2930443" cy="979572"/>
            <a:chOff x="3457192" y="3925490"/>
            <a:chExt cx="2680450" cy="979572"/>
          </a:xfrm>
        </p:grpSpPr>
        <p:sp>
          <p:nvSpPr>
            <p:cNvPr id="59" name="文本框 88"/>
            <p:cNvSpPr txBox="1"/>
            <p:nvPr/>
          </p:nvSpPr>
          <p:spPr>
            <a:xfrm>
              <a:off x="3457511" y="3925490"/>
              <a:ext cx="23633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rgbClr val="F8353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添加标题文字</a:t>
              </a:r>
            </a:p>
          </p:txBody>
        </p:sp>
        <p:sp>
          <p:nvSpPr>
            <p:cNvPr id="60" name="文本框 89"/>
            <p:cNvSpPr txBox="1"/>
            <p:nvPr/>
          </p:nvSpPr>
          <p:spPr>
            <a:xfrm>
              <a:off x="3457192" y="4381842"/>
              <a:ext cx="268045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您的内容打在这里，或者通过复制您的文本后，在此框中粘贴</a:t>
              </a:r>
            </a:p>
          </p:txBody>
        </p:sp>
      </p:grpSp>
      <p:sp>
        <p:nvSpPr>
          <p:cNvPr id="61" name="文本框 85"/>
          <p:cNvSpPr txBox="1"/>
          <p:nvPr/>
        </p:nvSpPr>
        <p:spPr>
          <a:xfrm>
            <a:off x="7468204" y="3229822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latin typeface="Impact MT Std" pitchFamily="34" charset="0"/>
              </a:rPr>
              <a:t>02</a:t>
            </a:r>
            <a:endParaRPr lang="zh-CN" altLang="en-US" sz="2800" dirty="0">
              <a:solidFill>
                <a:schemeClr val="bg1"/>
              </a:solidFill>
              <a:latin typeface="Impact MT Std" pitchFamily="34" charset="0"/>
            </a:endParaRPr>
          </a:p>
        </p:txBody>
      </p:sp>
      <p:grpSp>
        <p:nvGrpSpPr>
          <p:cNvPr id="62" name="组合 61"/>
          <p:cNvGrpSpPr/>
          <p:nvPr/>
        </p:nvGrpSpPr>
        <p:grpSpPr>
          <a:xfrm>
            <a:off x="8423728" y="1577692"/>
            <a:ext cx="2930443" cy="987212"/>
            <a:chOff x="3457192" y="3925490"/>
            <a:chExt cx="2680450" cy="987212"/>
          </a:xfrm>
        </p:grpSpPr>
        <p:sp>
          <p:nvSpPr>
            <p:cNvPr id="63" name="文本框 97"/>
            <p:cNvSpPr txBox="1"/>
            <p:nvPr/>
          </p:nvSpPr>
          <p:spPr>
            <a:xfrm>
              <a:off x="3457511" y="3925490"/>
              <a:ext cx="268013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rgbClr val="FFB8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添加标题文字</a:t>
              </a:r>
            </a:p>
          </p:txBody>
        </p:sp>
        <p:sp>
          <p:nvSpPr>
            <p:cNvPr id="64" name="文本框 98"/>
            <p:cNvSpPr txBox="1"/>
            <p:nvPr/>
          </p:nvSpPr>
          <p:spPr>
            <a:xfrm>
              <a:off x="3457192" y="4389482"/>
              <a:ext cx="268045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您的内容打在这里，或者通过复制您的文本后，在此框中粘贴</a:t>
              </a:r>
            </a:p>
          </p:txBody>
        </p:sp>
      </p:grpSp>
      <p:sp>
        <p:nvSpPr>
          <p:cNvPr id="65" name="文本框 94"/>
          <p:cNvSpPr txBox="1"/>
          <p:nvPr/>
        </p:nvSpPr>
        <p:spPr>
          <a:xfrm>
            <a:off x="7468204" y="1782022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latin typeface="Impact MT Std" pitchFamily="34" charset="0"/>
              </a:rPr>
              <a:t>01</a:t>
            </a:r>
            <a:endParaRPr lang="zh-CN" altLang="en-US" sz="2800" dirty="0">
              <a:solidFill>
                <a:schemeClr val="bg1"/>
              </a:solidFill>
              <a:latin typeface="Impact MT Std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 advTm="0">
        <p14:switch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" presetClass="entr" presetSubtype="4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4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4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4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4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 animBg="1"/>
      <p:bldP spid="15" grpId="0"/>
      <p:bldP spid="57" grpId="0"/>
      <p:bldP spid="61" grpId="0"/>
      <p:bldP spid="6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552971" y="324163"/>
            <a:ext cx="604358" cy="216024"/>
            <a:chOff x="264939" y="188640"/>
            <a:chExt cx="604358" cy="216024"/>
          </a:xfrm>
        </p:grpSpPr>
        <p:sp>
          <p:nvSpPr>
            <p:cNvPr id="9" name="燕尾形 8"/>
            <p:cNvSpPr/>
            <p:nvPr/>
          </p:nvSpPr>
          <p:spPr>
            <a:xfrm>
              <a:off x="264939" y="188640"/>
              <a:ext cx="216024" cy="216024"/>
            </a:xfrm>
            <a:prstGeom prst="chevron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燕尾形 9"/>
            <p:cNvSpPr/>
            <p:nvPr/>
          </p:nvSpPr>
          <p:spPr>
            <a:xfrm>
              <a:off x="454914" y="188640"/>
              <a:ext cx="216024" cy="216024"/>
            </a:xfrm>
            <a:prstGeom prst="chevron">
              <a:avLst/>
            </a:prstGeom>
            <a:solidFill>
              <a:schemeClr val="accent5">
                <a:lumMod val="75000"/>
                <a:alpha val="69804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燕尾形 10"/>
            <p:cNvSpPr/>
            <p:nvPr/>
          </p:nvSpPr>
          <p:spPr>
            <a:xfrm>
              <a:off x="653273" y="188640"/>
              <a:ext cx="216024" cy="216024"/>
            </a:xfrm>
            <a:prstGeom prst="chevron">
              <a:avLst/>
            </a:prstGeom>
            <a:solidFill>
              <a:schemeClr val="accent5">
                <a:lumMod val="75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2" name="文本框 9"/>
          <p:cNvSpPr txBox="1"/>
          <p:nvPr/>
        </p:nvSpPr>
        <p:spPr>
          <a:xfrm>
            <a:off x="1345059" y="243662"/>
            <a:ext cx="2232248" cy="37702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sz="20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点击输入标题内容</a:t>
            </a:r>
            <a:endParaRPr lang="zh-CN" altLang="en-US" sz="2400" b="1" dirty="0">
              <a:solidFill>
                <a:schemeClr val="accent5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1417067" y="620688"/>
            <a:ext cx="964907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标注 13"/>
          <p:cNvSpPr/>
          <p:nvPr/>
        </p:nvSpPr>
        <p:spPr>
          <a:xfrm>
            <a:off x="10911596" y="260648"/>
            <a:ext cx="442575" cy="296525"/>
          </a:xfrm>
          <a:prstGeom prst="wedgeRectCallou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latin typeface="Impact MT Std" pitchFamily="34" charset="0"/>
            </a:endParaRPr>
          </a:p>
        </p:txBody>
      </p:sp>
      <p:sp>
        <p:nvSpPr>
          <p:cNvPr id="15" name="矩形 3"/>
          <p:cNvSpPr>
            <a:spLocks noChangeArrowheads="1"/>
          </p:cNvSpPr>
          <p:nvPr/>
        </p:nvSpPr>
        <p:spPr bwMode="auto">
          <a:xfrm>
            <a:off x="10911595" y="260648"/>
            <a:ext cx="442575" cy="3154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3" tIns="34287" rIns="68573" bIns="34287">
            <a:spAutoFit/>
          </a:bodyPr>
          <a:lstStyle/>
          <a:p>
            <a:pPr algn="ctr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600" b="1" dirty="0">
                <a:solidFill>
                  <a:schemeClr val="bg1"/>
                </a:solidFill>
                <a:latin typeface="Impact MT Std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36</a:t>
            </a:r>
            <a:endParaRPr lang="zh-CN" altLang="en-US" sz="1600" b="1" dirty="0">
              <a:solidFill>
                <a:schemeClr val="bg1"/>
              </a:solidFill>
              <a:latin typeface="Impact MT Std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4365626" y="1861707"/>
            <a:ext cx="3460748" cy="3460748"/>
            <a:chOff x="4179570" y="1588770"/>
            <a:chExt cx="2735580" cy="2735580"/>
          </a:xfrm>
        </p:grpSpPr>
        <p:sp>
          <p:nvSpPr>
            <p:cNvPr id="17" name="椭圆 16"/>
            <p:cNvSpPr/>
            <p:nvPr/>
          </p:nvSpPr>
          <p:spPr>
            <a:xfrm>
              <a:off x="4179570" y="1588770"/>
              <a:ext cx="2735580" cy="27355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28575"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>
                      <a:lumMod val="99000"/>
                    </a:schemeClr>
                  </a:gs>
                </a:gsLst>
                <a:lin ang="2700000" scaled="1"/>
                <a:tileRect/>
              </a:gradFill>
            </a:ln>
            <a:effectLst>
              <a:innerShdw blurRad="215900" dist="88900" dir="13500000">
                <a:prstClr val="black">
                  <a:alpha val="4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17"/>
            <p:cNvSpPr/>
            <p:nvPr/>
          </p:nvSpPr>
          <p:spPr>
            <a:xfrm>
              <a:off x="4368227" y="1777427"/>
              <a:ext cx="2358266" cy="2358266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2540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2032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5512610" y="1281490"/>
            <a:ext cx="1166781" cy="1166781"/>
            <a:chOff x="4881965" y="2278250"/>
            <a:chExt cx="2169764" cy="2169764"/>
          </a:xfrm>
        </p:grpSpPr>
        <p:sp>
          <p:nvSpPr>
            <p:cNvPr id="20" name="椭圆 19"/>
            <p:cNvSpPr/>
            <p:nvPr/>
          </p:nvSpPr>
          <p:spPr>
            <a:xfrm>
              <a:off x="4881965" y="2278250"/>
              <a:ext cx="2169764" cy="216976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lumMod val="70000"/>
                  </a:schemeClr>
                </a:gs>
              </a:gsLst>
              <a:lin ang="2700000" scaled="1"/>
            </a:gradFill>
            <a:ln>
              <a:noFill/>
            </a:ln>
            <a:effectLst>
              <a:outerShdw blurRad="203200" dist="101600" dir="2700000" algn="tl" rotWithShape="0">
                <a:prstClr val="black">
                  <a:alpha val="3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椭圆 20"/>
            <p:cNvSpPr/>
            <p:nvPr/>
          </p:nvSpPr>
          <p:spPr>
            <a:xfrm>
              <a:off x="5129454" y="2525739"/>
              <a:ext cx="1674786" cy="1674786"/>
            </a:xfrm>
            <a:prstGeom prst="ellipse">
              <a:avLst/>
            </a:prstGeom>
            <a:gradFill>
              <a:gsLst>
                <a:gs pos="100000">
                  <a:schemeClr val="bg1">
                    <a:lumMod val="97000"/>
                  </a:schemeClr>
                </a:gs>
                <a:gs pos="0">
                  <a:schemeClr val="bg1">
                    <a:lumMod val="65000"/>
                  </a:schemeClr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椭圆 21"/>
            <p:cNvSpPr/>
            <p:nvPr/>
          </p:nvSpPr>
          <p:spPr>
            <a:xfrm>
              <a:off x="5279713" y="2675998"/>
              <a:ext cx="1374270" cy="1374270"/>
            </a:xfrm>
            <a:prstGeom prst="ellipse">
              <a:avLst/>
            </a:prstGeom>
            <a:solidFill>
              <a:srgbClr val="FFB850"/>
            </a:solidFill>
            <a:ln w="19050">
              <a:gradFill flip="none" rotWithShape="1">
                <a:gsLst>
                  <a:gs pos="0">
                    <a:schemeClr val="bg1">
                      <a:lumMod val="60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27000" dist="635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7227109" y="2995990"/>
            <a:ext cx="1166781" cy="1166781"/>
            <a:chOff x="4881965" y="2278250"/>
            <a:chExt cx="2169764" cy="2169764"/>
          </a:xfrm>
        </p:grpSpPr>
        <p:sp>
          <p:nvSpPr>
            <p:cNvPr id="24" name="椭圆 23"/>
            <p:cNvSpPr/>
            <p:nvPr/>
          </p:nvSpPr>
          <p:spPr>
            <a:xfrm>
              <a:off x="4881965" y="2278250"/>
              <a:ext cx="2169764" cy="216976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lumMod val="70000"/>
                  </a:schemeClr>
                </a:gs>
              </a:gsLst>
              <a:lin ang="2700000" scaled="1"/>
            </a:gradFill>
            <a:ln>
              <a:noFill/>
            </a:ln>
            <a:effectLst>
              <a:outerShdw blurRad="203200" dist="101600" dir="2700000" algn="tl" rotWithShape="0">
                <a:prstClr val="black">
                  <a:alpha val="3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5" name="椭圆 24"/>
            <p:cNvSpPr/>
            <p:nvPr/>
          </p:nvSpPr>
          <p:spPr>
            <a:xfrm>
              <a:off x="5129454" y="2525739"/>
              <a:ext cx="1674786" cy="1674786"/>
            </a:xfrm>
            <a:prstGeom prst="ellipse">
              <a:avLst/>
            </a:prstGeom>
            <a:gradFill>
              <a:gsLst>
                <a:gs pos="100000">
                  <a:schemeClr val="bg1">
                    <a:lumMod val="97000"/>
                  </a:schemeClr>
                </a:gs>
                <a:gs pos="0">
                  <a:schemeClr val="bg1">
                    <a:lumMod val="65000"/>
                  </a:schemeClr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椭圆 25"/>
            <p:cNvSpPr/>
            <p:nvPr/>
          </p:nvSpPr>
          <p:spPr>
            <a:xfrm>
              <a:off x="5279713" y="2675998"/>
              <a:ext cx="1374270" cy="1374270"/>
            </a:xfrm>
            <a:prstGeom prst="ellipse">
              <a:avLst/>
            </a:prstGeom>
            <a:solidFill>
              <a:srgbClr val="663A77"/>
            </a:solidFill>
            <a:ln w="19050">
              <a:gradFill flip="none" rotWithShape="1">
                <a:gsLst>
                  <a:gs pos="0">
                    <a:schemeClr val="bg1">
                      <a:lumMod val="60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27000" dist="635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5512610" y="4710491"/>
            <a:ext cx="1166781" cy="1166781"/>
            <a:chOff x="4881965" y="2278250"/>
            <a:chExt cx="2169764" cy="2169764"/>
          </a:xfrm>
        </p:grpSpPr>
        <p:sp>
          <p:nvSpPr>
            <p:cNvPr id="28" name="椭圆 27"/>
            <p:cNvSpPr/>
            <p:nvPr/>
          </p:nvSpPr>
          <p:spPr>
            <a:xfrm>
              <a:off x="4881965" y="2278250"/>
              <a:ext cx="2169764" cy="216976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lumMod val="70000"/>
                  </a:schemeClr>
                </a:gs>
              </a:gsLst>
              <a:lin ang="2700000" scaled="1"/>
            </a:gradFill>
            <a:ln>
              <a:noFill/>
            </a:ln>
            <a:effectLst>
              <a:outerShdw blurRad="203200" dist="101600" dir="2700000" algn="tl" rotWithShape="0">
                <a:prstClr val="black">
                  <a:alpha val="3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椭圆 28"/>
            <p:cNvSpPr/>
            <p:nvPr/>
          </p:nvSpPr>
          <p:spPr>
            <a:xfrm>
              <a:off x="5129454" y="2525739"/>
              <a:ext cx="1674786" cy="1674786"/>
            </a:xfrm>
            <a:prstGeom prst="ellipse">
              <a:avLst/>
            </a:prstGeom>
            <a:gradFill>
              <a:gsLst>
                <a:gs pos="100000">
                  <a:schemeClr val="bg1">
                    <a:lumMod val="97000"/>
                  </a:schemeClr>
                </a:gs>
                <a:gs pos="0">
                  <a:schemeClr val="bg1">
                    <a:lumMod val="65000"/>
                  </a:schemeClr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0" name="椭圆 29"/>
            <p:cNvSpPr/>
            <p:nvPr/>
          </p:nvSpPr>
          <p:spPr>
            <a:xfrm>
              <a:off x="5279713" y="2675998"/>
              <a:ext cx="1374270" cy="1374270"/>
            </a:xfrm>
            <a:prstGeom prst="ellipse">
              <a:avLst/>
            </a:prstGeom>
            <a:solidFill>
              <a:srgbClr val="F8353D"/>
            </a:solidFill>
            <a:ln w="19050">
              <a:gradFill flip="none" rotWithShape="1">
                <a:gsLst>
                  <a:gs pos="0">
                    <a:schemeClr val="bg1">
                      <a:lumMod val="60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27000" dist="635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3798110" y="2995990"/>
            <a:ext cx="1166781" cy="1166781"/>
            <a:chOff x="4881965" y="2278250"/>
            <a:chExt cx="2169764" cy="2169764"/>
          </a:xfrm>
        </p:grpSpPr>
        <p:sp>
          <p:nvSpPr>
            <p:cNvPr id="32" name="椭圆 31"/>
            <p:cNvSpPr/>
            <p:nvPr/>
          </p:nvSpPr>
          <p:spPr>
            <a:xfrm>
              <a:off x="4881965" y="2278250"/>
              <a:ext cx="2169764" cy="216976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lumMod val="70000"/>
                  </a:schemeClr>
                </a:gs>
              </a:gsLst>
              <a:lin ang="2700000" scaled="1"/>
            </a:gradFill>
            <a:ln>
              <a:noFill/>
            </a:ln>
            <a:effectLst>
              <a:outerShdw blurRad="203200" dist="101600" dir="2700000" algn="tl" rotWithShape="0">
                <a:prstClr val="black">
                  <a:alpha val="3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3" name="椭圆 32"/>
            <p:cNvSpPr/>
            <p:nvPr/>
          </p:nvSpPr>
          <p:spPr>
            <a:xfrm>
              <a:off x="5129454" y="2525739"/>
              <a:ext cx="1674786" cy="1674786"/>
            </a:xfrm>
            <a:prstGeom prst="ellipse">
              <a:avLst/>
            </a:prstGeom>
            <a:gradFill>
              <a:gsLst>
                <a:gs pos="100000">
                  <a:schemeClr val="bg1">
                    <a:lumMod val="97000"/>
                  </a:schemeClr>
                </a:gs>
                <a:gs pos="0">
                  <a:schemeClr val="bg1">
                    <a:lumMod val="65000"/>
                  </a:schemeClr>
                </a:gs>
              </a:gsLst>
              <a:lin ang="27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4" name="椭圆 33"/>
            <p:cNvSpPr/>
            <p:nvPr/>
          </p:nvSpPr>
          <p:spPr>
            <a:xfrm>
              <a:off x="5279713" y="2675998"/>
              <a:ext cx="1374270" cy="1374270"/>
            </a:xfrm>
            <a:prstGeom prst="ellipse">
              <a:avLst/>
            </a:prstGeom>
            <a:solidFill>
              <a:srgbClr val="01ACBE"/>
            </a:solidFill>
            <a:ln w="19050">
              <a:gradFill flip="none" rotWithShape="1">
                <a:gsLst>
                  <a:gs pos="0">
                    <a:schemeClr val="bg1">
                      <a:lumMod val="60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27000" dist="635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5" name="Group 4"/>
          <p:cNvGrpSpPr>
            <a:grpSpLocks noChangeAspect="1"/>
          </p:cNvGrpSpPr>
          <p:nvPr/>
        </p:nvGrpSpPr>
        <p:grpSpPr bwMode="auto">
          <a:xfrm>
            <a:off x="5952367" y="1693386"/>
            <a:ext cx="287266" cy="336642"/>
            <a:chOff x="1776" y="1776"/>
            <a:chExt cx="64" cy="75"/>
          </a:xfrm>
          <a:solidFill>
            <a:schemeClr val="bg1"/>
          </a:solidFill>
          <a:effectLst/>
        </p:grpSpPr>
        <p:sp>
          <p:nvSpPr>
            <p:cNvPr id="36" name="Freeform 5"/>
            <p:cNvSpPr/>
            <p:nvPr/>
          </p:nvSpPr>
          <p:spPr bwMode="auto">
            <a:xfrm>
              <a:off x="1795" y="1779"/>
              <a:ext cx="29" cy="26"/>
            </a:xfrm>
            <a:custGeom>
              <a:avLst/>
              <a:gdLst>
                <a:gd name="T0" fmla="*/ 5 w 11"/>
                <a:gd name="T1" fmla="*/ 10 h 10"/>
                <a:gd name="T2" fmla="*/ 5 w 11"/>
                <a:gd name="T3" fmla="*/ 10 h 10"/>
                <a:gd name="T4" fmla="*/ 11 w 11"/>
                <a:gd name="T5" fmla="*/ 5 h 10"/>
                <a:gd name="T6" fmla="*/ 5 w 11"/>
                <a:gd name="T7" fmla="*/ 0 h 10"/>
                <a:gd name="T8" fmla="*/ 5 w 11"/>
                <a:gd name="T9" fmla="*/ 0 h 10"/>
                <a:gd name="T10" fmla="*/ 0 w 11"/>
                <a:gd name="T11" fmla="*/ 5 h 10"/>
                <a:gd name="T12" fmla="*/ 5 w 11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0">
                  <a:moveTo>
                    <a:pt x="5" y="10"/>
                  </a:moveTo>
                  <a:cubicBezTo>
                    <a:pt x="5" y="10"/>
                    <a:pt x="5" y="10"/>
                    <a:pt x="5" y="10"/>
                  </a:cubicBezTo>
                  <a:cubicBezTo>
                    <a:pt x="8" y="10"/>
                    <a:pt x="11" y="8"/>
                    <a:pt x="11" y="5"/>
                  </a:cubicBezTo>
                  <a:cubicBezTo>
                    <a:pt x="11" y="2"/>
                    <a:pt x="8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1"/>
                    <a:pt x="0" y="3"/>
                    <a:pt x="0" y="5"/>
                  </a:cubicBezTo>
                  <a:cubicBezTo>
                    <a:pt x="0" y="8"/>
                    <a:pt x="2" y="10"/>
                    <a:pt x="5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7" name="Freeform 6"/>
            <p:cNvSpPr/>
            <p:nvPr/>
          </p:nvSpPr>
          <p:spPr bwMode="auto">
            <a:xfrm>
              <a:off x="1776" y="1810"/>
              <a:ext cx="64" cy="41"/>
            </a:xfrm>
            <a:custGeom>
              <a:avLst/>
              <a:gdLst>
                <a:gd name="T0" fmla="*/ 23 w 24"/>
                <a:gd name="T1" fmla="*/ 3 h 16"/>
                <a:gd name="T2" fmla="*/ 19 w 24"/>
                <a:gd name="T3" fmla="*/ 0 h 16"/>
                <a:gd name="T4" fmla="*/ 19 w 24"/>
                <a:gd name="T5" fmla="*/ 0 h 16"/>
                <a:gd name="T6" fmla="*/ 17 w 24"/>
                <a:gd name="T7" fmla="*/ 0 h 16"/>
                <a:gd name="T8" fmla="*/ 15 w 24"/>
                <a:gd name="T9" fmla="*/ 5 h 16"/>
                <a:gd name="T10" fmla="*/ 12 w 24"/>
                <a:gd name="T11" fmla="*/ 11 h 16"/>
                <a:gd name="T12" fmla="*/ 14 w 24"/>
                <a:gd name="T13" fmla="*/ 7 h 16"/>
                <a:gd name="T14" fmla="*/ 13 w 24"/>
                <a:gd name="T15" fmla="*/ 1 h 16"/>
                <a:gd name="T16" fmla="*/ 13 w 24"/>
                <a:gd name="T17" fmla="*/ 1 h 16"/>
                <a:gd name="T18" fmla="*/ 12 w 24"/>
                <a:gd name="T19" fmla="*/ 0 h 16"/>
                <a:gd name="T20" fmla="*/ 12 w 24"/>
                <a:gd name="T21" fmla="*/ 0 h 16"/>
                <a:gd name="T22" fmla="*/ 12 w 24"/>
                <a:gd name="T23" fmla="*/ 1 h 16"/>
                <a:gd name="T24" fmla="*/ 12 w 24"/>
                <a:gd name="T25" fmla="*/ 1 h 16"/>
                <a:gd name="T26" fmla="*/ 11 w 24"/>
                <a:gd name="T27" fmla="*/ 7 h 16"/>
                <a:gd name="T28" fmla="*/ 10 w 24"/>
                <a:gd name="T29" fmla="*/ 5 h 16"/>
                <a:gd name="T30" fmla="*/ 8 w 24"/>
                <a:gd name="T31" fmla="*/ 0 h 16"/>
                <a:gd name="T32" fmla="*/ 5 w 24"/>
                <a:gd name="T33" fmla="*/ 0 h 16"/>
                <a:gd name="T34" fmla="*/ 5 w 24"/>
                <a:gd name="T35" fmla="*/ 0 h 16"/>
                <a:gd name="T36" fmla="*/ 1 w 24"/>
                <a:gd name="T37" fmla="*/ 3 h 16"/>
                <a:gd name="T38" fmla="*/ 0 w 24"/>
                <a:gd name="T39" fmla="*/ 16 h 16"/>
                <a:gd name="T40" fmla="*/ 4 w 24"/>
                <a:gd name="T41" fmla="*/ 16 h 16"/>
                <a:gd name="T42" fmla="*/ 4 w 24"/>
                <a:gd name="T43" fmla="*/ 6 h 16"/>
                <a:gd name="T44" fmla="*/ 5 w 24"/>
                <a:gd name="T45" fmla="*/ 6 h 16"/>
                <a:gd name="T46" fmla="*/ 5 w 24"/>
                <a:gd name="T47" fmla="*/ 16 h 16"/>
                <a:gd name="T48" fmla="*/ 12 w 24"/>
                <a:gd name="T49" fmla="*/ 16 h 16"/>
                <a:gd name="T50" fmla="*/ 19 w 24"/>
                <a:gd name="T51" fmla="*/ 16 h 16"/>
                <a:gd name="T52" fmla="*/ 19 w 24"/>
                <a:gd name="T53" fmla="*/ 6 h 16"/>
                <a:gd name="T54" fmla="*/ 19 w 24"/>
                <a:gd name="T55" fmla="*/ 6 h 16"/>
                <a:gd name="T56" fmla="*/ 20 w 24"/>
                <a:gd name="T57" fmla="*/ 6 h 16"/>
                <a:gd name="T58" fmla="*/ 20 w 24"/>
                <a:gd name="T59" fmla="*/ 16 h 16"/>
                <a:gd name="T60" fmla="*/ 23 w 24"/>
                <a:gd name="T61" fmla="*/ 16 h 16"/>
                <a:gd name="T62" fmla="*/ 23 w 24"/>
                <a:gd name="T63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4" h="16">
                  <a:moveTo>
                    <a:pt x="23" y="3"/>
                  </a:moveTo>
                  <a:cubicBezTo>
                    <a:pt x="22" y="1"/>
                    <a:pt x="20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0"/>
                    <a:pt x="13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2" y="1"/>
                    <a:pt x="1" y="3"/>
                  </a:cubicBezTo>
                  <a:cubicBezTo>
                    <a:pt x="0" y="5"/>
                    <a:pt x="0" y="11"/>
                    <a:pt x="0" y="16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5" y="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9" y="16"/>
                    <a:pt x="19" y="16"/>
                    <a:pt x="19" y="16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9" y="6"/>
                    <a:pt x="20" y="6"/>
                    <a:pt x="20" y="6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4" y="11"/>
                    <a:pt x="24" y="5"/>
                    <a:pt x="2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Freeform 7"/>
            <p:cNvSpPr/>
            <p:nvPr/>
          </p:nvSpPr>
          <p:spPr bwMode="auto">
            <a:xfrm>
              <a:off x="1795" y="1776"/>
              <a:ext cx="29" cy="26"/>
            </a:xfrm>
            <a:custGeom>
              <a:avLst/>
              <a:gdLst>
                <a:gd name="T0" fmla="*/ 5 w 11"/>
                <a:gd name="T1" fmla="*/ 10 h 10"/>
                <a:gd name="T2" fmla="*/ 5 w 11"/>
                <a:gd name="T3" fmla="*/ 10 h 10"/>
                <a:gd name="T4" fmla="*/ 11 w 11"/>
                <a:gd name="T5" fmla="*/ 5 h 10"/>
                <a:gd name="T6" fmla="*/ 5 w 11"/>
                <a:gd name="T7" fmla="*/ 0 h 10"/>
                <a:gd name="T8" fmla="*/ 5 w 11"/>
                <a:gd name="T9" fmla="*/ 0 h 10"/>
                <a:gd name="T10" fmla="*/ 0 w 11"/>
                <a:gd name="T11" fmla="*/ 5 h 10"/>
                <a:gd name="T12" fmla="*/ 5 w 11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0">
                  <a:moveTo>
                    <a:pt x="5" y="10"/>
                  </a:moveTo>
                  <a:cubicBezTo>
                    <a:pt x="5" y="10"/>
                    <a:pt x="5" y="10"/>
                    <a:pt x="5" y="10"/>
                  </a:cubicBezTo>
                  <a:cubicBezTo>
                    <a:pt x="8" y="10"/>
                    <a:pt x="11" y="8"/>
                    <a:pt x="11" y="5"/>
                  </a:cubicBezTo>
                  <a:cubicBezTo>
                    <a:pt x="11" y="2"/>
                    <a:pt x="8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1"/>
                    <a:pt x="0" y="3"/>
                    <a:pt x="0" y="5"/>
                  </a:cubicBezTo>
                  <a:cubicBezTo>
                    <a:pt x="0" y="8"/>
                    <a:pt x="2" y="10"/>
                    <a:pt x="5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9" name="Freeform 8"/>
            <p:cNvSpPr/>
            <p:nvPr/>
          </p:nvSpPr>
          <p:spPr bwMode="auto">
            <a:xfrm>
              <a:off x="1776" y="1807"/>
              <a:ext cx="64" cy="42"/>
            </a:xfrm>
            <a:custGeom>
              <a:avLst/>
              <a:gdLst>
                <a:gd name="T0" fmla="*/ 23 w 24"/>
                <a:gd name="T1" fmla="*/ 3 h 16"/>
                <a:gd name="T2" fmla="*/ 19 w 24"/>
                <a:gd name="T3" fmla="*/ 0 h 16"/>
                <a:gd name="T4" fmla="*/ 19 w 24"/>
                <a:gd name="T5" fmla="*/ 0 h 16"/>
                <a:gd name="T6" fmla="*/ 17 w 24"/>
                <a:gd name="T7" fmla="*/ 0 h 16"/>
                <a:gd name="T8" fmla="*/ 15 w 24"/>
                <a:gd name="T9" fmla="*/ 5 h 16"/>
                <a:gd name="T10" fmla="*/ 12 w 24"/>
                <a:gd name="T11" fmla="*/ 11 h 16"/>
                <a:gd name="T12" fmla="*/ 14 w 24"/>
                <a:gd name="T13" fmla="*/ 7 h 16"/>
                <a:gd name="T14" fmla="*/ 13 w 24"/>
                <a:gd name="T15" fmla="*/ 1 h 16"/>
                <a:gd name="T16" fmla="*/ 13 w 24"/>
                <a:gd name="T17" fmla="*/ 1 h 16"/>
                <a:gd name="T18" fmla="*/ 12 w 24"/>
                <a:gd name="T19" fmla="*/ 0 h 16"/>
                <a:gd name="T20" fmla="*/ 12 w 24"/>
                <a:gd name="T21" fmla="*/ 0 h 16"/>
                <a:gd name="T22" fmla="*/ 12 w 24"/>
                <a:gd name="T23" fmla="*/ 1 h 16"/>
                <a:gd name="T24" fmla="*/ 12 w 24"/>
                <a:gd name="T25" fmla="*/ 1 h 16"/>
                <a:gd name="T26" fmla="*/ 11 w 24"/>
                <a:gd name="T27" fmla="*/ 7 h 16"/>
                <a:gd name="T28" fmla="*/ 10 w 24"/>
                <a:gd name="T29" fmla="*/ 5 h 16"/>
                <a:gd name="T30" fmla="*/ 8 w 24"/>
                <a:gd name="T31" fmla="*/ 0 h 16"/>
                <a:gd name="T32" fmla="*/ 5 w 24"/>
                <a:gd name="T33" fmla="*/ 0 h 16"/>
                <a:gd name="T34" fmla="*/ 5 w 24"/>
                <a:gd name="T35" fmla="*/ 0 h 16"/>
                <a:gd name="T36" fmla="*/ 1 w 24"/>
                <a:gd name="T37" fmla="*/ 3 h 16"/>
                <a:gd name="T38" fmla="*/ 0 w 24"/>
                <a:gd name="T39" fmla="*/ 16 h 16"/>
                <a:gd name="T40" fmla="*/ 4 w 24"/>
                <a:gd name="T41" fmla="*/ 16 h 16"/>
                <a:gd name="T42" fmla="*/ 4 w 24"/>
                <a:gd name="T43" fmla="*/ 6 h 16"/>
                <a:gd name="T44" fmla="*/ 5 w 24"/>
                <a:gd name="T45" fmla="*/ 6 h 16"/>
                <a:gd name="T46" fmla="*/ 5 w 24"/>
                <a:gd name="T47" fmla="*/ 16 h 16"/>
                <a:gd name="T48" fmla="*/ 12 w 24"/>
                <a:gd name="T49" fmla="*/ 16 h 16"/>
                <a:gd name="T50" fmla="*/ 19 w 24"/>
                <a:gd name="T51" fmla="*/ 16 h 16"/>
                <a:gd name="T52" fmla="*/ 19 w 24"/>
                <a:gd name="T53" fmla="*/ 6 h 16"/>
                <a:gd name="T54" fmla="*/ 19 w 24"/>
                <a:gd name="T55" fmla="*/ 6 h 16"/>
                <a:gd name="T56" fmla="*/ 20 w 24"/>
                <a:gd name="T57" fmla="*/ 6 h 16"/>
                <a:gd name="T58" fmla="*/ 20 w 24"/>
                <a:gd name="T59" fmla="*/ 16 h 16"/>
                <a:gd name="T60" fmla="*/ 23 w 24"/>
                <a:gd name="T61" fmla="*/ 16 h 16"/>
                <a:gd name="T62" fmla="*/ 23 w 24"/>
                <a:gd name="T63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4" h="16">
                  <a:moveTo>
                    <a:pt x="23" y="3"/>
                  </a:moveTo>
                  <a:cubicBezTo>
                    <a:pt x="22" y="1"/>
                    <a:pt x="20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0"/>
                    <a:pt x="13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2" y="1"/>
                    <a:pt x="1" y="3"/>
                  </a:cubicBezTo>
                  <a:cubicBezTo>
                    <a:pt x="0" y="5"/>
                    <a:pt x="0" y="11"/>
                    <a:pt x="0" y="16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5" y="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9" y="16"/>
                    <a:pt x="19" y="16"/>
                    <a:pt x="19" y="16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9" y="6"/>
                    <a:pt x="20" y="6"/>
                    <a:pt x="20" y="6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4" y="11"/>
                    <a:pt x="24" y="5"/>
                    <a:pt x="2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40" name="Group 18"/>
          <p:cNvGrpSpPr>
            <a:grpSpLocks noChangeAspect="1"/>
          </p:cNvGrpSpPr>
          <p:nvPr/>
        </p:nvGrpSpPr>
        <p:grpSpPr bwMode="auto">
          <a:xfrm>
            <a:off x="7645844" y="3410108"/>
            <a:ext cx="320918" cy="299035"/>
            <a:chOff x="3802" y="2858"/>
            <a:chExt cx="616" cy="574"/>
          </a:xfrm>
          <a:solidFill>
            <a:schemeClr val="bg1"/>
          </a:solidFill>
          <a:effectLst/>
        </p:grpSpPr>
        <p:sp>
          <p:nvSpPr>
            <p:cNvPr id="41" name="Rectangle 19"/>
            <p:cNvSpPr>
              <a:spLocks noChangeArrowheads="1"/>
            </p:cNvSpPr>
            <p:nvPr/>
          </p:nvSpPr>
          <p:spPr bwMode="auto">
            <a:xfrm>
              <a:off x="3802" y="3205"/>
              <a:ext cx="129" cy="22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2" name="Rectangle 20"/>
            <p:cNvSpPr>
              <a:spLocks noChangeArrowheads="1"/>
            </p:cNvSpPr>
            <p:nvPr/>
          </p:nvSpPr>
          <p:spPr bwMode="auto">
            <a:xfrm>
              <a:off x="3964" y="3174"/>
              <a:ext cx="129" cy="25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3" name="Rectangle 21"/>
            <p:cNvSpPr>
              <a:spLocks noChangeArrowheads="1"/>
            </p:cNvSpPr>
            <p:nvPr/>
          </p:nvSpPr>
          <p:spPr bwMode="auto">
            <a:xfrm>
              <a:off x="4129" y="3131"/>
              <a:ext cx="129" cy="30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4" name="Rectangle 22"/>
            <p:cNvSpPr>
              <a:spLocks noChangeArrowheads="1"/>
            </p:cNvSpPr>
            <p:nvPr/>
          </p:nvSpPr>
          <p:spPr bwMode="auto">
            <a:xfrm>
              <a:off x="4289" y="3078"/>
              <a:ext cx="129" cy="35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5" name="Freeform 23"/>
            <p:cNvSpPr/>
            <p:nvPr/>
          </p:nvSpPr>
          <p:spPr bwMode="auto">
            <a:xfrm>
              <a:off x="3888" y="2858"/>
              <a:ext cx="370" cy="270"/>
            </a:xfrm>
            <a:custGeom>
              <a:avLst/>
              <a:gdLst>
                <a:gd name="T0" fmla="*/ 94 w 155"/>
                <a:gd name="T1" fmla="*/ 21 h 113"/>
                <a:gd name="T2" fmla="*/ 0 w 155"/>
                <a:gd name="T3" fmla="*/ 72 h 113"/>
                <a:gd name="T4" fmla="*/ 114 w 155"/>
                <a:gd name="T5" fmla="*/ 63 h 113"/>
                <a:gd name="T6" fmla="*/ 122 w 155"/>
                <a:gd name="T7" fmla="*/ 82 h 113"/>
                <a:gd name="T8" fmla="*/ 155 w 155"/>
                <a:gd name="T9" fmla="*/ 0 h 113"/>
                <a:gd name="T10" fmla="*/ 85 w 155"/>
                <a:gd name="T11" fmla="*/ 2 h 113"/>
                <a:gd name="T12" fmla="*/ 94 w 155"/>
                <a:gd name="T13" fmla="*/ 21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5" h="113">
                  <a:moveTo>
                    <a:pt x="94" y="21"/>
                  </a:moveTo>
                  <a:cubicBezTo>
                    <a:pt x="85" y="33"/>
                    <a:pt x="53" y="68"/>
                    <a:pt x="0" y="72"/>
                  </a:cubicBezTo>
                  <a:cubicBezTo>
                    <a:pt x="0" y="72"/>
                    <a:pt x="31" y="113"/>
                    <a:pt x="114" y="63"/>
                  </a:cubicBezTo>
                  <a:cubicBezTo>
                    <a:pt x="122" y="82"/>
                    <a:pt x="122" y="82"/>
                    <a:pt x="122" y="82"/>
                  </a:cubicBezTo>
                  <a:cubicBezTo>
                    <a:pt x="155" y="0"/>
                    <a:pt x="155" y="0"/>
                    <a:pt x="155" y="0"/>
                  </a:cubicBezTo>
                  <a:cubicBezTo>
                    <a:pt x="85" y="2"/>
                    <a:pt x="85" y="2"/>
                    <a:pt x="85" y="2"/>
                  </a:cubicBezTo>
                  <a:lnTo>
                    <a:pt x="94" y="2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46" name="Group 13"/>
          <p:cNvGrpSpPr>
            <a:grpSpLocks noChangeAspect="1"/>
          </p:cNvGrpSpPr>
          <p:nvPr/>
        </p:nvGrpSpPr>
        <p:grpSpPr bwMode="auto">
          <a:xfrm>
            <a:off x="4206344" y="3414857"/>
            <a:ext cx="350311" cy="354447"/>
            <a:chOff x="2426" y="2781"/>
            <a:chExt cx="593" cy="600"/>
          </a:xfrm>
          <a:solidFill>
            <a:schemeClr val="bg1"/>
          </a:solidFill>
          <a:effectLst/>
        </p:grpSpPr>
        <p:sp>
          <p:nvSpPr>
            <p:cNvPr id="47" name="Freeform 14"/>
            <p:cNvSpPr/>
            <p:nvPr/>
          </p:nvSpPr>
          <p:spPr bwMode="auto">
            <a:xfrm>
              <a:off x="2442" y="2805"/>
              <a:ext cx="577" cy="576"/>
            </a:xfrm>
            <a:custGeom>
              <a:avLst/>
              <a:gdLst>
                <a:gd name="T0" fmla="*/ 0 w 241"/>
                <a:gd name="T1" fmla="*/ 115 h 241"/>
                <a:gd name="T2" fmla="*/ 0 w 241"/>
                <a:gd name="T3" fmla="*/ 121 h 241"/>
                <a:gd name="T4" fmla="*/ 121 w 241"/>
                <a:gd name="T5" fmla="*/ 241 h 241"/>
                <a:gd name="T6" fmla="*/ 241 w 241"/>
                <a:gd name="T7" fmla="*/ 121 h 241"/>
                <a:gd name="T8" fmla="*/ 121 w 241"/>
                <a:gd name="T9" fmla="*/ 0 h 241"/>
                <a:gd name="T10" fmla="*/ 121 w 241"/>
                <a:gd name="T11" fmla="*/ 115 h 241"/>
                <a:gd name="T12" fmla="*/ 0 w 241"/>
                <a:gd name="T13" fmla="*/ 115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1" h="241">
                  <a:moveTo>
                    <a:pt x="0" y="115"/>
                  </a:moveTo>
                  <a:cubicBezTo>
                    <a:pt x="0" y="117"/>
                    <a:pt x="0" y="119"/>
                    <a:pt x="0" y="121"/>
                  </a:cubicBezTo>
                  <a:cubicBezTo>
                    <a:pt x="0" y="187"/>
                    <a:pt x="54" y="241"/>
                    <a:pt x="121" y="241"/>
                  </a:cubicBezTo>
                  <a:cubicBezTo>
                    <a:pt x="187" y="241"/>
                    <a:pt x="241" y="187"/>
                    <a:pt x="241" y="121"/>
                  </a:cubicBezTo>
                  <a:cubicBezTo>
                    <a:pt x="241" y="54"/>
                    <a:pt x="187" y="0"/>
                    <a:pt x="121" y="0"/>
                  </a:cubicBezTo>
                  <a:cubicBezTo>
                    <a:pt x="121" y="115"/>
                    <a:pt x="121" y="115"/>
                    <a:pt x="121" y="115"/>
                  </a:cubicBezTo>
                  <a:lnTo>
                    <a:pt x="0" y="1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8" name="Freeform 15"/>
            <p:cNvSpPr>
              <a:spLocks noEditPoints="1"/>
            </p:cNvSpPr>
            <p:nvPr/>
          </p:nvSpPr>
          <p:spPr bwMode="auto">
            <a:xfrm>
              <a:off x="2426" y="2781"/>
              <a:ext cx="275" cy="273"/>
            </a:xfrm>
            <a:custGeom>
              <a:avLst/>
              <a:gdLst>
                <a:gd name="T0" fmla="*/ 0 w 115"/>
                <a:gd name="T1" fmla="*/ 114 h 114"/>
                <a:gd name="T2" fmla="*/ 115 w 115"/>
                <a:gd name="T3" fmla="*/ 114 h 114"/>
                <a:gd name="T4" fmla="*/ 115 w 115"/>
                <a:gd name="T5" fmla="*/ 0 h 114"/>
                <a:gd name="T6" fmla="*/ 0 w 115"/>
                <a:gd name="T7" fmla="*/ 114 h 114"/>
                <a:gd name="T8" fmla="*/ 15 w 115"/>
                <a:gd name="T9" fmla="*/ 104 h 114"/>
                <a:gd name="T10" fmla="*/ 104 w 115"/>
                <a:gd name="T11" fmla="*/ 14 h 114"/>
                <a:gd name="T12" fmla="*/ 104 w 115"/>
                <a:gd name="T13" fmla="*/ 104 h 114"/>
                <a:gd name="T14" fmla="*/ 15 w 115"/>
                <a:gd name="T15" fmla="*/ 10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5" h="114">
                  <a:moveTo>
                    <a:pt x="0" y="114"/>
                  </a:moveTo>
                  <a:cubicBezTo>
                    <a:pt x="115" y="114"/>
                    <a:pt x="115" y="114"/>
                    <a:pt x="115" y="114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51" y="0"/>
                    <a:pt x="0" y="51"/>
                    <a:pt x="0" y="114"/>
                  </a:cubicBezTo>
                  <a:close/>
                  <a:moveTo>
                    <a:pt x="15" y="104"/>
                  </a:moveTo>
                  <a:cubicBezTo>
                    <a:pt x="15" y="54"/>
                    <a:pt x="55" y="14"/>
                    <a:pt x="104" y="14"/>
                  </a:cubicBezTo>
                  <a:cubicBezTo>
                    <a:pt x="104" y="104"/>
                    <a:pt x="104" y="104"/>
                    <a:pt x="104" y="104"/>
                  </a:cubicBezTo>
                  <a:lnTo>
                    <a:pt x="15" y="10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49" name="组合 48"/>
          <p:cNvGrpSpPr/>
          <p:nvPr/>
        </p:nvGrpSpPr>
        <p:grpSpPr>
          <a:xfrm>
            <a:off x="5930425" y="5113701"/>
            <a:ext cx="331151" cy="360360"/>
            <a:chOff x="4873620" y="1965325"/>
            <a:chExt cx="269882" cy="293688"/>
          </a:xfrm>
          <a:solidFill>
            <a:schemeClr val="bg1"/>
          </a:solidFill>
          <a:effectLst/>
        </p:grpSpPr>
        <p:sp>
          <p:nvSpPr>
            <p:cNvPr id="50" name="Freeform 502"/>
            <p:cNvSpPr/>
            <p:nvPr/>
          </p:nvSpPr>
          <p:spPr bwMode="auto">
            <a:xfrm>
              <a:off x="4873620" y="2127250"/>
              <a:ext cx="112713" cy="131763"/>
            </a:xfrm>
            <a:custGeom>
              <a:avLst/>
              <a:gdLst>
                <a:gd name="T0" fmla="*/ 2 w 30"/>
                <a:gd name="T1" fmla="*/ 0 h 35"/>
                <a:gd name="T2" fmla="*/ 28 w 30"/>
                <a:gd name="T3" fmla="*/ 0 h 35"/>
                <a:gd name="T4" fmla="*/ 30 w 30"/>
                <a:gd name="T5" fmla="*/ 1 h 35"/>
                <a:gd name="T6" fmla="*/ 28 w 30"/>
                <a:gd name="T7" fmla="*/ 3 h 35"/>
                <a:gd name="T8" fmla="*/ 3 w 30"/>
                <a:gd name="T9" fmla="*/ 3 h 35"/>
                <a:gd name="T10" fmla="*/ 3 w 30"/>
                <a:gd name="T11" fmla="*/ 33 h 35"/>
                <a:gd name="T12" fmla="*/ 2 w 30"/>
                <a:gd name="T13" fmla="*/ 35 h 35"/>
                <a:gd name="T14" fmla="*/ 0 w 30"/>
                <a:gd name="T15" fmla="*/ 33 h 35"/>
                <a:gd name="T16" fmla="*/ 0 w 30"/>
                <a:gd name="T17" fmla="*/ 1 h 35"/>
                <a:gd name="T18" fmla="*/ 2 w 30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" h="35">
                  <a:moveTo>
                    <a:pt x="2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9" y="0"/>
                    <a:pt x="30" y="1"/>
                    <a:pt x="30" y="1"/>
                  </a:cubicBezTo>
                  <a:cubicBezTo>
                    <a:pt x="30" y="2"/>
                    <a:pt x="29" y="3"/>
                    <a:pt x="28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3"/>
                    <a:pt x="3" y="33"/>
                    <a:pt x="3" y="33"/>
                  </a:cubicBezTo>
                  <a:cubicBezTo>
                    <a:pt x="3" y="34"/>
                    <a:pt x="3" y="35"/>
                    <a:pt x="2" y="35"/>
                  </a:cubicBezTo>
                  <a:cubicBezTo>
                    <a:pt x="1" y="35"/>
                    <a:pt x="0" y="34"/>
                    <a:pt x="0" y="3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1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1" name="Freeform 503"/>
            <p:cNvSpPr/>
            <p:nvPr/>
          </p:nvSpPr>
          <p:spPr bwMode="auto">
            <a:xfrm>
              <a:off x="4884737" y="1973263"/>
              <a:ext cx="41275" cy="146050"/>
            </a:xfrm>
            <a:custGeom>
              <a:avLst/>
              <a:gdLst>
                <a:gd name="T0" fmla="*/ 11 w 11"/>
                <a:gd name="T1" fmla="*/ 34 h 39"/>
                <a:gd name="T2" fmla="*/ 11 w 11"/>
                <a:gd name="T3" fmla="*/ 6 h 39"/>
                <a:gd name="T4" fmla="*/ 5 w 11"/>
                <a:gd name="T5" fmla="*/ 0 h 39"/>
                <a:gd name="T6" fmla="*/ 0 w 11"/>
                <a:gd name="T7" fmla="*/ 6 h 39"/>
                <a:gd name="T8" fmla="*/ 0 w 11"/>
                <a:gd name="T9" fmla="*/ 34 h 39"/>
                <a:gd name="T10" fmla="*/ 5 w 11"/>
                <a:gd name="T11" fmla="*/ 39 h 39"/>
                <a:gd name="T12" fmla="*/ 11 w 11"/>
                <a:gd name="T13" fmla="*/ 34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39">
                  <a:moveTo>
                    <a:pt x="11" y="34"/>
                  </a:moveTo>
                  <a:cubicBezTo>
                    <a:pt x="11" y="6"/>
                    <a:pt x="11" y="6"/>
                    <a:pt x="11" y="6"/>
                  </a:cubicBezTo>
                  <a:cubicBezTo>
                    <a:pt x="11" y="3"/>
                    <a:pt x="9" y="0"/>
                    <a:pt x="5" y="0"/>
                  </a:cubicBezTo>
                  <a:cubicBezTo>
                    <a:pt x="2" y="0"/>
                    <a:pt x="0" y="3"/>
                    <a:pt x="0" y="6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37"/>
                    <a:pt x="2" y="39"/>
                    <a:pt x="5" y="39"/>
                  </a:cubicBezTo>
                  <a:cubicBezTo>
                    <a:pt x="9" y="39"/>
                    <a:pt x="11" y="37"/>
                    <a:pt x="11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2" name="Freeform 504"/>
            <p:cNvSpPr/>
            <p:nvPr/>
          </p:nvSpPr>
          <p:spPr bwMode="auto">
            <a:xfrm>
              <a:off x="4940303" y="1965325"/>
              <a:ext cx="177800" cy="293688"/>
            </a:xfrm>
            <a:custGeom>
              <a:avLst/>
              <a:gdLst>
                <a:gd name="T0" fmla="*/ 5 w 47"/>
                <a:gd name="T1" fmla="*/ 69 h 78"/>
                <a:gd name="T2" fmla="*/ 6 w 47"/>
                <a:gd name="T3" fmla="*/ 77 h 78"/>
                <a:gd name="T4" fmla="*/ 9 w 47"/>
                <a:gd name="T5" fmla="*/ 78 h 78"/>
                <a:gd name="T6" fmla="*/ 14 w 47"/>
                <a:gd name="T7" fmla="*/ 76 h 78"/>
                <a:gd name="T8" fmla="*/ 26 w 47"/>
                <a:gd name="T9" fmla="*/ 57 h 78"/>
                <a:gd name="T10" fmla="*/ 46 w 47"/>
                <a:gd name="T11" fmla="*/ 57 h 78"/>
                <a:gd name="T12" fmla="*/ 47 w 47"/>
                <a:gd name="T13" fmla="*/ 56 h 78"/>
                <a:gd name="T14" fmla="*/ 47 w 47"/>
                <a:gd name="T15" fmla="*/ 42 h 78"/>
                <a:gd name="T16" fmla="*/ 32 w 47"/>
                <a:gd name="T17" fmla="*/ 19 h 78"/>
                <a:gd name="T18" fmla="*/ 30 w 47"/>
                <a:gd name="T19" fmla="*/ 20 h 78"/>
                <a:gd name="T20" fmla="*/ 35 w 47"/>
                <a:gd name="T21" fmla="*/ 10 h 78"/>
                <a:gd name="T22" fmla="*/ 24 w 47"/>
                <a:gd name="T23" fmla="*/ 0 h 78"/>
                <a:gd name="T24" fmla="*/ 14 w 47"/>
                <a:gd name="T25" fmla="*/ 10 h 78"/>
                <a:gd name="T26" fmla="*/ 24 w 47"/>
                <a:gd name="T27" fmla="*/ 21 h 78"/>
                <a:gd name="T28" fmla="*/ 27 w 47"/>
                <a:gd name="T29" fmla="*/ 20 h 78"/>
                <a:gd name="T30" fmla="*/ 21 w 47"/>
                <a:gd name="T31" fmla="*/ 27 h 78"/>
                <a:gd name="T32" fmla="*/ 5 w 47"/>
                <a:gd name="T33" fmla="*/ 31 h 78"/>
                <a:gd name="T34" fmla="*/ 1 w 47"/>
                <a:gd name="T35" fmla="*/ 34 h 78"/>
                <a:gd name="T36" fmla="*/ 1 w 47"/>
                <a:gd name="T37" fmla="*/ 38 h 78"/>
                <a:gd name="T38" fmla="*/ 6 w 47"/>
                <a:gd name="T39" fmla="*/ 42 h 78"/>
                <a:gd name="T40" fmla="*/ 8 w 47"/>
                <a:gd name="T41" fmla="*/ 42 h 78"/>
                <a:gd name="T42" fmla="*/ 17 w 47"/>
                <a:gd name="T43" fmla="*/ 40 h 78"/>
                <a:gd name="T44" fmla="*/ 17 w 47"/>
                <a:gd name="T45" fmla="*/ 43 h 78"/>
                <a:gd name="T46" fmla="*/ 17 w 47"/>
                <a:gd name="T47" fmla="*/ 47 h 78"/>
                <a:gd name="T48" fmla="*/ 5 w 47"/>
                <a:gd name="T49" fmla="*/ 69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7" h="78">
                  <a:moveTo>
                    <a:pt x="5" y="69"/>
                  </a:moveTo>
                  <a:cubicBezTo>
                    <a:pt x="3" y="72"/>
                    <a:pt x="3" y="76"/>
                    <a:pt x="6" y="77"/>
                  </a:cubicBezTo>
                  <a:cubicBezTo>
                    <a:pt x="7" y="78"/>
                    <a:pt x="8" y="78"/>
                    <a:pt x="9" y="78"/>
                  </a:cubicBezTo>
                  <a:cubicBezTo>
                    <a:pt x="11" y="78"/>
                    <a:pt x="13" y="77"/>
                    <a:pt x="14" y="76"/>
                  </a:cubicBezTo>
                  <a:cubicBezTo>
                    <a:pt x="26" y="57"/>
                    <a:pt x="26" y="57"/>
                    <a:pt x="26" y="57"/>
                  </a:cubicBezTo>
                  <a:cubicBezTo>
                    <a:pt x="46" y="57"/>
                    <a:pt x="46" y="57"/>
                    <a:pt x="46" y="57"/>
                  </a:cubicBezTo>
                  <a:cubicBezTo>
                    <a:pt x="47" y="57"/>
                    <a:pt x="47" y="57"/>
                    <a:pt x="47" y="56"/>
                  </a:cubicBezTo>
                  <a:cubicBezTo>
                    <a:pt x="47" y="42"/>
                    <a:pt x="47" y="42"/>
                    <a:pt x="47" y="42"/>
                  </a:cubicBezTo>
                  <a:cubicBezTo>
                    <a:pt x="47" y="29"/>
                    <a:pt x="41" y="19"/>
                    <a:pt x="32" y="19"/>
                  </a:cubicBezTo>
                  <a:cubicBezTo>
                    <a:pt x="31" y="19"/>
                    <a:pt x="30" y="19"/>
                    <a:pt x="30" y="20"/>
                  </a:cubicBezTo>
                  <a:cubicBezTo>
                    <a:pt x="33" y="18"/>
                    <a:pt x="35" y="14"/>
                    <a:pt x="35" y="10"/>
                  </a:cubicBezTo>
                  <a:cubicBezTo>
                    <a:pt x="35" y="5"/>
                    <a:pt x="30" y="0"/>
                    <a:pt x="24" y="0"/>
                  </a:cubicBezTo>
                  <a:cubicBezTo>
                    <a:pt x="19" y="0"/>
                    <a:pt x="14" y="5"/>
                    <a:pt x="14" y="10"/>
                  </a:cubicBezTo>
                  <a:cubicBezTo>
                    <a:pt x="14" y="16"/>
                    <a:pt x="19" y="21"/>
                    <a:pt x="24" y="21"/>
                  </a:cubicBezTo>
                  <a:cubicBezTo>
                    <a:pt x="25" y="21"/>
                    <a:pt x="26" y="21"/>
                    <a:pt x="27" y="20"/>
                  </a:cubicBezTo>
                  <a:cubicBezTo>
                    <a:pt x="25" y="22"/>
                    <a:pt x="23" y="24"/>
                    <a:pt x="21" y="27"/>
                  </a:cubicBezTo>
                  <a:cubicBezTo>
                    <a:pt x="5" y="31"/>
                    <a:pt x="5" y="31"/>
                    <a:pt x="5" y="31"/>
                  </a:cubicBezTo>
                  <a:cubicBezTo>
                    <a:pt x="3" y="32"/>
                    <a:pt x="2" y="32"/>
                    <a:pt x="1" y="34"/>
                  </a:cubicBezTo>
                  <a:cubicBezTo>
                    <a:pt x="1" y="35"/>
                    <a:pt x="0" y="37"/>
                    <a:pt x="1" y="38"/>
                  </a:cubicBezTo>
                  <a:cubicBezTo>
                    <a:pt x="1" y="41"/>
                    <a:pt x="4" y="42"/>
                    <a:pt x="6" y="42"/>
                  </a:cubicBezTo>
                  <a:cubicBezTo>
                    <a:pt x="7" y="42"/>
                    <a:pt x="7" y="42"/>
                    <a:pt x="8" y="42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7" y="41"/>
                    <a:pt x="17" y="42"/>
                    <a:pt x="17" y="43"/>
                  </a:cubicBezTo>
                  <a:cubicBezTo>
                    <a:pt x="17" y="47"/>
                    <a:pt x="17" y="47"/>
                    <a:pt x="17" y="47"/>
                  </a:cubicBezTo>
                  <a:lnTo>
                    <a:pt x="5" y="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3" name="Freeform 505"/>
            <p:cNvSpPr/>
            <p:nvPr/>
          </p:nvSpPr>
          <p:spPr bwMode="auto">
            <a:xfrm>
              <a:off x="5046664" y="2093913"/>
              <a:ext cx="96838" cy="112713"/>
            </a:xfrm>
            <a:custGeom>
              <a:avLst/>
              <a:gdLst>
                <a:gd name="T0" fmla="*/ 1 w 26"/>
                <a:gd name="T1" fmla="*/ 27 h 30"/>
                <a:gd name="T2" fmla="*/ 23 w 26"/>
                <a:gd name="T3" fmla="*/ 27 h 30"/>
                <a:gd name="T4" fmla="*/ 23 w 26"/>
                <a:gd name="T5" fmla="*/ 2 h 30"/>
                <a:gd name="T6" fmla="*/ 24 w 26"/>
                <a:gd name="T7" fmla="*/ 0 h 30"/>
                <a:gd name="T8" fmla="*/ 26 w 26"/>
                <a:gd name="T9" fmla="*/ 2 h 30"/>
                <a:gd name="T10" fmla="*/ 26 w 26"/>
                <a:gd name="T11" fmla="*/ 28 h 30"/>
                <a:gd name="T12" fmla="*/ 24 w 26"/>
                <a:gd name="T13" fmla="*/ 30 h 30"/>
                <a:gd name="T14" fmla="*/ 1 w 26"/>
                <a:gd name="T15" fmla="*/ 30 h 30"/>
                <a:gd name="T16" fmla="*/ 0 w 26"/>
                <a:gd name="T17" fmla="*/ 28 h 30"/>
                <a:gd name="T18" fmla="*/ 1 w 26"/>
                <a:gd name="T19" fmla="*/ 27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" h="30">
                  <a:moveTo>
                    <a:pt x="1" y="27"/>
                  </a:moveTo>
                  <a:cubicBezTo>
                    <a:pt x="23" y="27"/>
                    <a:pt x="23" y="27"/>
                    <a:pt x="23" y="27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1"/>
                    <a:pt x="23" y="0"/>
                    <a:pt x="24" y="0"/>
                  </a:cubicBezTo>
                  <a:cubicBezTo>
                    <a:pt x="25" y="0"/>
                    <a:pt x="26" y="1"/>
                    <a:pt x="26" y="2"/>
                  </a:cubicBezTo>
                  <a:cubicBezTo>
                    <a:pt x="26" y="28"/>
                    <a:pt x="26" y="28"/>
                    <a:pt x="26" y="28"/>
                  </a:cubicBezTo>
                  <a:cubicBezTo>
                    <a:pt x="26" y="29"/>
                    <a:pt x="25" y="30"/>
                    <a:pt x="24" y="30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0" y="30"/>
                    <a:pt x="0" y="29"/>
                    <a:pt x="0" y="28"/>
                  </a:cubicBezTo>
                  <a:cubicBezTo>
                    <a:pt x="0" y="27"/>
                    <a:pt x="0" y="27"/>
                    <a:pt x="1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70" name="文本框 75"/>
          <p:cNvSpPr txBox="1"/>
          <p:nvPr/>
        </p:nvSpPr>
        <p:spPr>
          <a:xfrm>
            <a:off x="4850560" y="3502169"/>
            <a:ext cx="249088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200" b="1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添加标题文字</a:t>
            </a:r>
          </a:p>
        </p:txBody>
      </p:sp>
      <p:sp>
        <p:nvSpPr>
          <p:cNvPr id="71" name="Freeform 48"/>
          <p:cNvSpPr>
            <a:spLocks noEditPoints="1"/>
          </p:cNvSpPr>
          <p:nvPr/>
        </p:nvSpPr>
        <p:spPr bwMode="auto">
          <a:xfrm>
            <a:off x="5829190" y="2886527"/>
            <a:ext cx="547085" cy="595011"/>
          </a:xfrm>
          <a:custGeom>
            <a:avLst/>
            <a:gdLst>
              <a:gd name="T0" fmla="*/ 189 w 311"/>
              <a:gd name="T1" fmla="*/ 220 h 339"/>
              <a:gd name="T2" fmla="*/ 209 w 311"/>
              <a:gd name="T3" fmla="*/ 163 h 339"/>
              <a:gd name="T4" fmla="*/ 221 w 311"/>
              <a:gd name="T5" fmla="*/ 120 h 339"/>
              <a:gd name="T6" fmla="*/ 221 w 311"/>
              <a:gd name="T7" fmla="*/ 120 h 339"/>
              <a:gd name="T8" fmla="*/ 222 w 311"/>
              <a:gd name="T9" fmla="*/ 116 h 339"/>
              <a:gd name="T10" fmla="*/ 222 w 311"/>
              <a:gd name="T11" fmla="*/ 112 h 339"/>
              <a:gd name="T12" fmla="*/ 223 w 311"/>
              <a:gd name="T13" fmla="*/ 109 h 339"/>
              <a:gd name="T14" fmla="*/ 223 w 311"/>
              <a:gd name="T15" fmla="*/ 105 h 339"/>
              <a:gd name="T16" fmla="*/ 223 w 311"/>
              <a:gd name="T17" fmla="*/ 102 h 339"/>
              <a:gd name="T18" fmla="*/ 224 w 311"/>
              <a:gd name="T19" fmla="*/ 98 h 339"/>
              <a:gd name="T20" fmla="*/ 224 w 311"/>
              <a:gd name="T21" fmla="*/ 95 h 339"/>
              <a:gd name="T22" fmla="*/ 224 w 311"/>
              <a:gd name="T23" fmla="*/ 92 h 339"/>
              <a:gd name="T24" fmla="*/ 223 w 311"/>
              <a:gd name="T25" fmla="*/ 89 h 339"/>
              <a:gd name="T26" fmla="*/ 223 w 311"/>
              <a:gd name="T27" fmla="*/ 87 h 339"/>
              <a:gd name="T28" fmla="*/ 223 w 311"/>
              <a:gd name="T29" fmla="*/ 85 h 339"/>
              <a:gd name="T30" fmla="*/ 223 w 311"/>
              <a:gd name="T31" fmla="*/ 83 h 339"/>
              <a:gd name="T32" fmla="*/ 223 w 311"/>
              <a:gd name="T33" fmla="*/ 82 h 339"/>
              <a:gd name="T34" fmla="*/ 223 w 311"/>
              <a:gd name="T35" fmla="*/ 81 h 339"/>
              <a:gd name="T36" fmla="*/ 223 w 311"/>
              <a:gd name="T37" fmla="*/ 81 h 339"/>
              <a:gd name="T38" fmla="*/ 108 w 311"/>
              <a:gd name="T39" fmla="*/ 36 h 339"/>
              <a:gd name="T40" fmla="*/ 78 w 311"/>
              <a:gd name="T41" fmla="*/ 55 h 339"/>
              <a:gd name="T42" fmla="*/ 77 w 311"/>
              <a:gd name="T43" fmla="*/ 59 h 339"/>
              <a:gd name="T44" fmla="*/ 76 w 311"/>
              <a:gd name="T45" fmla="*/ 64 h 339"/>
              <a:gd name="T46" fmla="*/ 76 w 311"/>
              <a:gd name="T47" fmla="*/ 69 h 339"/>
              <a:gd name="T48" fmla="*/ 75 w 311"/>
              <a:gd name="T49" fmla="*/ 74 h 339"/>
              <a:gd name="T50" fmla="*/ 75 w 311"/>
              <a:gd name="T51" fmla="*/ 78 h 339"/>
              <a:gd name="T52" fmla="*/ 76 w 311"/>
              <a:gd name="T53" fmla="*/ 83 h 339"/>
              <a:gd name="T54" fmla="*/ 76 w 311"/>
              <a:gd name="T55" fmla="*/ 87 h 339"/>
              <a:gd name="T56" fmla="*/ 77 w 311"/>
              <a:gd name="T57" fmla="*/ 92 h 339"/>
              <a:gd name="T58" fmla="*/ 77 w 311"/>
              <a:gd name="T59" fmla="*/ 96 h 339"/>
              <a:gd name="T60" fmla="*/ 78 w 311"/>
              <a:gd name="T61" fmla="*/ 100 h 339"/>
              <a:gd name="T62" fmla="*/ 79 w 311"/>
              <a:gd name="T63" fmla="*/ 104 h 339"/>
              <a:gd name="T64" fmla="*/ 80 w 311"/>
              <a:gd name="T65" fmla="*/ 106 h 339"/>
              <a:gd name="T66" fmla="*/ 84 w 311"/>
              <a:gd name="T67" fmla="*/ 119 h 339"/>
              <a:gd name="T68" fmla="*/ 92 w 311"/>
              <a:gd name="T69" fmla="*/ 161 h 339"/>
              <a:gd name="T70" fmla="*/ 104 w 311"/>
              <a:gd name="T71" fmla="*/ 238 h 339"/>
              <a:gd name="T72" fmla="*/ 0 w 311"/>
              <a:gd name="T73" fmla="*/ 339 h 339"/>
              <a:gd name="T74" fmla="*/ 148 w 311"/>
              <a:gd name="T75" fmla="*/ 271 h 339"/>
              <a:gd name="T76" fmla="*/ 146 w 311"/>
              <a:gd name="T77" fmla="*/ 249 h 339"/>
              <a:gd name="T78" fmla="*/ 175 w 311"/>
              <a:gd name="T79" fmla="*/ 258 h 339"/>
              <a:gd name="T80" fmla="*/ 174 w 311"/>
              <a:gd name="T81" fmla="*/ 339 h 339"/>
              <a:gd name="T82" fmla="*/ 216 w 311"/>
              <a:gd name="T83" fmla="*/ 244 h 339"/>
              <a:gd name="T84" fmla="*/ 81 w 311"/>
              <a:gd name="T85" fmla="*/ 139 h 339"/>
              <a:gd name="T86" fmla="*/ 93 w 311"/>
              <a:gd name="T87" fmla="*/ 136 h 339"/>
              <a:gd name="T88" fmla="*/ 105 w 311"/>
              <a:gd name="T89" fmla="*/ 72 h 339"/>
              <a:gd name="T90" fmla="*/ 211 w 311"/>
              <a:gd name="T91" fmla="*/ 131 h 339"/>
              <a:gd name="T92" fmla="*/ 222 w 311"/>
              <a:gd name="T93" fmla="*/ 130 h 339"/>
              <a:gd name="T94" fmla="*/ 183 w 311"/>
              <a:gd name="T95" fmla="*/ 201 h 339"/>
              <a:gd name="T96" fmla="*/ 96 w 311"/>
              <a:gd name="T97" fmla="*/ 158 h 339"/>
              <a:gd name="T98" fmla="*/ 166 w 311"/>
              <a:gd name="T99" fmla="*/ 245 h 339"/>
              <a:gd name="T100" fmla="*/ 117 w 311"/>
              <a:gd name="T101" fmla="*/ 225 h 339"/>
              <a:gd name="T102" fmla="*/ 152 w 311"/>
              <a:gd name="T103" fmla="*/ 220 h 339"/>
              <a:gd name="T104" fmla="*/ 185 w 311"/>
              <a:gd name="T105" fmla="*/ 222 h 3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311" h="339">
                <a:moveTo>
                  <a:pt x="216" y="244"/>
                </a:moveTo>
                <a:cubicBezTo>
                  <a:pt x="194" y="236"/>
                  <a:pt x="189" y="220"/>
                  <a:pt x="189" y="220"/>
                </a:cubicBezTo>
                <a:cubicBezTo>
                  <a:pt x="189" y="202"/>
                  <a:pt x="189" y="202"/>
                  <a:pt x="189" y="202"/>
                </a:cubicBezTo>
                <a:cubicBezTo>
                  <a:pt x="205" y="182"/>
                  <a:pt x="209" y="163"/>
                  <a:pt x="209" y="163"/>
                </a:cubicBezTo>
                <a:cubicBezTo>
                  <a:pt x="212" y="160"/>
                  <a:pt x="218" y="154"/>
                  <a:pt x="218" y="154"/>
                </a:cubicBezTo>
                <a:cubicBezTo>
                  <a:pt x="229" y="137"/>
                  <a:pt x="225" y="116"/>
                  <a:pt x="221" y="120"/>
                </a:cubicBezTo>
                <a:cubicBezTo>
                  <a:pt x="221" y="120"/>
                  <a:pt x="221" y="121"/>
                  <a:pt x="220" y="122"/>
                </a:cubicBezTo>
                <a:cubicBezTo>
                  <a:pt x="220" y="121"/>
                  <a:pt x="221" y="121"/>
                  <a:pt x="221" y="120"/>
                </a:cubicBezTo>
                <a:cubicBezTo>
                  <a:pt x="221" y="120"/>
                  <a:pt x="221" y="119"/>
                  <a:pt x="221" y="119"/>
                </a:cubicBezTo>
                <a:cubicBezTo>
                  <a:pt x="221" y="118"/>
                  <a:pt x="221" y="117"/>
                  <a:pt x="222" y="116"/>
                </a:cubicBezTo>
                <a:cubicBezTo>
                  <a:pt x="222" y="116"/>
                  <a:pt x="222" y="116"/>
                  <a:pt x="222" y="115"/>
                </a:cubicBezTo>
                <a:cubicBezTo>
                  <a:pt x="222" y="114"/>
                  <a:pt x="222" y="113"/>
                  <a:pt x="222" y="112"/>
                </a:cubicBezTo>
                <a:cubicBezTo>
                  <a:pt x="222" y="112"/>
                  <a:pt x="222" y="112"/>
                  <a:pt x="222" y="111"/>
                </a:cubicBezTo>
                <a:cubicBezTo>
                  <a:pt x="223" y="110"/>
                  <a:pt x="223" y="110"/>
                  <a:pt x="223" y="109"/>
                </a:cubicBezTo>
                <a:cubicBezTo>
                  <a:pt x="223" y="108"/>
                  <a:pt x="223" y="108"/>
                  <a:pt x="223" y="108"/>
                </a:cubicBezTo>
                <a:cubicBezTo>
                  <a:pt x="223" y="107"/>
                  <a:pt x="223" y="106"/>
                  <a:pt x="223" y="105"/>
                </a:cubicBezTo>
                <a:cubicBezTo>
                  <a:pt x="223" y="105"/>
                  <a:pt x="223" y="105"/>
                  <a:pt x="223" y="104"/>
                </a:cubicBezTo>
                <a:cubicBezTo>
                  <a:pt x="223" y="103"/>
                  <a:pt x="223" y="103"/>
                  <a:pt x="223" y="102"/>
                </a:cubicBezTo>
                <a:cubicBezTo>
                  <a:pt x="223" y="101"/>
                  <a:pt x="223" y="101"/>
                  <a:pt x="224" y="101"/>
                </a:cubicBezTo>
                <a:cubicBezTo>
                  <a:pt x="224" y="100"/>
                  <a:pt x="224" y="99"/>
                  <a:pt x="224" y="98"/>
                </a:cubicBezTo>
                <a:cubicBezTo>
                  <a:pt x="224" y="98"/>
                  <a:pt x="224" y="98"/>
                  <a:pt x="224" y="98"/>
                </a:cubicBezTo>
                <a:cubicBezTo>
                  <a:pt x="224" y="97"/>
                  <a:pt x="224" y="96"/>
                  <a:pt x="224" y="95"/>
                </a:cubicBezTo>
                <a:cubicBezTo>
                  <a:pt x="224" y="95"/>
                  <a:pt x="224" y="95"/>
                  <a:pt x="224" y="94"/>
                </a:cubicBezTo>
                <a:cubicBezTo>
                  <a:pt x="224" y="94"/>
                  <a:pt x="224" y="93"/>
                  <a:pt x="224" y="92"/>
                </a:cubicBezTo>
                <a:cubicBezTo>
                  <a:pt x="224" y="92"/>
                  <a:pt x="224" y="92"/>
                  <a:pt x="224" y="91"/>
                </a:cubicBezTo>
                <a:cubicBezTo>
                  <a:pt x="224" y="91"/>
                  <a:pt x="224" y="90"/>
                  <a:pt x="223" y="89"/>
                </a:cubicBezTo>
                <a:cubicBezTo>
                  <a:pt x="223" y="89"/>
                  <a:pt x="223" y="89"/>
                  <a:pt x="223" y="89"/>
                </a:cubicBezTo>
                <a:cubicBezTo>
                  <a:pt x="223" y="88"/>
                  <a:pt x="223" y="88"/>
                  <a:pt x="223" y="87"/>
                </a:cubicBezTo>
                <a:cubicBezTo>
                  <a:pt x="223" y="87"/>
                  <a:pt x="223" y="87"/>
                  <a:pt x="223" y="87"/>
                </a:cubicBezTo>
                <a:cubicBezTo>
                  <a:pt x="223" y="86"/>
                  <a:pt x="223" y="86"/>
                  <a:pt x="223" y="85"/>
                </a:cubicBezTo>
                <a:cubicBezTo>
                  <a:pt x="223" y="85"/>
                  <a:pt x="223" y="85"/>
                  <a:pt x="223" y="85"/>
                </a:cubicBezTo>
                <a:cubicBezTo>
                  <a:pt x="223" y="84"/>
                  <a:pt x="223" y="84"/>
                  <a:pt x="223" y="83"/>
                </a:cubicBezTo>
                <a:cubicBezTo>
                  <a:pt x="223" y="83"/>
                  <a:pt x="223" y="83"/>
                  <a:pt x="223" y="83"/>
                </a:cubicBezTo>
                <a:cubicBezTo>
                  <a:pt x="223" y="83"/>
                  <a:pt x="223" y="82"/>
                  <a:pt x="223" y="82"/>
                </a:cubicBezTo>
                <a:cubicBezTo>
                  <a:pt x="223" y="82"/>
                  <a:pt x="223" y="82"/>
                  <a:pt x="223" y="82"/>
                </a:cubicBezTo>
                <a:cubicBezTo>
                  <a:pt x="223" y="82"/>
                  <a:pt x="223" y="81"/>
                  <a:pt x="223" y="81"/>
                </a:cubicBezTo>
                <a:cubicBezTo>
                  <a:pt x="223" y="81"/>
                  <a:pt x="223" y="81"/>
                  <a:pt x="223" y="81"/>
                </a:cubicBezTo>
                <a:cubicBezTo>
                  <a:pt x="223" y="81"/>
                  <a:pt x="223" y="81"/>
                  <a:pt x="223" y="81"/>
                </a:cubicBezTo>
                <a:cubicBezTo>
                  <a:pt x="221" y="33"/>
                  <a:pt x="182" y="21"/>
                  <a:pt x="182" y="21"/>
                </a:cubicBezTo>
                <a:cubicBezTo>
                  <a:pt x="134" y="0"/>
                  <a:pt x="108" y="36"/>
                  <a:pt x="108" y="36"/>
                </a:cubicBezTo>
                <a:cubicBezTo>
                  <a:pt x="89" y="27"/>
                  <a:pt x="79" y="51"/>
                  <a:pt x="79" y="51"/>
                </a:cubicBezTo>
                <a:cubicBezTo>
                  <a:pt x="79" y="52"/>
                  <a:pt x="78" y="54"/>
                  <a:pt x="78" y="55"/>
                </a:cubicBezTo>
                <a:cubicBezTo>
                  <a:pt x="78" y="55"/>
                  <a:pt x="78" y="56"/>
                  <a:pt x="78" y="56"/>
                </a:cubicBezTo>
                <a:cubicBezTo>
                  <a:pt x="78" y="57"/>
                  <a:pt x="77" y="58"/>
                  <a:pt x="77" y="59"/>
                </a:cubicBezTo>
                <a:cubicBezTo>
                  <a:pt x="77" y="60"/>
                  <a:pt x="77" y="60"/>
                  <a:pt x="77" y="61"/>
                </a:cubicBezTo>
                <a:cubicBezTo>
                  <a:pt x="77" y="62"/>
                  <a:pt x="76" y="63"/>
                  <a:pt x="76" y="64"/>
                </a:cubicBezTo>
                <a:cubicBezTo>
                  <a:pt x="76" y="65"/>
                  <a:pt x="76" y="65"/>
                  <a:pt x="76" y="65"/>
                </a:cubicBezTo>
                <a:cubicBezTo>
                  <a:pt x="76" y="66"/>
                  <a:pt x="76" y="68"/>
                  <a:pt x="76" y="69"/>
                </a:cubicBezTo>
                <a:cubicBezTo>
                  <a:pt x="76" y="70"/>
                  <a:pt x="76" y="70"/>
                  <a:pt x="76" y="71"/>
                </a:cubicBezTo>
                <a:cubicBezTo>
                  <a:pt x="76" y="72"/>
                  <a:pt x="75" y="73"/>
                  <a:pt x="75" y="74"/>
                </a:cubicBezTo>
                <a:cubicBezTo>
                  <a:pt x="75" y="74"/>
                  <a:pt x="75" y="75"/>
                  <a:pt x="75" y="75"/>
                </a:cubicBezTo>
                <a:cubicBezTo>
                  <a:pt x="75" y="76"/>
                  <a:pt x="75" y="77"/>
                  <a:pt x="75" y="78"/>
                </a:cubicBezTo>
                <a:cubicBezTo>
                  <a:pt x="75" y="79"/>
                  <a:pt x="75" y="79"/>
                  <a:pt x="75" y="79"/>
                </a:cubicBezTo>
                <a:cubicBezTo>
                  <a:pt x="75" y="81"/>
                  <a:pt x="76" y="82"/>
                  <a:pt x="76" y="83"/>
                </a:cubicBezTo>
                <a:cubicBezTo>
                  <a:pt x="76" y="84"/>
                  <a:pt x="76" y="84"/>
                  <a:pt x="76" y="84"/>
                </a:cubicBezTo>
                <a:cubicBezTo>
                  <a:pt x="76" y="85"/>
                  <a:pt x="76" y="86"/>
                  <a:pt x="76" y="87"/>
                </a:cubicBezTo>
                <a:cubicBezTo>
                  <a:pt x="76" y="88"/>
                  <a:pt x="76" y="88"/>
                  <a:pt x="76" y="89"/>
                </a:cubicBezTo>
                <a:cubicBezTo>
                  <a:pt x="76" y="90"/>
                  <a:pt x="76" y="91"/>
                  <a:pt x="77" y="92"/>
                </a:cubicBezTo>
                <a:cubicBezTo>
                  <a:pt x="77" y="92"/>
                  <a:pt x="77" y="92"/>
                  <a:pt x="77" y="93"/>
                </a:cubicBezTo>
                <a:cubicBezTo>
                  <a:pt x="77" y="94"/>
                  <a:pt x="77" y="95"/>
                  <a:pt x="77" y="96"/>
                </a:cubicBezTo>
                <a:cubicBezTo>
                  <a:pt x="77" y="97"/>
                  <a:pt x="77" y="97"/>
                  <a:pt x="77" y="97"/>
                </a:cubicBezTo>
                <a:cubicBezTo>
                  <a:pt x="78" y="98"/>
                  <a:pt x="78" y="99"/>
                  <a:pt x="78" y="100"/>
                </a:cubicBezTo>
                <a:cubicBezTo>
                  <a:pt x="78" y="101"/>
                  <a:pt x="78" y="101"/>
                  <a:pt x="78" y="101"/>
                </a:cubicBezTo>
                <a:cubicBezTo>
                  <a:pt x="79" y="102"/>
                  <a:pt x="79" y="103"/>
                  <a:pt x="79" y="104"/>
                </a:cubicBezTo>
                <a:cubicBezTo>
                  <a:pt x="79" y="104"/>
                  <a:pt x="79" y="105"/>
                  <a:pt x="79" y="105"/>
                </a:cubicBezTo>
                <a:cubicBezTo>
                  <a:pt x="79" y="105"/>
                  <a:pt x="80" y="105"/>
                  <a:pt x="80" y="106"/>
                </a:cubicBezTo>
                <a:cubicBezTo>
                  <a:pt x="80" y="106"/>
                  <a:pt x="80" y="106"/>
                  <a:pt x="80" y="106"/>
                </a:cubicBezTo>
                <a:cubicBezTo>
                  <a:pt x="81" y="111"/>
                  <a:pt x="83" y="115"/>
                  <a:pt x="84" y="119"/>
                </a:cubicBezTo>
                <a:cubicBezTo>
                  <a:pt x="77" y="115"/>
                  <a:pt x="76" y="123"/>
                  <a:pt x="76" y="123"/>
                </a:cubicBezTo>
                <a:cubicBezTo>
                  <a:pt x="76" y="152"/>
                  <a:pt x="92" y="161"/>
                  <a:pt x="92" y="161"/>
                </a:cubicBezTo>
                <a:cubicBezTo>
                  <a:pt x="95" y="180"/>
                  <a:pt x="114" y="200"/>
                  <a:pt x="114" y="200"/>
                </a:cubicBezTo>
                <a:cubicBezTo>
                  <a:pt x="121" y="227"/>
                  <a:pt x="104" y="238"/>
                  <a:pt x="104" y="238"/>
                </a:cubicBezTo>
                <a:cubicBezTo>
                  <a:pt x="75" y="249"/>
                  <a:pt x="75" y="249"/>
                  <a:pt x="75" y="249"/>
                </a:cubicBezTo>
                <a:cubicBezTo>
                  <a:pt x="0" y="273"/>
                  <a:pt x="0" y="339"/>
                  <a:pt x="0" y="339"/>
                </a:cubicBezTo>
                <a:cubicBezTo>
                  <a:pt x="137" y="339"/>
                  <a:pt x="137" y="339"/>
                  <a:pt x="137" y="339"/>
                </a:cubicBezTo>
                <a:cubicBezTo>
                  <a:pt x="148" y="271"/>
                  <a:pt x="148" y="271"/>
                  <a:pt x="148" y="271"/>
                </a:cubicBezTo>
                <a:cubicBezTo>
                  <a:pt x="136" y="258"/>
                  <a:pt x="136" y="258"/>
                  <a:pt x="136" y="258"/>
                </a:cubicBezTo>
                <a:cubicBezTo>
                  <a:pt x="146" y="249"/>
                  <a:pt x="146" y="249"/>
                  <a:pt x="146" y="249"/>
                </a:cubicBezTo>
                <a:cubicBezTo>
                  <a:pt x="166" y="249"/>
                  <a:pt x="166" y="249"/>
                  <a:pt x="166" y="249"/>
                </a:cubicBezTo>
                <a:cubicBezTo>
                  <a:pt x="175" y="258"/>
                  <a:pt x="175" y="258"/>
                  <a:pt x="175" y="258"/>
                </a:cubicBezTo>
                <a:cubicBezTo>
                  <a:pt x="164" y="271"/>
                  <a:pt x="164" y="271"/>
                  <a:pt x="164" y="271"/>
                </a:cubicBezTo>
                <a:cubicBezTo>
                  <a:pt x="174" y="339"/>
                  <a:pt x="174" y="339"/>
                  <a:pt x="174" y="339"/>
                </a:cubicBezTo>
                <a:cubicBezTo>
                  <a:pt x="311" y="339"/>
                  <a:pt x="311" y="339"/>
                  <a:pt x="311" y="339"/>
                </a:cubicBezTo>
                <a:cubicBezTo>
                  <a:pt x="307" y="274"/>
                  <a:pt x="238" y="252"/>
                  <a:pt x="216" y="244"/>
                </a:cubicBezTo>
                <a:close/>
                <a:moveTo>
                  <a:pt x="96" y="158"/>
                </a:moveTo>
                <a:cubicBezTo>
                  <a:pt x="94" y="157"/>
                  <a:pt x="86" y="153"/>
                  <a:pt x="81" y="139"/>
                </a:cubicBezTo>
                <a:cubicBezTo>
                  <a:pt x="81" y="139"/>
                  <a:pt x="77" y="124"/>
                  <a:pt x="81" y="123"/>
                </a:cubicBezTo>
                <a:cubicBezTo>
                  <a:pt x="81" y="123"/>
                  <a:pt x="86" y="119"/>
                  <a:pt x="93" y="136"/>
                </a:cubicBezTo>
                <a:cubicBezTo>
                  <a:pt x="94" y="139"/>
                  <a:pt x="96" y="142"/>
                  <a:pt x="97" y="143"/>
                </a:cubicBezTo>
                <a:cubicBezTo>
                  <a:pt x="97" y="143"/>
                  <a:pt x="82" y="98"/>
                  <a:pt x="105" y="72"/>
                </a:cubicBezTo>
                <a:cubicBezTo>
                  <a:pt x="105" y="72"/>
                  <a:pt x="155" y="137"/>
                  <a:pt x="211" y="104"/>
                </a:cubicBezTo>
                <a:cubicBezTo>
                  <a:pt x="211" y="131"/>
                  <a:pt x="211" y="131"/>
                  <a:pt x="211" y="131"/>
                </a:cubicBezTo>
                <a:cubicBezTo>
                  <a:pt x="211" y="138"/>
                  <a:pt x="211" y="143"/>
                  <a:pt x="215" y="136"/>
                </a:cubicBezTo>
                <a:cubicBezTo>
                  <a:pt x="222" y="120"/>
                  <a:pt x="222" y="130"/>
                  <a:pt x="222" y="130"/>
                </a:cubicBezTo>
                <a:cubicBezTo>
                  <a:pt x="220" y="148"/>
                  <a:pt x="212" y="156"/>
                  <a:pt x="206" y="161"/>
                </a:cubicBezTo>
                <a:cubicBezTo>
                  <a:pt x="201" y="176"/>
                  <a:pt x="193" y="190"/>
                  <a:pt x="183" y="201"/>
                </a:cubicBezTo>
                <a:cubicBezTo>
                  <a:pt x="152" y="236"/>
                  <a:pt x="121" y="201"/>
                  <a:pt x="121" y="201"/>
                </a:cubicBezTo>
                <a:cubicBezTo>
                  <a:pt x="109" y="191"/>
                  <a:pt x="101" y="175"/>
                  <a:pt x="96" y="158"/>
                </a:cubicBezTo>
                <a:close/>
                <a:moveTo>
                  <a:pt x="185" y="222"/>
                </a:moveTo>
                <a:cubicBezTo>
                  <a:pt x="166" y="245"/>
                  <a:pt x="166" y="245"/>
                  <a:pt x="166" y="245"/>
                </a:cubicBezTo>
                <a:cubicBezTo>
                  <a:pt x="147" y="245"/>
                  <a:pt x="147" y="245"/>
                  <a:pt x="147" y="245"/>
                </a:cubicBezTo>
                <a:cubicBezTo>
                  <a:pt x="117" y="225"/>
                  <a:pt x="117" y="225"/>
                  <a:pt x="117" y="225"/>
                </a:cubicBezTo>
                <a:cubicBezTo>
                  <a:pt x="117" y="225"/>
                  <a:pt x="119" y="216"/>
                  <a:pt x="119" y="204"/>
                </a:cubicBezTo>
                <a:cubicBezTo>
                  <a:pt x="119" y="204"/>
                  <a:pt x="132" y="221"/>
                  <a:pt x="152" y="220"/>
                </a:cubicBezTo>
                <a:cubicBezTo>
                  <a:pt x="152" y="220"/>
                  <a:pt x="171" y="222"/>
                  <a:pt x="185" y="204"/>
                </a:cubicBezTo>
                <a:lnTo>
                  <a:pt x="185" y="222"/>
                </a:lnTo>
                <a:close/>
              </a:path>
            </a:pathLst>
          </a:custGeom>
          <a:solidFill>
            <a:srgbClr val="A7A9A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72" name="组合 71"/>
          <p:cNvGrpSpPr/>
          <p:nvPr/>
        </p:nvGrpSpPr>
        <p:grpSpPr>
          <a:xfrm>
            <a:off x="6961683" y="1052736"/>
            <a:ext cx="2930443" cy="987212"/>
            <a:chOff x="3457192" y="3925490"/>
            <a:chExt cx="2680450" cy="987212"/>
          </a:xfrm>
        </p:grpSpPr>
        <p:sp>
          <p:nvSpPr>
            <p:cNvPr id="73" name="文本框 97"/>
            <p:cNvSpPr txBox="1"/>
            <p:nvPr/>
          </p:nvSpPr>
          <p:spPr>
            <a:xfrm>
              <a:off x="3457511" y="3925490"/>
              <a:ext cx="268013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rgbClr val="FFB8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添加标题文字</a:t>
              </a:r>
            </a:p>
          </p:txBody>
        </p:sp>
        <p:sp>
          <p:nvSpPr>
            <p:cNvPr id="74" name="文本框 98"/>
            <p:cNvSpPr txBox="1"/>
            <p:nvPr/>
          </p:nvSpPr>
          <p:spPr>
            <a:xfrm>
              <a:off x="3457192" y="4389482"/>
              <a:ext cx="268045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您的内容打在这里，或者通过复制您的文本后，在此框中粘贴</a:t>
              </a:r>
            </a:p>
          </p:txBody>
        </p:sp>
      </p:grpSp>
      <p:grpSp>
        <p:nvGrpSpPr>
          <p:cNvPr id="75" name="组合 74"/>
          <p:cNvGrpSpPr/>
          <p:nvPr/>
        </p:nvGrpSpPr>
        <p:grpSpPr>
          <a:xfrm>
            <a:off x="8617867" y="3068960"/>
            <a:ext cx="2930443" cy="987212"/>
            <a:chOff x="3457192" y="3925490"/>
            <a:chExt cx="2680450" cy="987212"/>
          </a:xfrm>
        </p:grpSpPr>
        <p:sp>
          <p:nvSpPr>
            <p:cNvPr id="76" name="文本框 97"/>
            <p:cNvSpPr txBox="1"/>
            <p:nvPr/>
          </p:nvSpPr>
          <p:spPr>
            <a:xfrm>
              <a:off x="3457511" y="3925490"/>
              <a:ext cx="268013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rgbClr val="7030A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添加标题文字</a:t>
              </a:r>
            </a:p>
          </p:txBody>
        </p:sp>
        <p:sp>
          <p:nvSpPr>
            <p:cNvPr id="77" name="文本框 98"/>
            <p:cNvSpPr txBox="1"/>
            <p:nvPr/>
          </p:nvSpPr>
          <p:spPr>
            <a:xfrm>
              <a:off x="3457192" y="4389482"/>
              <a:ext cx="268045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您的内容打在这里，或者通过复制您的文本后，在此框中粘贴</a:t>
              </a:r>
            </a:p>
          </p:txBody>
        </p:sp>
      </p:grpSp>
      <p:grpSp>
        <p:nvGrpSpPr>
          <p:cNvPr id="78" name="组合 77"/>
          <p:cNvGrpSpPr/>
          <p:nvPr/>
        </p:nvGrpSpPr>
        <p:grpSpPr>
          <a:xfrm>
            <a:off x="2569195" y="5034076"/>
            <a:ext cx="2930443" cy="987212"/>
            <a:chOff x="3457192" y="3925490"/>
            <a:chExt cx="2680450" cy="987212"/>
          </a:xfrm>
        </p:grpSpPr>
        <p:sp>
          <p:nvSpPr>
            <p:cNvPr id="79" name="文本框 97"/>
            <p:cNvSpPr txBox="1"/>
            <p:nvPr/>
          </p:nvSpPr>
          <p:spPr>
            <a:xfrm>
              <a:off x="3457511" y="3925490"/>
              <a:ext cx="268013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rgbClr val="F8353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添加标题文字</a:t>
              </a:r>
            </a:p>
          </p:txBody>
        </p:sp>
        <p:sp>
          <p:nvSpPr>
            <p:cNvPr id="80" name="文本框 98"/>
            <p:cNvSpPr txBox="1"/>
            <p:nvPr/>
          </p:nvSpPr>
          <p:spPr>
            <a:xfrm>
              <a:off x="3457192" y="4389482"/>
              <a:ext cx="268045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您的内容打在这里，或者通过复制您的文本后，在此框中粘贴</a:t>
              </a:r>
            </a:p>
          </p:txBody>
        </p:sp>
      </p:grpSp>
      <p:grpSp>
        <p:nvGrpSpPr>
          <p:cNvPr id="81" name="组合 80"/>
          <p:cNvGrpSpPr/>
          <p:nvPr/>
        </p:nvGrpSpPr>
        <p:grpSpPr>
          <a:xfrm>
            <a:off x="790880" y="3089860"/>
            <a:ext cx="2930443" cy="987212"/>
            <a:chOff x="3457192" y="3925490"/>
            <a:chExt cx="2680450" cy="987212"/>
          </a:xfrm>
        </p:grpSpPr>
        <p:sp>
          <p:nvSpPr>
            <p:cNvPr id="82" name="文本框 97"/>
            <p:cNvSpPr txBox="1"/>
            <p:nvPr/>
          </p:nvSpPr>
          <p:spPr>
            <a:xfrm>
              <a:off x="3457511" y="3925490"/>
              <a:ext cx="268013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rgbClr val="01ACB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添加标题文字</a:t>
              </a:r>
            </a:p>
          </p:txBody>
        </p:sp>
        <p:sp>
          <p:nvSpPr>
            <p:cNvPr id="83" name="文本框 98"/>
            <p:cNvSpPr txBox="1"/>
            <p:nvPr/>
          </p:nvSpPr>
          <p:spPr>
            <a:xfrm>
              <a:off x="3457192" y="4389482"/>
              <a:ext cx="268045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您的内容打在这里，或者通过复制您的文本后，在此框中粘贴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 advTm="0">
        <p14:switch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4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" presetClass="entr" presetSubtype="4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4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4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 animBg="1"/>
      <p:bldP spid="15" grpId="0"/>
      <p:bldP spid="70" grpId="0"/>
      <p:bldP spid="71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552971" y="324163"/>
            <a:ext cx="604358" cy="216024"/>
            <a:chOff x="264939" y="188640"/>
            <a:chExt cx="604358" cy="216024"/>
          </a:xfrm>
        </p:grpSpPr>
        <p:sp>
          <p:nvSpPr>
            <p:cNvPr id="9" name="燕尾形 8"/>
            <p:cNvSpPr/>
            <p:nvPr/>
          </p:nvSpPr>
          <p:spPr>
            <a:xfrm>
              <a:off x="264939" y="188640"/>
              <a:ext cx="216024" cy="216024"/>
            </a:xfrm>
            <a:prstGeom prst="chevron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燕尾形 9"/>
            <p:cNvSpPr/>
            <p:nvPr/>
          </p:nvSpPr>
          <p:spPr>
            <a:xfrm>
              <a:off x="454914" y="188640"/>
              <a:ext cx="216024" cy="216024"/>
            </a:xfrm>
            <a:prstGeom prst="chevron">
              <a:avLst/>
            </a:prstGeom>
            <a:solidFill>
              <a:schemeClr val="accent5">
                <a:lumMod val="75000"/>
                <a:alpha val="69804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燕尾形 10"/>
            <p:cNvSpPr/>
            <p:nvPr/>
          </p:nvSpPr>
          <p:spPr>
            <a:xfrm>
              <a:off x="653273" y="188640"/>
              <a:ext cx="216024" cy="216024"/>
            </a:xfrm>
            <a:prstGeom prst="chevron">
              <a:avLst/>
            </a:prstGeom>
            <a:solidFill>
              <a:schemeClr val="accent5">
                <a:lumMod val="75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2" name="文本框 9"/>
          <p:cNvSpPr txBox="1"/>
          <p:nvPr/>
        </p:nvSpPr>
        <p:spPr>
          <a:xfrm>
            <a:off x="1345059" y="243662"/>
            <a:ext cx="2232248" cy="37702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sz="20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点击输入标题内容</a:t>
            </a:r>
            <a:endParaRPr lang="zh-CN" altLang="en-US" sz="2400" b="1" dirty="0">
              <a:solidFill>
                <a:schemeClr val="accent5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1417067" y="620688"/>
            <a:ext cx="964907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标注 13"/>
          <p:cNvSpPr/>
          <p:nvPr/>
        </p:nvSpPr>
        <p:spPr>
          <a:xfrm>
            <a:off x="10911596" y="260648"/>
            <a:ext cx="442575" cy="296525"/>
          </a:xfrm>
          <a:prstGeom prst="wedgeRectCallou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latin typeface="Impact MT Std" pitchFamily="34" charset="0"/>
            </a:endParaRPr>
          </a:p>
        </p:txBody>
      </p:sp>
      <p:sp>
        <p:nvSpPr>
          <p:cNvPr id="15" name="矩形 3"/>
          <p:cNvSpPr>
            <a:spLocks noChangeArrowheads="1"/>
          </p:cNvSpPr>
          <p:nvPr/>
        </p:nvSpPr>
        <p:spPr bwMode="auto">
          <a:xfrm>
            <a:off x="10911595" y="260648"/>
            <a:ext cx="442575" cy="3154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3" tIns="34287" rIns="68573" bIns="34287">
            <a:spAutoFit/>
          </a:bodyPr>
          <a:lstStyle/>
          <a:p>
            <a:pPr algn="ctr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600" b="1" dirty="0">
                <a:solidFill>
                  <a:schemeClr val="bg1"/>
                </a:solidFill>
                <a:latin typeface="Impact MT Std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37</a:t>
            </a:r>
            <a:endParaRPr lang="zh-CN" altLang="en-US" sz="1600" b="1" dirty="0">
              <a:solidFill>
                <a:schemeClr val="bg1"/>
              </a:solidFill>
              <a:latin typeface="Impact MT Std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6" name="圆角矩形 15"/>
          <p:cNvSpPr/>
          <p:nvPr/>
        </p:nvSpPr>
        <p:spPr>
          <a:xfrm flipV="1">
            <a:off x="6251069" y="2482487"/>
            <a:ext cx="3007231" cy="1836416"/>
          </a:xfrm>
          <a:prstGeom prst="roundRect">
            <a:avLst>
              <a:gd name="adj" fmla="val 7741"/>
            </a:avLst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18900000" scaled="0"/>
            <a:tileRect/>
          </a:gradFill>
          <a:ln w="22225">
            <a:gradFill>
              <a:gsLst>
                <a:gs pos="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</a:ln>
          <a:effectLst>
            <a:outerShdw blurRad="508000" dist="241300" dir="2700000" algn="tl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圆角矩形 16"/>
          <p:cNvSpPr/>
          <p:nvPr/>
        </p:nvSpPr>
        <p:spPr>
          <a:xfrm flipV="1">
            <a:off x="2933700" y="2482487"/>
            <a:ext cx="3007231" cy="1836416"/>
          </a:xfrm>
          <a:prstGeom prst="roundRect">
            <a:avLst>
              <a:gd name="adj" fmla="val 7741"/>
            </a:avLst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18900000" scaled="0"/>
            <a:tileRect/>
          </a:gradFill>
          <a:ln w="22225">
            <a:gradFill>
              <a:gsLst>
                <a:gs pos="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</a:ln>
          <a:effectLst>
            <a:outerShdw blurRad="508000" dist="241300" dir="2700000" algn="tl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圆角矩形 17"/>
          <p:cNvSpPr/>
          <p:nvPr/>
        </p:nvSpPr>
        <p:spPr>
          <a:xfrm>
            <a:off x="3142664" y="1414913"/>
            <a:ext cx="2589304" cy="1451302"/>
          </a:xfrm>
          <a:prstGeom prst="roundRect">
            <a:avLst>
              <a:gd name="adj" fmla="val 7741"/>
            </a:avLst>
          </a:prstGeom>
          <a:solidFill>
            <a:srgbClr val="01ACBE"/>
          </a:solidFill>
          <a:ln w="15875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2700000" scaled="1"/>
              <a:tileRect/>
            </a:gradFill>
          </a:ln>
          <a:effectLst>
            <a:outerShdw blurRad="342900" dist="165100" dir="2700000" algn="tl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圆角矩形 18"/>
          <p:cNvSpPr/>
          <p:nvPr/>
        </p:nvSpPr>
        <p:spPr>
          <a:xfrm>
            <a:off x="3347083" y="1108584"/>
            <a:ext cx="2180465" cy="1352072"/>
          </a:xfrm>
          <a:prstGeom prst="roundRect">
            <a:avLst>
              <a:gd name="adj" fmla="val 7741"/>
            </a:avLst>
          </a:prstGeom>
          <a:gradFill flip="none" rotWithShape="1">
            <a:gsLst>
              <a:gs pos="100000">
                <a:schemeClr val="bg1"/>
              </a:gs>
              <a:gs pos="0">
                <a:schemeClr val="bg1">
                  <a:lumMod val="85000"/>
                </a:schemeClr>
              </a:gs>
            </a:gsLst>
            <a:lin ang="2700000" scaled="1"/>
            <a:tileRect/>
          </a:gradFill>
          <a:ln w="15875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2700000" scaled="1"/>
              <a:tileRect/>
            </a:gradFill>
          </a:ln>
          <a:effectLst>
            <a:outerShdw blurRad="355600" dist="152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圆角矩形 19"/>
          <p:cNvSpPr/>
          <p:nvPr/>
        </p:nvSpPr>
        <p:spPr>
          <a:xfrm>
            <a:off x="6460033" y="1414913"/>
            <a:ext cx="2589304" cy="1451302"/>
          </a:xfrm>
          <a:prstGeom prst="roundRect">
            <a:avLst>
              <a:gd name="adj" fmla="val 7741"/>
            </a:avLst>
          </a:prstGeom>
          <a:solidFill>
            <a:srgbClr val="F8353D"/>
          </a:solidFill>
          <a:ln w="15875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2700000" scaled="1"/>
              <a:tileRect/>
            </a:gradFill>
          </a:ln>
          <a:effectLst>
            <a:outerShdw blurRad="342900" dist="165100" dir="2700000" algn="tl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圆角矩形 20"/>
          <p:cNvSpPr/>
          <p:nvPr/>
        </p:nvSpPr>
        <p:spPr>
          <a:xfrm>
            <a:off x="6664453" y="1108584"/>
            <a:ext cx="2180465" cy="1352072"/>
          </a:xfrm>
          <a:prstGeom prst="roundRect">
            <a:avLst>
              <a:gd name="adj" fmla="val 7741"/>
            </a:avLst>
          </a:prstGeom>
          <a:gradFill flip="none" rotWithShape="1">
            <a:gsLst>
              <a:gs pos="100000">
                <a:schemeClr val="bg1"/>
              </a:gs>
              <a:gs pos="0">
                <a:schemeClr val="bg1">
                  <a:lumMod val="85000"/>
                </a:schemeClr>
              </a:gs>
            </a:gsLst>
            <a:lin ang="2700000" scaled="1"/>
            <a:tileRect/>
          </a:gradFill>
          <a:ln w="15875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2700000" scaled="1"/>
              <a:tileRect/>
            </a:gradFill>
          </a:ln>
          <a:effectLst>
            <a:outerShdw blurRad="355600" dist="152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圆角矩形 21"/>
          <p:cNvSpPr/>
          <p:nvPr/>
        </p:nvSpPr>
        <p:spPr>
          <a:xfrm>
            <a:off x="3142664" y="3989016"/>
            <a:ext cx="2589304" cy="1451302"/>
          </a:xfrm>
          <a:prstGeom prst="roundRect">
            <a:avLst>
              <a:gd name="adj" fmla="val 7741"/>
            </a:avLst>
          </a:prstGeom>
          <a:solidFill>
            <a:srgbClr val="01ACBE"/>
          </a:solidFill>
          <a:ln w="15875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2700000" scaled="1"/>
              <a:tileRect/>
            </a:gradFill>
          </a:ln>
          <a:effectLst>
            <a:outerShdw blurRad="342900" dist="165100" dir="2700000" algn="tl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圆角矩形 22"/>
          <p:cNvSpPr/>
          <p:nvPr/>
        </p:nvSpPr>
        <p:spPr>
          <a:xfrm flipV="1">
            <a:off x="3347083" y="4394574"/>
            <a:ext cx="2180465" cy="1352072"/>
          </a:xfrm>
          <a:prstGeom prst="roundRect">
            <a:avLst>
              <a:gd name="adj" fmla="val 7741"/>
            </a:avLst>
          </a:prstGeom>
          <a:gradFill flip="none" rotWithShape="1">
            <a:gsLst>
              <a:gs pos="100000">
                <a:schemeClr val="bg1"/>
              </a:gs>
              <a:gs pos="0">
                <a:schemeClr val="bg1">
                  <a:lumMod val="85000"/>
                </a:schemeClr>
              </a:gs>
            </a:gsLst>
            <a:lin ang="18900000" scaled="0"/>
            <a:tileRect/>
          </a:gradFill>
          <a:ln w="15875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  <a:tileRect/>
            </a:gradFill>
          </a:ln>
          <a:effectLst>
            <a:outerShdw blurRad="355600" dist="152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圆角矩形 23"/>
          <p:cNvSpPr/>
          <p:nvPr/>
        </p:nvSpPr>
        <p:spPr>
          <a:xfrm>
            <a:off x="6460033" y="3989016"/>
            <a:ext cx="2589304" cy="1451302"/>
          </a:xfrm>
          <a:prstGeom prst="roundRect">
            <a:avLst>
              <a:gd name="adj" fmla="val 7741"/>
            </a:avLst>
          </a:prstGeom>
          <a:solidFill>
            <a:srgbClr val="F8353D"/>
          </a:solidFill>
          <a:ln w="15875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2700000" scaled="1"/>
              <a:tileRect/>
            </a:gradFill>
          </a:ln>
          <a:effectLst>
            <a:outerShdw blurRad="342900" dist="165100" dir="2700000" algn="tl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圆角矩形 24"/>
          <p:cNvSpPr/>
          <p:nvPr/>
        </p:nvSpPr>
        <p:spPr>
          <a:xfrm flipV="1">
            <a:off x="6664453" y="4394574"/>
            <a:ext cx="2180465" cy="1352072"/>
          </a:xfrm>
          <a:prstGeom prst="roundRect">
            <a:avLst>
              <a:gd name="adj" fmla="val 7741"/>
            </a:avLst>
          </a:prstGeom>
          <a:gradFill flip="none" rotWithShape="1">
            <a:gsLst>
              <a:gs pos="100000">
                <a:schemeClr val="bg1"/>
              </a:gs>
              <a:gs pos="0">
                <a:schemeClr val="bg1">
                  <a:lumMod val="85000"/>
                </a:schemeClr>
              </a:gs>
            </a:gsLst>
            <a:lin ang="18900000" scaled="0"/>
            <a:tileRect/>
          </a:gradFill>
          <a:ln w="15875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  <a:tileRect/>
            </a:gradFill>
          </a:ln>
          <a:effectLst>
            <a:outerShdw blurRad="355600" dist="152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18"/>
          <p:cNvSpPr txBox="1"/>
          <p:nvPr/>
        </p:nvSpPr>
        <p:spPr>
          <a:xfrm>
            <a:off x="3845499" y="2501691"/>
            <a:ext cx="1556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在此添加标题</a:t>
            </a:r>
          </a:p>
        </p:txBody>
      </p:sp>
      <p:sp>
        <p:nvSpPr>
          <p:cNvPr id="27" name="文本框 20"/>
          <p:cNvSpPr txBox="1"/>
          <p:nvPr/>
        </p:nvSpPr>
        <p:spPr>
          <a:xfrm>
            <a:off x="3568506" y="1340768"/>
            <a:ext cx="172739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您的内容打在这里，或者通过复制您的文本后，在此框中粘贴</a:t>
            </a:r>
          </a:p>
        </p:txBody>
      </p:sp>
      <p:sp>
        <p:nvSpPr>
          <p:cNvPr id="28" name="文本框 21"/>
          <p:cNvSpPr txBox="1"/>
          <p:nvPr/>
        </p:nvSpPr>
        <p:spPr>
          <a:xfrm>
            <a:off x="3568506" y="4580591"/>
            <a:ext cx="172739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您的内容打在这里，或者通过复制您的文本后，在此框中粘贴</a:t>
            </a:r>
          </a:p>
        </p:txBody>
      </p:sp>
      <p:sp>
        <p:nvSpPr>
          <p:cNvPr id="29" name="文本框 22"/>
          <p:cNvSpPr txBox="1"/>
          <p:nvPr/>
        </p:nvSpPr>
        <p:spPr>
          <a:xfrm>
            <a:off x="6903276" y="1340768"/>
            <a:ext cx="172739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您的内容打在这里，或者通过复制您的文本后，在此框中粘贴</a:t>
            </a:r>
          </a:p>
        </p:txBody>
      </p:sp>
      <p:sp>
        <p:nvSpPr>
          <p:cNvPr id="30" name="文本框 23"/>
          <p:cNvSpPr txBox="1"/>
          <p:nvPr/>
        </p:nvSpPr>
        <p:spPr>
          <a:xfrm>
            <a:off x="6903276" y="4580591"/>
            <a:ext cx="172739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您的内容打在这里，或者通过复制您的文本后，在此框中粘贴</a:t>
            </a:r>
          </a:p>
        </p:txBody>
      </p:sp>
      <p:grpSp>
        <p:nvGrpSpPr>
          <p:cNvPr id="31" name="Group 4"/>
          <p:cNvGrpSpPr>
            <a:grpSpLocks noChangeAspect="1"/>
          </p:cNvGrpSpPr>
          <p:nvPr/>
        </p:nvGrpSpPr>
        <p:grpSpPr bwMode="auto">
          <a:xfrm>
            <a:off x="6940586" y="2553238"/>
            <a:ext cx="215827" cy="252924"/>
            <a:chOff x="1776" y="1776"/>
            <a:chExt cx="64" cy="75"/>
          </a:xfrm>
          <a:solidFill>
            <a:schemeClr val="bg1"/>
          </a:solidFill>
          <a:effectLst/>
        </p:grpSpPr>
        <p:sp>
          <p:nvSpPr>
            <p:cNvPr id="32" name="Freeform 5"/>
            <p:cNvSpPr/>
            <p:nvPr/>
          </p:nvSpPr>
          <p:spPr bwMode="auto">
            <a:xfrm>
              <a:off x="1795" y="1779"/>
              <a:ext cx="29" cy="26"/>
            </a:xfrm>
            <a:custGeom>
              <a:avLst/>
              <a:gdLst>
                <a:gd name="T0" fmla="*/ 5 w 11"/>
                <a:gd name="T1" fmla="*/ 10 h 10"/>
                <a:gd name="T2" fmla="*/ 5 w 11"/>
                <a:gd name="T3" fmla="*/ 10 h 10"/>
                <a:gd name="T4" fmla="*/ 11 w 11"/>
                <a:gd name="T5" fmla="*/ 5 h 10"/>
                <a:gd name="T6" fmla="*/ 5 w 11"/>
                <a:gd name="T7" fmla="*/ 0 h 10"/>
                <a:gd name="T8" fmla="*/ 5 w 11"/>
                <a:gd name="T9" fmla="*/ 0 h 10"/>
                <a:gd name="T10" fmla="*/ 0 w 11"/>
                <a:gd name="T11" fmla="*/ 5 h 10"/>
                <a:gd name="T12" fmla="*/ 5 w 11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0">
                  <a:moveTo>
                    <a:pt x="5" y="10"/>
                  </a:moveTo>
                  <a:cubicBezTo>
                    <a:pt x="5" y="10"/>
                    <a:pt x="5" y="10"/>
                    <a:pt x="5" y="10"/>
                  </a:cubicBezTo>
                  <a:cubicBezTo>
                    <a:pt x="8" y="10"/>
                    <a:pt x="11" y="8"/>
                    <a:pt x="11" y="5"/>
                  </a:cubicBezTo>
                  <a:cubicBezTo>
                    <a:pt x="11" y="2"/>
                    <a:pt x="8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1"/>
                    <a:pt x="0" y="3"/>
                    <a:pt x="0" y="5"/>
                  </a:cubicBezTo>
                  <a:cubicBezTo>
                    <a:pt x="0" y="8"/>
                    <a:pt x="2" y="10"/>
                    <a:pt x="5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3" name="Freeform 6"/>
            <p:cNvSpPr/>
            <p:nvPr/>
          </p:nvSpPr>
          <p:spPr bwMode="auto">
            <a:xfrm>
              <a:off x="1776" y="1810"/>
              <a:ext cx="64" cy="41"/>
            </a:xfrm>
            <a:custGeom>
              <a:avLst/>
              <a:gdLst>
                <a:gd name="T0" fmla="*/ 23 w 24"/>
                <a:gd name="T1" fmla="*/ 3 h 16"/>
                <a:gd name="T2" fmla="*/ 19 w 24"/>
                <a:gd name="T3" fmla="*/ 0 h 16"/>
                <a:gd name="T4" fmla="*/ 19 w 24"/>
                <a:gd name="T5" fmla="*/ 0 h 16"/>
                <a:gd name="T6" fmla="*/ 17 w 24"/>
                <a:gd name="T7" fmla="*/ 0 h 16"/>
                <a:gd name="T8" fmla="*/ 15 w 24"/>
                <a:gd name="T9" fmla="*/ 5 h 16"/>
                <a:gd name="T10" fmla="*/ 12 w 24"/>
                <a:gd name="T11" fmla="*/ 11 h 16"/>
                <a:gd name="T12" fmla="*/ 14 w 24"/>
                <a:gd name="T13" fmla="*/ 7 h 16"/>
                <a:gd name="T14" fmla="*/ 13 w 24"/>
                <a:gd name="T15" fmla="*/ 1 h 16"/>
                <a:gd name="T16" fmla="*/ 13 w 24"/>
                <a:gd name="T17" fmla="*/ 1 h 16"/>
                <a:gd name="T18" fmla="*/ 12 w 24"/>
                <a:gd name="T19" fmla="*/ 0 h 16"/>
                <a:gd name="T20" fmla="*/ 12 w 24"/>
                <a:gd name="T21" fmla="*/ 0 h 16"/>
                <a:gd name="T22" fmla="*/ 12 w 24"/>
                <a:gd name="T23" fmla="*/ 1 h 16"/>
                <a:gd name="T24" fmla="*/ 12 w 24"/>
                <a:gd name="T25" fmla="*/ 1 h 16"/>
                <a:gd name="T26" fmla="*/ 11 w 24"/>
                <a:gd name="T27" fmla="*/ 7 h 16"/>
                <a:gd name="T28" fmla="*/ 10 w 24"/>
                <a:gd name="T29" fmla="*/ 5 h 16"/>
                <a:gd name="T30" fmla="*/ 8 w 24"/>
                <a:gd name="T31" fmla="*/ 0 h 16"/>
                <a:gd name="T32" fmla="*/ 5 w 24"/>
                <a:gd name="T33" fmla="*/ 0 h 16"/>
                <a:gd name="T34" fmla="*/ 5 w 24"/>
                <a:gd name="T35" fmla="*/ 0 h 16"/>
                <a:gd name="T36" fmla="*/ 1 w 24"/>
                <a:gd name="T37" fmla="*/ 3 h 16"/>
                <a:gd name="T38" fmla="*/ 0 w 24"/>
                <a:gd name="T39" fmla="*/ 16 h 16"/>
                <a:gd name="T40" fmla="*/ 4 w 24"/>
                <a:gd name="T41" fmla="*/ 16 h 16"/>
                <a:gd name="T42" fmla="*/ 4 w 24"/>
                <a:gd name="T43" fmla="*/ 6 h 16"/>
                <a:gd name="T44" fmla="*/ 5 w 24"/>
                <a:gd name="T45" fmla="*/ 6 h 16"/>
                <a:gd name="T46" fmla="*/ 5 w 24"/>
                <a:gd name="T47" fmla="*/ 16 h 16"/>
                <a:gd name="T48" fmla="*/ 12 w 24"/>
                <a:gd name="T49" fmla="*/ 16 h 16"/>
                <a:gd name="T50" fmla="*/ 19 w 24"/>
                <a:gd name="T51" fmla="*/ 16 h 16"/>
                <a:gd name="T52" fmla="*/ 19 w 24"/>
                <a:gd name="T53" fmla="*/ 6 h 16"/>
                <a:gd name="T54" fmla="*/ 19 w 24"/>
                <a:gd name="T55" fmla="*/ 6 h 16"/>
                <a:gd name="T56" fmla="*/ 20 w 24"/>
                <a:gd name="T57" fmla="*/ 6 h 16"/>
                <a:gd name="T58" fmla="*/ 20 w 24"/>
                <a:gd name="T59" fmla="*/ 16 h 16"/>
                <a:gd name="T60" fmla="*/ 23 w 24"/>
                <a:gd name="T61" fmla="*/ 16 h 16"/>
                <a:gd name="T62" fmla="*/ 23 w 24"/>
                <a:gd name="T63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4" h="16">
                  <a:moveTo>
                    <a:pt x="23" y="3"/>
                  </a:moveTo>
                  <a:cubicBezTo>
                    <a:pt x="22" y="1"/>
                    <a:pt x="20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0"/>
                    <a:pt x="13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2" y="1"/>
                    <a:pt x="1" y="3"/>
                  </a:cubicBezTo>
                  <a:cubicBezTo>
                    <a:pt x="0" y="5"/>
                    <a:pt x="0" y="11"/>
                    <a:pt x="0" y="16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5" y="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9" y="16"/>
                    <a:pt x="19" y="16"/>
                    <a:pt x="19" y="16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9" y="6"/>
                    <a:pt x="20" y="6"/>
                    <a:pt x="20" y="6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4" y="11"/>
                    <a:pt x="24" y="5"/>
                    <a:pt x="2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4" name="Freeform 7"/>
            <p:cNvSpPr/>
            <p:nvPr/>
          </p:nvSpPr>
          <p:spPr bwMode="auto">
            <a:xfrm>
              <a:off x="1795" y="1776"/>
              <a:ext cx="29" cy="26"/>
            </a:xfrm>
            <a:custGeom>
              <a:avLst/>
              <a:gdLst>
                <a:gd name="T0" fmla="*/ 5 w 11"/>
                <a:gd name="T1" fmla="*/ 10 h 10"/>
                <a:gd name="T2" fmla="*/ 5 w 11"/>
                <a:gd name="T3" fmla="*/ 10 h 10"/>
                <a:gd name="T4" fmla="*/ 11 w 11"/>
                <a:gd name="T5" fmla="*/ 5 h 10"/>
                <a:gd name="T6" fmla="*/ 5 w 11"/>
                <a:gd name="T7" fmla="*/ 0 h 10"/>
                <a:gd name="T8" fmla="*/ 5 w 11"/>
                <a:gd name="T9" fmla="*/ 0 h 10"/>
                <a:gd name="T10" fmla="*/ 0 w 11"/>
                <a:gd name="T11" fmla="*/ 5 h 10"/>
                <a:gd name="T12" fmla="*/ 5 w 11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0">
                  <a:moveTo>
                    <a:pt x="5" y="10"/>
                  </a:moveTo>
                  <a:cubicBezTo>
                    <a:pt x="5" y="10"/>
                    <a:pt x="5" y="10"/>
                    <a:pt x="5" y="10"/>
                  </a:cubicBezTo>
                  <a:cubicBezTo>
                    <a:pt x="8" y="10"/>
                    <a:pt x="11" y="8"/>
                    <a:pt x="11" y="5"/>
                  </a:cubicBezTo>
                  <a:cubicBezTo>
                    <a:pt x="11" y="2"/>
                    <a:pt x="8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1"/>
                    <a:pt x="0" y="3"/>
                    <a:pt x="0" y="5"/>
                  </a:cubicBezTo>
                  <a:cubicBezTo>
                    <a:pt x="0" y="8"/>
                    <a:pt x="2" y="10"/>
                    <a:pt x="5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5" name="Freeform 8"/>
            <p:cNvSpPr/>
            <p:nvPr/>
          </p:nvSpPr>
          <p:spPr bwMode="auto">
            <a:xfrm>
              <a:off x="1776" y="1807"/>
              <a:ext cx="64" cy="42"/>
            </a:xfrm>
            <a:custGeom>
              <a:avLst/>
              <a:gdLst>
                <a:gd name="T0" fmla="*/ 23 w 24"/>
                <a:gd name="T1" fmla="*/ 3 h 16"/>
                <a:gd name="T2" fmla="*/ 19 w 24"/>
                <a:gd name="T3" fmla="*/ 0 h 16"/>
                <a:gd name="T4" fmla="*/ 19 w 24"/>
                <a:gd name="T5" fmla="*/ 0 h 16"/>
                <a:gd name="T6" fmla="*/ 17 w 24"/>
                <a:gd name="T7" fmla="*/ 0 h 16"/>
                <a:gd name="T8" fmla="*/ 15 w 24"/>
                <a:gd name="T9" fmla="*/ 5 h 16"/>
                <a:gd name="T10" fmla="*/ 12 w 24"/>
                <a:gd name="T11" fmla="*/ 11 h 16"/>
                <a:gd name="T12" fmla="*/ 14 w 24"/>
                <a:gd name="T13" fmla="*/ 7 h 16"/>
                <a:gd name="T14" fmla="*/ 13 w 24"/>
                <a:gd name="T15" fmla="*/ 1 h 16"/>
                <a:gd name="T16" fmla="*/ 13 w 24"/>
                <a:gd name="T17" fmla="*/ 1 h 16"/>
                <a:gd name="T18" fmla="*/ 12 w 24"/>
                <a:gd name="T19" fmla="*/ 0 h 16"/>
                <a:gd name="T20" fmla="*/ 12 w 24"/>
                <a:gd name="T21" fmla="*/ 0 h 16"/>
                <a:gd name="T22" fmla="*/ 12 w 24"/>
                <a:gd name="T23" fmla="*/ 1 h 16"/>
                <a:gd name="T24" fmla="*/ 12 w 24"/>
                <a:gd name="T25" fmla="*/ 1 h 16"/>
                <a:gd name="T26" fmla="*/ 11 w 24"/>
                <a:gd name="T27" fmla="*/ 7 h 16"/>
                <a:gd name="T28" fmla="*/ 10 w 24"/>
                <a:gd name="T29" fmla="*/ 5 h 16"/>
                <a:gd name="T30" fmla="*/ 8 w 24"/>
                <a:gd name="T31" fmla="*/ 0 h 16"/>
                <a:gd name="T32" fmla="*/ 5 w 24"/>
                <a:gd name="T33" fmla="*/ 0 h 16"/>
                <a:gd name="T34" fmla="*/ 5 w 24"/>
                <a:gd name="T35" fmla="*/ 0 h 16"/>
                <a:gd name="T36" fmla="*/ 1 w 24"/>
                <a:gd name="T37" fmla="*/ 3 h 16"/>
                <a:gd name="T38" fmla="*/ 0 w 24"/>
                <a:gd name="T39" fmla="*/ 16 h 16"/>
                <a:gd name="T40" fmla="*/ 4 w 24"/>
                <a:gd name="T41" fmla="*/ 16 h 16"/>
                <a:gd name="T42" fmla="*/ 4 w 24"/>
                <a:gd name="T43" fmla="*/ 6 h 16"/>
                <a:gd name="T44" fmla="*/ 5 w 24"/>
                <a:gd name="T45" fmla="*/ 6 h 16"/>
                <a:gd name="T46" fmla="*/ 5 w 24"/>
                <a:gd name="T47" fmla="*/ 16 h 16"/>
                <a:gd name="T48" fmla="*/ 12 w 24"/>
                <a:gd name="T49" fmla="*/ 16 h 16"/>
                <a:gd name="T50" fmla="*/ 19 w 24"/>
                <a:gd name="T51" fmla="*/ 16 h 16"/>
                <a:gd name="T52" fmla="*/ 19 w 24"/>
                <a:gd name="T53" fmla="*/ 6 h 16"/>
                <a:gd name="T54" fmla="*/ 19 w 24"/>
                <a:gd name="T55" fmla="*/ 6 h 16"/>
                <a:gd name="T56" fmla="*/ 20 w 24"/>
                <a:gd name="T57" fmla="*/ 6 h 16"/>
                <a:gd name="T58" fmla="*/ 20 w 24"/>
                <a:gd name="T59" fmla="*/ 16 h 16"/>
                <a:gd name="T60" fmla="*/ 23 w 24"/>
                <a:gd name="T61" fmla="*/ 16 h 16"/>
                <a:gd name="T62" fmla="*/ 23 w 24"/>
                <a:gd name="T63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4" h="16">
                  <a:moveTo>
                    <a:pt x="23" y="3"/>
                  </a:moveTo>
                  <a:cubicBezTo>
                    <a:pt x="22" y="1"/>
                    <a:pt x="20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0"/>
                    <a:pt x="13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2" y="1"/>
                    <a:pt x="1" y="3"/>
                  </a:cubicBezTo>
                  <a:cubicBezTo>
                    <a:pt x="0" y="5"/>
                    <a:pt x="0" y="11"/>
                    <a:pt x="0" y="16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5" y="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9" y="16"/>
                    <a:pt x="19" y="16"/>
                    <a:pt x="19" y="16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9" y="6"/>
                    <a:pt x="20" y="6"/>
                    <a:pt x="20" y="6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4" y="11"/>
                    <a:pt x="24" y="5"/>
                    <a:pt x="2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36" name="Group 18"/>
          <p:cNvGrpSpPr>
            <a:grpSpLocks noChangeAspect="1"/>
          </p:cNvGrpSpPr>
          <p:nvPr/>
        </p:nvGrpSpPr>
        <p:grpSpPr bwMode="auto">
          <a:xfrm>
            <a:off x="6915889" y="4080132"/>
            <a:ext cx="265222" cy="247137"/>
            <a:chOff x="3802" y="2858"/>
            <a:chExt cx="616" cy="574"/>
          </a:xfrm>
          <a:solidFill>
            <a:schemeClr val="bg1"/>
          </a:solidFill>
          <a:effectLst/>
        </p:grpSpPr>
        <p:sp>
          <p:nvSpPr>
            <p:cNvPr id="37" name="Rectangle 19"/>
            <p:cNvSpPr>
              <a:spLocks noChangeArrowheads="1"/>
            </p:cNvSpPr>
            <p:nvPr/>
          </p:nvSpPr>
          <p:spPr bwMode="auto">
            <a:xfrm>
              <a:off x="3802" y="3205"/>
              <a:ext cx="129" cy="22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Rectangle 20"/>
            <p:cNvSpPr>
              <a:spLocks noChangeArrowheads="1"/>
            </p:cNvSpPr>
            <p:nvPr/>
          </p:nvSpPr>
          <p:spPr bwMode="auto">
            <a:xfrm>
              <a:off x="3964" y="3174"/>
              <a:ext cx="129" cy="25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9" name="Rectangle 21"/>
            <p:cNvSpPr>
              <a:spLocks noChangeArrowheads="1"/>
            </p:cNvSpPr>
            <p:nvPr/>
          </p:nvSpPr>
          <p:spPr bwMode="auto">
            <a:xfrm>
              <a:off x="4129" y="3131"/>
              <a:ext cx="129" cy="30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0" name="Rectangle 22"/>
            <p:cNvSpPr>
              <a:spLocks noChangeArrowheads="1"/>
            </p:cNvSpPr>
            <p:nvPr/>
          </p:nvSpPr>
          <p:spPr bwMode="auto">
            <a:xfrm>
              <a:off x="4289" y="3078"/>
              <a:ext cx="129" cy="35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1" name="Freeform 23"/>
            <p:cNvSpPr/>
            <p:nvPr/>
          </p:nvSpPr>
          <p:spPr bwMode="auto">
            <a:xfrm>
              <a:off x="3888" y="2858"/>
              <a:ext cx="370" cy="270"/>
            </a:xfrm>
            <a:custGeom>
              <a:avLst/>
              <a:gdLst>
                <a:gd name="T0" fmla="*/ 94 w 155"/>
                <a:gd name="T1" fmla="*/ 21 h 113"/>
                <a:gd name="T2" fmla="*/ 0 w 155"/>
                <a:gd name="T3" fmla="*/ 72 h 113"/>
                <a:gd name="T4" fmla="*/ 114 w 155"/>
                <a:gd name="T5" fmla="*/ 63 h 113"/>
                <a:gd name="T6" fmla="*/ 122 w 155"/>
                <a:gd name="T7" fmla="*/ 82 h 113"/>
                <a:gd name="T8" fmla="*/ 155 w 155"/>
                <a:gd name="T9" fmla="*/ 0 h 113"/>
                <a:gd name="T10" fmla="*/ 85 w 155"/>
                <a:gd name="T11" fmla="*/ 2 h 113"/>
                <a:gd name="T12" fmla="*/ 94 w 155"/>
                <a:gd name="T13" fmla="*/ 21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5" h="113">
                  <a:moveTo>
                    <a:pt x="94" y="21"/>
                  </a:moveTo>
                  <a:cubicBezTo>
                    <a:pt x="85" y="33"/>
                    <a:pt x="53" y="68"/>
                    <a:pt x="0" y="72"/>
                  </a:cubicBezTo>
                  <a:cubicBezTo>
                    <a:pt x="0" y="72"/>
                    <a:pt x="31" y="113"/>
                    <a:pt x="114" y="63"/>
                  </a:cubicBezTo>
                  <a:cubicBezTo>
                    <a:pt x="122" y="82"/>
                    <a:pt x="122" y="82"/>
                    <a:pt x="122" y="82"/>
                  </a:cubicBezTo>
                  <a:cubicBezTo>
                    <a:pt x="155" y="0"/>
                    <a:pt x="155" y="0"/>
                    <a:pt x="155" y="0"/>
                  </a:cubicBezTo>
                  <a:cubicBezTo>
                    <a:pt x="85" y="2"/>
                    <a:pt x="85" y="2"/>
                    <a:pt x="85" y="2"/>
                  </a:cubicBezTo>
                  <a:lnTo>
                    <a:pt x="94" y="2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42" name="Group 13"/>
          <p:cNvGrpSpPr>
            <a:grpSpLocks noChangeAspect="1"/>
          </p:cNvGrpSpPr>
          <p:nvPr/>
        </p:nvGrpSpPr>
        <p:grpSpPr bwMode="auto">
          <a:xfrm>
            <a:off x="3589503" y="2546548"/>
            <a:ext cx="263195" cy="266303"/>
            <a:chOff x="2426" y="2781"/>
            <a:chExt cx="593" cy="600"/>
          </a:xfrm>
          <a:solidFill>
            <a:schemeClr val="bg1"/>
          </a:solidFill>
          <a:effectLst/>
        </p:grpSpPr>
        <p:sp>
          <p:nvSpPr>
            <p:cNvPr id="43" name="Freeform 14"/>
            <p:cNvSpPr/>
            <p:nvPr/>
          </p:nvSpPr>
          <p:spPr bwMode="auto">
            <a:xfrm>
              <a:off x="2442" y="2805"/>
              <a:ext cx="577" cy="576"/>
            </a:xfrm>
            <a:custGeom>
              <a:avLst/>
              <a:gdLst>
                <a:gd name="T0" fmla="*/ 0 w 241"/>
                <a:gd name="T1" fmla="*/ 115 h 241"/>
                <a:gd name="T2" fmla="*/ 0 w 241"/>
                <a:gd name="T3" fmla="*/ 121 h 241"/>
                <a:gd name="T4" fmla="*/ 121 w 241"/>
                <a:gd name="T5" fmla="*/ 241 h 241"/>
                <a:gd name="T6" fmla="*/ 241 w 241"/>
                <a:gd name="T7" fmla="*/ 121 h 241"/>
                <a:gd name="T8" fmla="*/ 121 w 241"/>
                <a:gd name="T9" fmla="*/ 0 h 241"/>
                <a:gd name="T10" fmla="*/ 121 w 241"/>
                <a:gd name="T11" fmla="*/ 115 h 241"/>
                <a:gd name="T12" fmla="*/ 0 w 241"/>
                <a:gd name="T13" fmla="*/ 115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1" h="241">
                  <a:moveTo>
                    <a:pt x="0" y="115"/>
                  </a:moveTo>
                  <a:cubicBezTo>
                    <a:pt x="0" y="117"/>
                    <a:pt x="0" y="119"/>
                    <a:pt x="0" y="121"/>
                  </a:cubicBezTo>
                  <a:cubicBezTo>
                    <a:pt x="0" y="187"/>
                    <a:pt x="54" y="241"/>
                    <a:pt x="121" y="241"/>
                  </a:cubicBezTo>
                  <a:cubicBezTo>
                    <a:pt x="187" y="241"/>
                    <a:pt x="241" y="187"/>
                    <a:pt x="241" y="121"/>
                  </a:cubicBezTo>
                  <a:cubicBezTo>
                    <a:pt x="241" y="54"/>
                    <a:pt x="187" y="0"/>
                    <a:pt x="121" y="0"/>
                  </a:cubicBezTo>
                  <a:cubicBezTo>
                    <a:pt x="121" y="115"/>
                    <a:pt x="121" y="115"/>
                    <a:pt x="121" y="115"/>
                  </a:cubicBezTo>
                  <a:lnTo>
                    <a:pt x="0" y="1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4" name="Freeform 15"/>
            <p:cNvSpPr>
              <a:spLocks noEditPoints="1"/>
            </p:cNvSpPr>
            <p:nvPr/>
          </p:nvSpPr>
          <p:spPr bwMode="auto">
            <a:xfrm>
              <a:off x="2426" y="2781"/>
              <a:ext cx="275" cy="273"/>
            </a:xfrm>
            <a:custGeom>
              <a:avLst/>
              <a:gdLst>
                <a:gd name="T0" fmla="*/ 0 w 115"/>
                <a:gd name="T1" fmla="*/ 114 h 114"/>
                <a:gd name="T2" fmla="*/ 115 w 115"/>
                <a:gd name="T3" fmla="*/ 114 h 114"/>
                <a:gd name="T4" fmla="*/ 115 w 115"/>
                <a:gd name="T5" fmla="*/ 0 h 114"/>
                <a:gd name="T6" fmla="*/ 0 w 115"/>
                <a:gd name="T7" fmla="*/ 114 h 114"/>
                <a:gd name="T8" fmla="*/ 15 w 115"/>
                <a:gd name="T9" fmla="*/ 104 h 114"/>
                <a:gd name="T10" fmla="*/ 104 w 115"/>
                <a:gd name="T11" fmla="*/ 14 h 114"/>
                <a:gd name="T12" fmla="*/ 104 w 115"/>
                <a:gd name="T13" fmla="*/ 104 h 114"/>
                <a:gd name="T14" fmla="*/ 15 w 115"/>
                <a:gd name="T15" fmla="*/ 10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5" h="114">
                  <a:moveTo>
                    <a:pt x="0" y="114"/>
                  </a:moveTo>
                  <a:cubicBezTo>
                    <a:pt x="115" y="114"/>
                    <a:pt x="115" y="114"/>
                    <a:pt x="115" y="114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51" y="0"/>
                    <a:pt x="0" y="51"/>
                    <a:pt x="0" y="114"/>
                  </a:cubicBezTo>
                  <a:close/>
                  <a:moveTo>
                    <a:pt x="15" y="104"/>
                  </a:moveTo>
                  <a:cubicBezTo>
                    <a:pt x="15" y="54"/>
                    <a:pt x="55" y="14"/>
                    <a:pt x="104" y="14"/>
                  </a:cubicBezTo>
                  <a:cubicBezTo>
                    <a:pt x="104" y="104"/>
                    <a:pt x="104" y="104"/>
                    <a:pt x="104" y="104"/>
                  </a:cubicBezTo>
                  <a:lnTo>
                    <a:pt x="15" y="10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3596701" y="4081028"/>
            <a:ext cx="248798" cy="270744"/>
            <a:chOff x="4873620" y="1965325"/>
            <a:chExt cx="269882" cy="293688"/>
          </a:xfrm>
          <a:solidFill>
            <a:schemeClr val="bg1"/>
          </a:solidFill>
          <a:effectLst/>
        </p:grpSpPr>
        <p:sp>
          <p:nvSpPr>
            <p:cNvPr id="46" name="Freeform 502"/>
            <p:cNvSpPr/>
            <p:nvPr/>
          </p:nvSpPr>
          <p:spPr bwMode="auto">
            <a:xfrm>
              <a:off x="4873620" y="2127250"/>
              <a:ext cx="112713" cy="131763"/>
            </a:xfrm>
            <a:custGeom>
              <a:avLst/>
              <a:gdLst>
                <a:gd name="T0" fmla="*/ 2 w 30"/>
                <a:gd name="T1" fmla="*/ 0 h 35"/>
                <a:gd name="T2" fmla="*/ 28 w 30"/>
                <a:gd name="T3" fmla="*/ 0 h 35"/>
                <a:gd name="T4" fmla="*/ 30 w 30"/>
                <a:gd name="T5" fmla="*/ 1 h 35"/>
                <a:gd name="T6" fmla="*/ 28 w 30"/>
                <a:gd name="T7" fmla="*/ 3 h 35"/>
                <a:gd name="T8" fmla="*/ 3 w 30"/>
                <a:gd name="T9" fmla="*/ 3 h 35"/>
                <a:gd name="T10" fmla="*/ 3 w 30"/>
                <a:gd name="T11" fmla="*/ 33 h 35"/>
                <a:gd name="T12" fmla="*/ 2 w 30"/>
                <a:gd name="T13" fmla="*/ 35 h 35"/>
                <a:gd name="T14" fmla="*/ 0 w 30"/>
                <a:gd name="T15" fmla="*/ 33 h 35"/>
                <a:gd name="T16" fmla="*/ 0 w 30"/>
                <a:gd name="T17" fmla="*/ 1 h 35"/>
                <a:gd name="T18" fmla="*/ 2 w 30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" h="35">
                  <a:moveTo>
                    <a:pt x="2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9" y="0"/>
                    <a:pt x="30" y="1"/>
                    <a:pt x="30" y="1"/>
                  </a:cubicBezTo>
                  <a:cubicBezTo>
                    <a:pt x="30" y="2"/>
                    <a:pt x="29" y="3"/>
                    <a:pt x="28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3"/>
                    <a:pt x="3" y="33"/>
                    <a:pt x="3" y="33"/>
                  </a:cubicBezTo>
                  <a:cubicBezTo>
                    <a:pt x="3" y="34"/>
                    <a:pt x="3" y="35"/>
                    <a:pt x="2" y="35"/>
                  </a:cubicBezTo>
                  <a:cubicBezTo>
                    <a:pt x="1" y="35"/>
                    <a:pt x="0" y="34"/>
                    <a:pt x="0" y="3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1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7" name="Freeform 503"/>
            <p:cNvSpPr/>
            <p:nvPr/>
          </p:nvSpPr>
          <p:spPr bwMode="auto">
            <a:xfrm>
              <a:off x="4884737" y="1973263"/>
              <a:ext cx="41275" cy="146050"/>
            </a:xfrm>
            <a:custGeom>
              <a:avLst/>
              <a:gdLst>
                <a:gd name="T0" fmla="*/ 11 w 11"/>
                <a:gd name="T1" fmla="*/ 34 h 39"/>
                <a:gd name="T2" fmla="*/ 11 w 11"/>
                <a:gd name="T3" fmla="*/ 6 h 39"/>
                <a:gd name="T4" fmla="*/ 5 w 11"/>
                <a:gd name="T5" fmla="*/ 0 h 39"/>
                <a:gd name="T6" fmla="*/ 0 w 11"/>
                <a:gd name="T7" fmla="*/ 6 h 39"/>
                <a:gd name="T8" fmla="*/ 0 w 11"/>
                <a:gd name="T9" fmla="*/ 34 h 39"/>
                <a:gd name="T10" fmla="*/ 5 w 11"/>
                <a:gd name="T11" fmla="*/ 39 h 39"/>
                <a:gd name="T12" fmla="*/ 11 w 11"/>
                <a:gd name="T13" fmla="*/ 34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39">
                  <a:moveTo>
                    <a:pt x="11" y="34"/>
                  </a:moveTo>
                  <a:cubicBezTo>
                    <a:pt x="11" y="6"/>
                    <a:pt x="11" y="6"/>
                    <a:pt x="11" y="6"/>
                  </a:cubicBezTo>
                  <a:cubicBezTo>
                    <a:pt x="11" y="3"/>
                    <a:pt x="9" y="0"/>
                    <a:pt x="5" y="0"/>
                  </a:cubicBezTo>
                  <a:cubicBezTo>
                    <a:pt x="2" y="0"/>
                    <a:pt x="0" y="3"/>
                    <a:pt x="0" y="6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37"/>
                    <a:pt x="2" y="39"/>
                    <a:pt x="5" y="39"/>
                  </a:cubicBezTo>
                  <a:cubicBezTo>
                    <a:pt x="9" y="39"/>
                    <a:pt x="11" y="37"/>
                    <a:pt x="11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8" name="Freeform 504"/>
            <p:cNvSpPr/>
            <p:nvPr/>
          </p:nvSpPr>
          <p:spPr bwMode="auto">
            <a:xfrm>
              <a:off x="4940303" y="1965325"/>
              <a:ext cx="177800" cy="293688"/>
            </a:xfrm>
            <a:custGeom>
              <a:avLst/>
              <a:gdLst>
                <a:gd name="T0" fmla="*/ 5 w 47"/>
                <a:gd name="T1" fmla="*/ 69 h 78"/>
                <a:gd name="T2" fmla="*/ 6 w 47"/>
                <a:gd name="T3" fmla="*/ 77 h 78"/>
                <a:gd name="T4" fmla="*/ 9 w 47"/>
                <a:gd name="T5" fmla="*/ 78 h 78"/>
                <a:gd name="T6" fmla="*/ 14 w 47"/>
                <a:gd name="T7" fmla="*/ 76 h 78"/>
                <a:gd name="T8" fmla="*/ 26 w 47"/>
                <a:gd name="T9" fmla="*/ 57 h 78"/>
                <a:gd name="T10" fmla="*/ 46 w 47"/>
                <a:gd name="T11" fmla="*/ 57 h 78"/>
                <a:gd name="T12" fmla="*/ 47 w 47"/>
                <a:gd name="T13" fmla="*/ 56 h 78"/>
                <a:gd name="T14" fmla="*/ 47 w 47"/>
                <a:gd name="T15" fmla="*/ 42 h 78"/>
                <a:gd name="T16" fmla="*/ 32 w 47"/>
                <a:gd name="T17" fmla="*/ 19 h 78"/>
                <a:gd name="T18" fmla="*/ 30 w 47"/>
                <a:gd name="T19" fmla="*/ 20 h 78"/>
                <a:gd name="T20" fmla="*/ 35 w 47"/>
                <a:gd name="T21" fmla="*/ 10 h 78"/>
                <a:gd name="T22" fmla="*/ 24 w 47"/>
                <a:gd name="T23" fmla="*/ 0 h 78"/>
                <a:gd name="T24" fmla="*/ 14 w 47"/>
                <a:gd name="T25" fmla="*/ 10 h 78"/>
                <a:gd name="T26" fmla="*/ 24 w 47"/>
                <a:gd name="T27" fmla="*/ 21 h 78"/>
                <a:gd name="T28" fmla="*/ 27 w 47"/>
                <a:gd name="T29" fmla="*/ 20 h 78"/>
                <a:gd name="T30" fmla="*/ 21 w 47"/>
                <a:gd name="T31" fmla="*/ 27 h 78"/>
                <a:gd name="T32" fmla="*/ 5 w 47"/>
                <a:gd name="T33" fmla="*/ 31 h 78"/>
                <a:gd name="T34" fmla="*/ 1 w 47"/>
                <a:gd name="T35" fmla="*/ 34 h 78"/>
                <a:gd name="T36" fmla="*/ 1 w 47"/>
                <a:gd name="T37" fmla="*/ 38 h 78"/>
                <a:gd name="T38" fmla="*/ 6 w 47"/>
                <a:gd name="T39" fmla="*/ 42 h 78"/>
                <a:gd name="T40" fmla="*/ 8 w 47"/>
                <a:gd name="T41" fmla="*/ 42 h 78"/>
                <a:gd name="T42" fmla="*/ 17 w 47"/>
                <a:gd name="T43" fmla="*/ 40 h 78"/>
                <a:gd name="T44" fmla="*/ 17 w 47"/>
                <a:gd name="T45" fmla="*/ 43 h 78"/>
                <a:gd name="T46" fmla="*/ 17 w 47"/>
                <a:gd name="T47" fmla="*/ 47 h 78"/>
                <a:gd name="T48" fmla="*/ 5 w 47"/>
                <a:gd name="T49" fmla="*/ 69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7" h="78">
                  <a:moveTo>
                    <a:pt x="5" y="69"/>
                  </a:moveTo>
                  <a:cubicBezTo>
                    <a:pt x="3" y="72"/>
                    <a:pt x="3" y="76"/>
                    <a:pt x="6" y="77"/>
                  </a:cubicBezTo>
                  <a:cubicBezTo>
                    <a:pt x="7" y="78"/>
                    <a:pt x="8" y="78"/>
                    <a:pt x="9" y="78"/>
                  </a:cubicBezTo>
                  <a:cubicBezTo>
                    <a:pt x="11" y="78"/>
                    <a:pt x="13" y="77"/>
                    <a:pt x="14" y="76"/>
                  </a:cubicBezTo>
                  <a:cubicBezTo>
                    <a:pt x="26" y="57"/>
                    <a:pt x="26" y="57"/>
                    <a:pt x="26" y="57"/>
                  </a:cubicBezTo>
                  <a:cubicBezTo>
                    <a:pt x="46" y="57"/>
                    <a:pt x="46" y="57"/>
                    <a:pt x="46" y="57"/>
                  </a:cubicBezTo>
                  <a:cubicBezTo>
                    <a:pt x="47" y="57"/>
                    <a:pt x="47" y="57"/>
                    <a:pt x="47" y="56"/>
                  </a:cubicBezTo>
                  <a:cubicBezTo>
                    <a:pt x="47" y="42"/>
                    <a:pt x="47" y="42"/>
                    <a:pt x="47" y="42"/>
                  </a:cubicBezTo>
                  <a:cubicBezTo>
                    <a:pt x="47" y="29"/>
                    <a:pt x="41" y="19"/>
                    <a:pt x="32" y="19"/>
                  </a:cubicBezTo>
                  <a:cubicBezTo>
                    <a:pt x="31" y="19"/>
                    <a:pt x="30" y="19"/>
                    <a:pt x="30" y="20"/>
                  </a:cubicBezTo>
                  <a:cubicBezTo>
                    <a:pt x="33" y="18"/>
                    <a:pt x="35" y="14"/>
                    <a:pt x="35" y="10"/>
                  </a:cubicBezTo>
                  <a:cubicBezTo>
                    <a:pt x="35" y="5"/>
                    <a:pt x="30" y="0"/>
                    <a:pt x="24" y="0"/>
                  </a:cubicBezTo>
                  <a:cubicBezTo>
                    <a:pt x="19" y="0"/>
                    <a:pt x="14" y="5"/>
                    <a:pt x="14" y="10"/>
                  </a:cubicBezTo>
                  <a:cubicBezTo>
                    <a:pt x="14" y="16"/>
                    <a:pt x="19" y="21"/>
                    <a:pt x="24" y="21"/>
                  </a:cubicBezTo>
                  <a:cubicBezTo>
                    <a:pt x="25" y="21"/>
                    <a:pt x="26" y="21"/>
                    <a:pt x="27" y="20"/>
                  </a:cubicBezTo>
                  <a:cubicBezTo>
                    <a:pt x="25" y="22"/>
                    <a:pt x="23" y="24"/>
                    <a:pt x="21" y="27"/>
                  </a:cubicBezTo>
                  <a:cubicBezTo>
                    <a:pt x="5" y="31"/>
                    <a:pt x="5" y="31"/>
                    <a:pt x="5" y="31"/>
                  </a:cubicBezTo>
                  <a:cubicBezTo>
                    <a:pt x="3" y="32"/>
                    <a:pt x="2" y="32"/>
                    <a:pt x="1" y="34"/>
                  </a:cubicBezTo>
                  <a:cubicBezTo>
                    <a:pt x="1" y="35"/>
                    <a:pt x="0" y="37"/>
                    <a:pt x="1" y="38"/>
                  </a:cubicBezTo>
                  <a:cubicBezTo>
                    <a:pt x="1" y="41"/>
                    <a:pt x="4" y="42"/>
                    <a:pt x="6" y="42"/>
                  </a:cubicBezTo>
                  <a:cubicBezTo>
                    <a:pt x="7" y="42"/>
                    <a:pt x="7" y="42"/>
                    <a:pt x="8" y="42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7" y="41"/>
                    <a:pt x="17" y="42"/>
                    <a:pt x="17" y="43"/>
                  </a:cubicBezTo>
                  <a:cubicBezTo>
                    <a:pt x="17" y="47"/>
                    <a:pt x="17" y="47"/>
                    <a:pt x="17" y="47"/>
                  </a:cubicBezTo>
                  <a:lnTo>
                    <a:pt x="5" y="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9" name="Freeform 505"/>
            <p:cNvSpPr/>
            <p:nvPr/>
          </p:nvSpPr>
          <p:spPr bwMode="auto">
            <a:xfrm>
              <a:off x="5046664" y="2093913"/>
              <a:ext cx="96838" cy="112713"/>
            </a:xfrm>
            <a:custGeom>
              <a:avLst/>
              <a:gdLst>
                <a:gd name="T0" fmla="*/ 1 w 26"/>
                <a:gd name="T1" fmla="*/ 27 h 30"/>
                <a:gd name="T2" fmla="*/ 23 w 26"/>
                <a:gd name="T3" fmla="*/ 27 h 30"/>
                <a:gd name="T4" fmla="*/ 23 w 26"/>
                <a:gd name="T5" fmla="*/ 2 h 30"/>
                <a:gd name="T6" fmla="*/ 24 w 26"/>
                <a:gd name="T7" fmla="*/ 0 h 30"/>
                <a:gd name="T8" fmla="*/ 26 w 26"/>
                <a:gd name="T9" fmla="*/ 2 h 30"/>
                <a:gd name="T10" fmla="*/ 26 w 26"/>
                <a:gd name="T11" fmla="*/ 28 h 30"/>
                <a:gd name="T12" fmla="*/ 24 w 26"/>
                <a:gd name="T13" fmla="*/ 30 h 30"/>
                <a:gd name="T14" fmla="*/ 1 w 26"/>
                <a:gd name="T15" fmla="*/ 30 h 30"/>
                <a:gd name="T16" fmla="*/ 0 w 26"/>
                <a:gd name="T17" fmla="*/ 28 h 30"/>
                <a:gd name="T18" fmla="*/ 1 w 26"/>
                <a:gd name="T19" fmla="*/ 27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" h="30">
                  <a:moveTo>
                    <a:pt x="1" y="27"/>
                  </a:moveTo>
                  <a:cubicBezTo>
                    <a:pt x="23" y="27"/>
                    <a:pt x="23" y="27"/>
                    <a:pt x="23" y="27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1"/>
                    <a:pt x="23" y="0"/>
                    <a:pt x="24" y="0"/>
                  </a:cubicBezTo>
                  <a:cubicBezTo>
                    <a:pt x="25" y="0"/>
                    <a:pt x="26" y="1"/>
                    <a:pt x="26" y="2"/>
                  </a:cubicBezTo>
                  <a:cubicBezTo>
                    <a:pt x="26" y="28"/>
                    <a:pt x="26" y="28"/>
                    <a:pt x="26" y="28"/>
                  </a:cubicBezTo>
                  <a:cubicBezTo>
                    <a:pt x="26" y="29"/>
                    <a:pt x="25" y="30"/>
                    <a:pt x="24" y="30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0" y="30"/>
                    <a:pt x="0" y="29"/>
                    <a:pt x="0" y="28"/>
                  </a:cubicBezTo>
                  <a:cubicBezTo>
                    <a:pt x="0" y="27"/>
                    <a:pt x="0" y="27"/>
                    <a:pt x="1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50" name="文本框 43"/>
          <p:cNvSpPr txBox="1"/>
          <p:nvPr/>
        </p:nvSpPr>
        <p:spPr>
          <a:xfrm>
            <a:off x="3845499" y="4021557"/>
            <a:ext cx="1556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在此添加标题</a:t>
            </a:r>
          </a:p>
        </p:txBody>
      </p:sp>
      <p:sp>
        <p:nvSpPr>
          <p:cNvPr id="51" name="文本框 44"/>
          <p:cNvSpPr txBox="1"/>
          <p:nvPr/>
        </p:nvSpPr>
        <p:spPr>
          <a:xfrm>
            <a:off x="7206149" y="2501691"/>
            <a:ext cx="1556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在此添加标题</a:t>
            </a:r>
          </a:p>
        </p:txBody>
      </p:sp>
      <p:sp>
        <p:nvSpPr>
          <p:cNvPr id="52" name="文本框 45"/>
          <p:cNvSpPr txBox="1"/>
          <p:nvPr/>
        </p:nvSpPr>
        <p:spPr>
          <a:xfrm>
            <a:off x="7206149" y="4021557"/>
            <a:ext cx="1556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在此添加标题</a:t>
            </a:r>
          </a:p>
        </p:txBody>
      </p:sp>
      <p:sp>
        <p:nvSpPr>
          <p:cNvPr id="53" name="文本框 46"/>
          <p:cNvSpPr txBox="1"/>
          <p:nvPr/>
        </p:nvSpPr>
        <p:spPr>
          <a:xfrm>
            <a:off x="3132436" y="3173888"/>
            <a:ext cx="25995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innerShdw blurRad="76200" dist="38100" dir="13500000">
                    <a:prstClr val="black">
                      <a:alpha val="50000"/>
                    </a:prstClr>
                  </a:innerShdw>
                </a:effectLst>
                <a:latin typeface="Impact MT Std" pitchFamily="34" charset="0"/>
                <a:ea typeface="LiHei Pro" panose="020B0500000000000000" pitchFamily="34" charset="-122"/>
              </a:rPr>
              <a:t>YOUR TITLE HERE</a:t>
            </a:r>
            <a:endParaRPr lang="zh-CN" altLang="en-US" sz="2400" dirty="0">
              <a:solidFill>
                <a:schemeClr val="tx1">
                  <a:lumMod val="50000"/>
                  <a:lumOff val="50000"/>
                </a:schemeClr>
              </a:solidFill>
              <a:effectLst>
                <a:innerShdw blurRad="76200" dist="38100" dir="13500000">
                  <a:prstClr val="black">
                    <a:alpha val="50000"/>
                  </a:prstClr>
                </a:innerShdw>
              </a:effectLst>
              <a:latin typeface="Impact MT Std" pitchFamily="34" charset="0"/>
              <a:ea typeface="LiHei Pro" panose="020B0500000000000000" pitchFamily="34" charset="-122"/>
            </a:endParaRPr>
          </a:p>
        </p:txBody>
      </p:sp>
      <p:sp>
        <p:nvSpPr>
          <p:cNvPr id="54" name="文本框 47"/>
          <p:cNvSpPr txBox="1"/>
          <p:nvPr/>
        </p:nvSpPr>
        <p:spPr>
          <a:xfrm>
            <a:off x="6449805" y="3173888"/>
            <a:ext cx="25995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innerShdw blurRad="76200" dist="38100" dir="13500000">
                    <a:prstClr val="black">
                      <a:alpha val="50000"/>
                    </a:prstClr>
                  </a:innerShdw>
                </a:effectLst>
                <a:latin typeface="Impact MT Std" pitchFamily="34" charset="0"/>
                <a:ea typeface="LiHei Pro" panose="020B0500000000000000" pitchFamily="34" charset="-122"/>
              </a:rPr>
              <a:t>YOUR TITLE HERE</a:t>
            </a:r>
            <a:endParaRPr lang="zh-CN" altLang="en-US" sz="2400" dirty="0">
              <a:solidFill>
                <a:schemeClr val="tx1">
                  <a:lumMod val="50000"/>
                  <a:lumOff val="50000"/>
                </a:schemeClr>
              </a:solidFill>
              <a:effectLst>
                <a:innerShdw blurRad="76200" dist="38100" dir="13500000">
                  <a:prstClr val="black">
                    <a:alpha val="50000"/>
                  </a:prstClr>
                </a:innerShdw>
              </a:effectLst>
              <a:latin typeface="Impact MT Std" pitchFamily="34" charset="0"/>
              <a:ea typeface="LiHei Pro" panose="020B0500000000000000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 advTm="0">
        <p14:switch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3" presetClass="entr" presetSubtype="16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3" presetClass="entr" presetSubtype="16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53" presetClass="entr" presetSubtype="16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53" presetClass="entr" presetSubtype="16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53" presetClass="entr" presetSubtype="16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53" presetClass="entr" presetSubtype="16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53" presetClass="entr" presetSubtype="16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53" presetClass="entr" presetSubtype="16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53" presetClass="entr" presetSubtype="16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53" presetClass="entr" presetSubtype="16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53" presetClass="entr" presetSubtype="16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53" presetClass="entr" presetSubtype="16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53" presetClass="entr" presetSubtype="16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53" presetClass="entr" presetSubtype="16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53" presetClass="entr" presetSubtype="16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53" presetClass="entr" presetSubtype="16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53" presetClass="entr" presetSubtype="16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53" presetClass="entr" presetSubtype="16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 animBg="1"/>
      <p:bldP spid="15" grpId="0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/>
      <p:bldP spid="27" grpId="0"/>
      <p:bldP spid="28" grpId="0"/>
      <p:bldP spid="29" grpId="0"/>
      <p:bldP spid="30" grpId="0"/>
      <p:bldP spid="50" grpId="0"/>
      <p:bldP spid="51" grpId="0"/>
      <p:bldP spid="52" grpId="0"/>
      <p:bldP spid="53" grpId="0"/>
      <p:bldP spid="54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552971" y="324163"/>
            <a:ext cx="604358" cy="216024"/>
            <a:chOff x="264939" y="188640"/>
            <a:chExt cx="604358" cy="216024"/>
          </a:xfrm>
        </p:grpSpPr>
        <p:sp>
          <p:nvSpPr>
            <p:cNvPr id="9" name="燕尾形 8"/>
            <p:cNvSpPr/>
            <p:nvPr/>
          </p:nvSpPr>
          <p:spPr>
            <a:xfrm>
              <a:off x="264939" y="188640"/>
              <a:ext cx="216024" cy="216024"/>
            </a:xfrm>
            <a:prstGeom prst="chevron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燕尾形 9"/>
            <p:cNvSpPr/>
            <p:nvPr/>
          </p:nvSpPr>
          <p:spPr>
            <a:xfrm>
              <a:off x="454914" y="188640"/>
              <a:ext cx="216024" cy="216024"/>
            </a:xfrm>
            <a:prstGeom prst="chevron">
              <a:avLst/>
            </a:prstGeom>
            <a:solidFill>
              <a:schemeClr val="accent5">
                <a:lumMod val="75000"/>
                <a:alpha val="69804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燕尾形 10"/>
            <p:cNvSpPr/>
            <p:nvPr/>
          </p:nvSpPr>
          <p:spPr>
            <a:xfrm>
              <a:off x="653273" y="188640"/>
              <a:ext cx="216024" cy="216024"/>
            </a:xfrm>
            <a:prstGeom prst="chevron">
              <a:avLst/>
            </a:prstGeom>
            <a:solidFill>
              <a:schemeClr val="accent5">
                <a:lumMod val="75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2" name="文本框 9"/>
          <p:cNvSpPr txBox="1"/>
          <p:nvPr/>
        </p:nvSpPr>
        <p:spPr>
          <a:xfrm>
            <a:off x="1345059" y="243662"/>
            <a:ext cx="2232248" cy="37702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sz="20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点击输入标题内容</a:t>
            </a:r>
            <a:endParaRPr lang="zh-CN" altLang="en-US" sz="2400" b="1" dirty="0">
              <a:solidFill>
                <a:schemeClr val="accent5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1417067" y="620688"/>
            <a:ext cx="964907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标注 13"/>
          <p:cNvSpPr/>
          <p:nvPr/>
        </p:nvSpPr>
        <p:spPr>
          <a:xfrm>
            <a:off x="10911596" y="260648"/>
            <a:ext cx="442575" cy="296525"/>
          </a:xfrm>
          <a:prstGeom prst="wedgeRectCallou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latin typeface="Impact MT Std" pitchFamily="34" charset="0"/>
            </a:endParaRPr>
          </a:p>
        </p:txBody>
      </p:sp>
      <p:sp>
        <p:nvSpPr>
          <p:cNvPr id="15" name="矩形 3"/>
          <p:cNvSpPr>
            <a:spLocks noChangeArrowheads="1"/>
          </p:cNvSpPr>
          <p:nvPr/>
        </p:nvSpPr>
        <p:spPr bwMode="auto">
          <a:xfrm>
            <a:off x="10911595" y="260648"/>
            <a:ext cx="442575" cy="3154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3" tIns="34287" rIns="68573" bIns="34287">
            <a:spAutoFit/>
          </a:bodyPr>
          <a:lstStyle/>
          <a:p>
            <a:pPr algn="ctr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600" b="1" dirty="0">
                <a:solidFill>
                  <a:schemeClr val="bg1"/>
                </a:solidFill>
                <a:latin typeface="Impact MT Std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38</a:t>
            </a:r>
            <a:endParaRPr lang="zh-CN" altLang="en-US" sz="1600" b="1" dirty="0">
              <a:solidFill>
                <a:schemeClr val="bg1"/>
              </a:solidFill>
              <a:latin typeface="Impact MT Std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1607880" y="1538466"/>
            <a:ext cx="4120364" cy="1824508"/>
            <a:chOff x="1490077" y="1538466"/>
            <a:chExt cx="4120364" cy="1824508"/>
          </a:xfrm>
        </p:grpSpPr>
        <p:sp>
          <p:nvSpPr>
            <p:cNvPr id="17" name="任意多边形 16"/>
            <p:cNvSpPr/>
            <p:nvPr/>
          </p:nvSpPr>
          <p:spPr>
            <a:xfrm>
              <a:off x="1700277" y="1538466"/>
              <a:ext cx="3685604" cy="1716378"/>
            </a:xfrm>
            <a:custGeom>
              <a:avLst/>
              <a:gdLst>
                <a:gd name="connsiteX0" fmla="*/ 702018 w 793458"/>
                <a:gd name="connsiteY0" fmla="*/ 1664080 h 1755520"/>
                <a:gd name="connsiteX1" fmla="*/ 286769 w 793458"/>
                <a:gd name="connsiteY1" fmla="*/ 1664080 h 1755520"/>
                <a:gd name="connsiteX2" fmla="*/ 286769 w 793458"/>
                <a:gd name="connsiteY2" fmla="*/ 771911 h 1755520"/>
                <a:gd name="connsiteX3" fmla="*/ 277518 w 793458"/>
                <a:gd name="connsiteY3" fmla="*/ 539619 h 1755520"/>
                <a:gd name="connsiteX4" fmla="*/ 226640 w 793458"/>
                <a:gd name="connsiteY4" fmla="*/ 480518 h 1755520"/>
                <a:gd name="connsiteX5" fmla="*/ 41114 w 793458"/>
                <a:gd name="connsiteY5" fmla="*/ 460475 h 1755520"/>
                <a:gd name="connsiteX6" fmla="*/ 0 w 793458"/>
                <a:gd name="connsiteY6" fmla="*/ 460475 h 1755520"/>
                <a:gd name="connsiteX7" fmla="*/ 0 w 793458"/>
                <a:gd name="connsiteY7" fmla="*/ 266469 h 1755520"/>
                <a:gd name="connsiteX8" fmla="*/ 457391 w 793458"/>
                <a:gd name="connsiteY8" fmla="*/ 0 h 1755520"/>
                <a:gd name="connsiteX9" fmla="*/ 702018 w 793458"/>
                <a:gd name="connsiteY9" fmla="*/ 0 h 1755520"/>
                <a:gd name="connsiteX10" fmla="*/ 793458 w 793458"/>
                <a:gd name="connsiteY10" fmla="*/ 1755520 h 1755520"/>
                <a:gd name="connsiteX0-1" fmla="*/ 0 w 1958340"/>
                <a:gd name="connsiteY0-2" fmla="*/ 1676780 h 1755520"/>
                <a:gd name="connsiteX1-3" fmla="*/ 1451651 w 1958340"/>
                <a:gd name="connsiteY1-4" fmla="*/ 1664080 h 1755520"/>
                <a:gd name="connsiteX2-5" fmla="*/ 1451651 w 1958340"/>
                <a:gd name="connsiteY2-6" fmla="*/ 771911 h 1755520"/>
                <a:gd name="connsiteX3-7" fmla="*/ 1442400 w 1958340"/>
                <a:gd name="connsiteY3-8" fmla="*/ 539619 h 1755520"/>
                <a:gd name="connsiteX4-9" fmla="*/ 1391522 w 1958340"/>
                <a:gd name="connsiteY4-10" fmla="*/ 480518 h 1755520"/>
                <a:gd name="connsiteX5-11" fmla="*/ 1205996 w 1958340"/>
                <a:gd name="connsiteY5-12" fmla="*/ 460475 h 1755520"/>
                <a:gd name="connsiteX6-13" fmla="*/ 1164882 w 1958340"/>
                <a:gd name="connsiteY6-14" fmla="*/ 460475 h 1755520"/>
                <a:gd name="connsiteX7-15" fmla="*/ 1164882 w 1958340"/>
                <a:gd name="connsiteY7-16" fmla="*/ 266469 h 1755520"/>
                <a:gd name="connsiteX8-17" fmla="*/ 1622273 w 1958340"/>
                <a:gd name="connsiteY8-18" fmla="*/ 0 h 1755520"/>
                <a:gd name="connsiteX9-19" fmla="*/ 1866900 w 1958340"/>
                <a:gd name="connsiteY9-20" fmla="*/ 0 h 1755520"/>
                <a:gd name="connsiteX10-21" fmla="*/ 1958340 w 1958340"/>
                <a:gd name="connsiteY10-22" fmla="*/ 1755520 h 1755520"/>
                <a:gd name="connsiteX0-23" fmla="*/ 0 w 1901190"/>
                <a:gd name="connsiteY0-24" fmla="*/ 1676780 h 1676780"/>
                <a:gd name="connsiteX1-25" fmla="*/ 1451651 w 1901190"/>
                <a:gd name="connsiteY1-26" fmla="*/ 1664080 h 1676780"/>
                <a:gd name="connsiteX2-27" fmla="*/ 1451651 w 1901190"/>
                <a:gd name="connsiteY2-28" fmla="*/ 771911 h 1676780"/>
                <a:gd name="connsiteX3-29" fmla="*/ 1442400 w 1901190"/>
                <a:gd name="connsiteY3-30" fmla="*/ 539619 h 1676780"/>
                <a:gd name="connsiteX4-31" fmla="*/ 1391522 w 1901190"/>
                <a:gd name="connsiteY4-32" fmla="*/ 480518 h 1676780"/>
                <a:gd name="connsiteX5-33" fmla="*/ 1205996 w 1901190"/>
                <a:gd name="connsiteY5-34" fmla="*/ 460475 h 1676780"/>
                <a:gd name="connsiteX6-35" fmla="*/ 1164882 w 1901190"/>
                <a:gd name="connsiteY6-36" fmla="*/ 460475 h 1676780"/>
                <a:gd name="connsiteX7-37" fmla="*/ 1164882 w 1901190"/>
                <a:gd name="connsiteY7-38" fmla="*/ 266469 h 1676780"/>
                <a:gd name="connsiteX8-39" fmla="*/ 1622273 w 1901190"/>
                <a:gd name="connsiteY8-40" fmla="*/ 0 h 1676780"/>
                <a:gd name="connsiteX9-41" fmla="*/ 1866900 w 1901190"/>
                <a:gd name="connsiteY9-42" fmla="*/ 0 h 1676780"/>
                <a:gd name="connsiteX10-43" fmla="*/ 1901190 w 1901190"/>
                <a:gd name="connsiteY10-44" fmla="*/ 1666620 h 1676780"/>
                <a:gd name="connsiteX0-45" fmla="*/ 0 w 1901190"/>
                <a:gd name="connsiteY0-46" fmla="*/ 1676780 h 1687854"/>
                <a:gd name="connsiteX1-47" fmla="*/ 1451651 w 1901190"/>
                <a:gd name="connsiteY1-48" fmla="*/ 1664080 h 1687854"/>
                <a:gd name="connsiteX2-49" fmla="*/ 1451651 w 1901190"/>
                <a:gd name="connsiteY2-50" fmla="*/ 771911 h 1687854"/>
                <a:gd name="connsiteX3-51" fmla="*/ 1442400 w 1901190"/>
                <a:gd name="connsiteY3-52" fmla="*/ 539619 h 1687854"/>
                <a:gd name="connsiteX4-53" fmla="*/ 1391522 w 1901190"/>
                <a:gd name="connsiteY4-54" fmla="*/ 480518 h 1687854"/>
                <a:gd name="connsiteX5-55" fmla="*/ 1205996 w 1901190"/>
                <a:gd name="connsiteY5-56" fmla="*/ 460475 h 1687854"/>
                <a:gd name="connsiteX6-57" fmla="*/ 1164882 w 1901190"/>
                <a:gd name="connsiteY6-58" fmla="*/ 460475 h 1687854"/>
                <a:gd name="connsiteX7-59" fmla="*/ 1164882 w 1901190"/>
                <a:gd name="connsiteY7-60" fmla="*/ 266469 h 1687854"/>
                <a:gd name="connsiteX8-61" fmla="*/ 1622273 w 1901190"/>
                <a:gd name="connsiteY8-62" fmla="*/ 0 h 1687854"/>
                <a:gd name="connsiteX9-63" fmla="*/ 1866900 w 1901190"/>
                <a:gd name="connsiteY9-64" fmla="*/ 0 h 1687854"/>
                <a:gd name="connsiteX10-65" fmla="*/ 1882773 w 1901190"/>
                <a:gd name="connsiteY10-66" fmla="*/ 1519154 h 1687854"/>
                <a:gd name="connsiteX11" fmla="*/ 1901190 w 1901190"/>
                <a:gd name="connsiteY11" fmla="*/ 1666620 h 1687854"/>
                <a:gd name="connsiteX0-67" fmla="*/ 0 w 2517140"/>
                <a:gd name="connsiteY0-68" fmla="*/ 1676780 h 1681863"/>
                <a:gd name="connsiteX1-69" fmla="*/ 1451651 w 2517140"/>
                <a:gd name="connsiteY1-70" fmla="*/ 1664080 h 1681863"/>
                <a:gd name="connsiteX2-71" fmla="*/ 1451651 w 2517140"/>
                <a:gd name="connsiteY2-72" fmla="*/ 771911 h 1681863"/>
                <a:gd name="connsiteX3-73" fmla="*/ 1442400 w 2517140"/>
                <a:gd name="connsiteY3-74" fmla="*/ 539619 h 1681863"/>
                <a:gd name="connsiteX4-75" fmla="*/ 1391522 w 2517140"/>
                <a:gd name="connsiteY4-76" fmla="*/ 480518 h 1681863"/>
                <a:gd name="connsiteX5-77" fmla="*/ 1205996 w 2517140"/>
                <a:gd name="connsiteY5-78" fmla="*/ 460475 h 1681863"/>
                <a:gd name="connsiteX6-79" fmla="*/ 1164882 w 2517140"/>
                <a:gd name="connsiteY6-80" fmla="*/ 460475 h 1681863"/>
                <a:gd name="connsiteX7-81" fmla="*/ 1164882 w 2517140"/>
                <a:gd name="connsiteY7-82" fmla="*/ 266469 h 1681863"/>
                <a:gd name="connsiteX8-83" fmla="*/ 1622273 w 2517140"/>
                <a:gd name="connsiteY8-84" fmla="*/ 0 h 1681863"/>
                <a:gd name="connsiteX9-85" fmla="*/ 1866900 w 2517140"/>
                <a:gd name="connsiteY9-86" fmla="*/ 0 h 1681863"/>
                <a:gd name="connsiteX10-87" fmla="*/ 1882773 w 2517140"/>
                <a:gd name="connsiteY10-88" fmla="*/ 1519154 h 1681863"/>
                <a:gd name="connsiteX11-89" fmla="*/ 2517140 w 2517140"/>
                <a:gd name="connsiteY11-90" fmla="*/ 1653920 h 1681863"/>
                <a:gd name="connsiteX0-91" fmla="*/ 0 w 2517140"/>
                <a:gd name="connsiteY0-92" fmla="*/ 1676780 h 1752086"/>
                <a:gd name="connsiteX1-93" fmla="*/ 1451651 w 2517140"/>
                <a:gd name="connsiteY1-94" fmla="*/ 1664080 h 1752086"/>
                <a:gd name="connsiteX2-95" fmla="*/ 1451651 w 2517140"/>
                <a:gd name="connsiteY2-96" fmla="*/ 771911 h 1752086"/>
                <a:gd name="connsiteX3-97" fmla="*/ 1442400 w 2517140"/>
                <a:gd name="connsiteY3-98" fmla="*/ 539619 h 1752086"/>
                <a:gd name="connsiteX4-99" fmla="*/ 1391522 w 2517140"/>
                <a:gd name="connsiteY4-100" fmla="*/ 480518 h 1752086"/>
                <a:gd name="connsiteX5-101" fmla="*/ 1205996 w 2517140"/>
                <a:gd name="connsiteY5-102" fmla="*/ 460475 h 1752086"/>
                <a:gd name="connsiteX6-103" fmla="*/ 1164882 w 2517140"/>
                <a:gd name="connsiteY6-104" fmla="*/ 460475 h 1752086"/>
                <a:gd name="connsiteX7-105" fmla="*/ 1164882 w 2517140"/>
                <a:gd name="connsiteY7-106" fmla="*/ 266469 h 1752086"/>
                <a:gd name="connsiteX8-107" fmla="*/ 1622273 w 2517140"/>
                <a:gd name="connsiteY8-108" fmla="*/ 0 h 1752086"/>
                <a:gd name="connsiteX9-109" fmla="*/ 1866900 w 2517140"/>
                <a:gd name="connsiteY9-110" fmla="*/ 0 h 1752086"/>
                <a:gd name="connsiteX10-111" fmla="*/ 1882773 w 2517140"/>
                <a:gd name="connsiteY10-112" fmla="*/ 1627104 h 1752086"/>
                <a:gd name="connsiteX11-113" fmla="*/ 2517140 w 2517140"/>
                <a:gd name="connsiteY11-114" fmla="*/ 1653920 h 1752086"/>
                <a:gd name="connsiteX0-115" fmla="*/ 0 w 2517140"/>
                <a:gd name="connsiteY0-116" fmla="*/ 1676780 h 1752086"/>
                <a:gd name="connsiteX1-117" fmla="*/ 1451651 w 2517140"/>
                <a:gd name="connsiteY1-118" fmla="*/ 1664080 h 1752086"/>
                <a:gd name="connsiteX2-119" fmla="*/ 1451651 w 2517140"/>
                <a:gd name="connsiteY2-120" fmla="*/ 771911 h 1752086"/>
                <a:gd name="connsiteX3-121" fmla="*/ 1442400 w 2517140"/>
                <a:gd name="connsiteY3-122" fmla="*/ 539619 h 1752086"/>
                <a:gd name="connsiteX4-123" fmla="*/ 1391522 w 2517140"/>
                <a:gd name="connsiteY4-124" fmla="*/ 480518 h 1752086"/>
                <a:gd name="connsiteX5-125" fmla="*/ 1205996 w 2517140"/>
                <a:gd name="connsiteY5-126" fmla="*/ 460475 h 1752086"/>
                <a:gd name="connsiteX6-127" fmla="*/ 1164882 w 2517140"/>
                <a:gd name="connsiteY6-128" fmla="*/ 460475 h 1752086"/>
                <a:gd name="connsiteX7-129" fmla="*/ 1164882 w 2517140"/>
                <a:gd name="connsiteY7-130" fmla="*/ 266469 h 1752086"/>
                <a:gd name="connsiteX8-131" fmla="*/ 1622273 w 2517140"/>
                <a:gd name="connsiteY8-132" fmla="*/ 0 h 1752086"/>
                <a:gd name="connsiteX9-133" fmla="*/ 1866900 w 2517140"/>
                <a:gd name="connsiteY9-134" fmla="*/ 0 h 1752086"/>
                <a:gd name="connsiteX10-135" fmla="*/ 1882773 w 2517140"/>
                <a:gd name="connsiteY10-136" fmla="*/ 1627104 h 1752086"/>
                <a:gd name="connsiteX11-137" fmla="*/ 2517140 w 2517140"/>
                <a:gd name="connsiteY11-138" fmla="*/ 1653920 h 1752086"/>
                <a:gd name="connsiteX0-139" fmla="*/ 0 w 2517140"/>
                <a:gd name="connsiteY0-140" fmla="*/ 1676780 h 1752086"/>
                <a:gd name="connsiteX1-141" fmla="*/ 1451651 w 2517140"/>
                <a:gd name="connsiteY1-142" fmla="*/ 1664080 h 1752086"/>
                <a:gd name="connsiteX2-143" fmla="*/ 1451651 w 2517140"/>
                <a:gd name="connsiteY2-144" fmla="*/ 771911 h 1752086"/>
                <a:gd name="connsiteX3-145" fmla="*/ 1442400 w 2517140"/>
                <a:gd name="connsiteY3-146" fmla="*/ 539619 h 1752086"/>
                <a:gd name="connsiteX4-147" fmla="*/ 1391522 w 2517140"/>
                <a:gd name="connsiteY4-148" fmla="*/ 480518 h 1752086"/>
                <a:gd name="connsiteX5-149" fmla="*/ 1205996 w 2517140"/>
                <a:gd name="connsiteY5-150" fmla="*/ 460475 h 1752086"/>
                <a:gd name="connsiteX6-151" fmla="*/ 1164882 w 2517140"/>
                <a:gd name="connsiteY6-152" fmla="*/ 460475 h 1752086"/>
                <a:gd name="connsiteX7-153" fmla="*/ 1164882 w 2517140"/>
                <a:gd name="connsiteY7-154" fmla="*/ 266469 h 1752086"/>
                <a:gd name="connsiteX8-155" fmla="*/ 1622273 w 2517140"/>
                <a:gd name="connsiteY8-156" fmla="*/ 0 h 1752086"/>
                <a:gd name="connsiteX9-157" fmla="*/ 1866900 w 2517140"/>
                <a:gd name="connsiteY9-158" fmla="*/ 0 h 1752086"/>
                <a:gd name="connsiteX10-159" fmla="*/ 1882773 w 2517140"/>
                <a:gd name="connsiteY10-160" fmla="*/ 1627104 h 1752086"/>
                <a:gd name="connsiteX11-161" fmla="*/ 2517140 w 2517140"/>
                <a:gd name="connsiteY11-162" fmla="*/ 1653920 h 1752086"/>
                <a:gd name="connsiteX0-163" fmla="*/ 0 w 2929890"/>
                <a:gd name="connsiteY0-164" fmla="*/ 1676780 h 1744818"/>
                <a:gd name="connsiteX1-165" fmla="*/ 1451651 w 2929890"/>
                <a:gd name="connsiteY1-166" fmla="*/ 1664080 h 1744818"/>
                <a:gd name="connsiteX2-167" fmla="*/ 1451651 w 2929890"/>
                <a:gd name="connsiteY2-168" fmla="*/ 771911 h 1744818"/>
                <a:gd name="connsiteX3-169" fmla="*/ 1442400 w 2929890"/>
                <a:gd name="connsiteY3-170" fmla="*/ 539619 h 1744818"/>
                <a:gd name="connsiteX4-171" fmla="*/ 1391522 w 2929890"/>
                <a:gd name="connsiteY4-172" fmla="*/ 480518 h 1744818"/>
                <a:gd name="connsiteX5-173" fmla="*/ 1205996 w 2929890"/>
                <a:gd name="connsiteY5-174" fmla="*/ 460475 h 1744818"/>
                <a:gd name="connsiteX6-175" fmla="*/ 1164882 w 2929890"/>
                <a:gd name="connsiteY6-176" fmla="*/ 460475 h 1744818"/>
                <a:gd name="connsiteX7-177" fmla="*/ 1164882 w 2929890"/>
                <a:gd name="connsiteY7-178" fmla="*/ 266469 h 1744818"/>
                <a:gd name="connsiteX8-179" fmla="*/ 1622273 w 2929890"/>
                <a:gd name="connsiteY8-180" fmla="*/ 0 h 1744818"/>
                <a:gd name="connsiteX9-181" fmla="*/ 1866900 w 2929890"/>
                <a:gd name="connsiteY9-182" fmla="*/ 0 h 1744818"/>
                <a:gd name="connsiteX10-183" fmla="*/ 1882773 w 2929890"/>
                <a:gd name="connsiteY10-184" fmla="*/ 1627104 h 1744818"/>
                <a:gd name="connsiteX11-185" fmla="*/ 2929890 w 2929890"/>
                <a:gd name="connsiteY11-186" fmla="*/ 1634870 h 1744818"/>
                <a:gd name="connsiteX0-187" fmla="*/ 0 w 2929890"/>
                <a:gd name="connsiteY0-188" fmla="*/ 1676780 h 1767931"/>
                <a:gd name="connsiteX1-189" fmla="*/ 1451651 w 2929890"/>
                <a:gd name="connsiteY1-190" fmla="*/ 1664080 h 1767931"/>
                <a:gd name="connsiteX2-191" fmla="*/ 1451651 w 2929890"/>
                <a:gd name="connsiteY2-192" fmla="*/ 771911 h 1767931"/>
                <a:gd name="connsiteX3-193" fmla="*/ 1442400 w 2929890"/>
                <a:gd name="connsiteY3-194" fmla="*/ 539619 h 1767931"/>
                <a:gd name="connsiteX4-195" fmla="*/ 1391522 w 2929890"/>
                <a:gd name="connsiteY4-196" fmla="*/ 480518 h 1767931"/>
                <a:gd name="connsiteX5-197" fmla="*/ 1205996 w 2929890"/>
                <a:gd name="connsiteY5-198" fmla="*/ 460475 h 1767931"/>
                <a:gd name="connsiteX6-199" fmla="*/ 1164882 w 2929890"/>
                <a:gd name="connsiteY6-200" fmla="*/ 460475 h 1767931"/>
                <a:gd name="connsiteX7-201" fmla="*/ 1164882 w 2929890"/>
                <a:gd name="connsiteY7-202" fmla="*/ 266469 h 1767931"/>
                <a:gd name="connsiteX8-203" fmla="*/ 1622273 w 2929890"/>
                <a:gd name="connsiteY8-204" fmla="*/ 0 h 1767931"/>
                <a:gd name="connsiteX9-205" fmla="*/ 1866900 w 2929890"/>
                <a:gd name="connsiteY9-206" fmla="*/ 0 h 1767931"/>
                <a:gd name="connsiteX10-207" fmla="*/ 1882773 w 2929890"/>
                <a:gd name="connsiteY10-208" fmla="*/ 1627104 h 1767931"/>
                <a:gd name="connsiteX11-209" fmla="*/ 2929890 w 2929890"/>
                <a:gd name="connsiteY11-210" fmla="*/ 1634870 h 1767931"/>
                <a:gd name="connsiteX0-211" fmla="*/ 0 w 2929890"/>
                <a:gd name="connsiteY0-212" fmla="*/ 1676780 h 1768155"/>
                <a:gd name="connsiteX1-213" fmla="*/ 1451651 w 2929890"/>
                <a:gd name="connsiteY1-214" fmla="*/ 1664080 h 1768155"/>
                <a:gd name="connsiteX2-215" fmla="*/ 1451651 w 2929890"/>
                <a:gd name="connsiteY2-216" fmla="*/ 771911 h 1768155"/>
                <a:gd name="connsiteX3-217" fmla="*/ 1442400 w 2929890"/>
                <a:gd name="connsiteY3-218" fmla="*/ 539619 h 1768155"/>
                <a:gd name="connsiteX4-219" fmla="*/ 1391522 w 2929890"/>
                <a:gd name="connsiteY4-220" fmla="*/ 480518 h 1768155"/>
                <a:gd name="connsiteX5-221" fmla="*/ 1205996 w 2929890"/>
                <a:gd name="connsiteY5-222" fmla="*/ 460475 h 1768155"/>
                <a:gd name="connsiteX6-223" fmla="*/ 1164882 w 2929890"/>
                <a:gd name="connsiteY6-224" fmla="*/ 460475 h 1768155"/>
                <a:gd name="connsiteX7-225" fmla="*/ 1164882 w 2929890"/>
                <a:gd name="connsiteY7-226" fmla="*/ 266469 h 1768155"/>
                <a:gd name="connsiteX8-227" fmla="*/ 1622273 w 2929890"/>
                <a:gd name="connsiteY8-228" fmla="*/ 0 h 1768155"/>
                <a:gd name="connsiteX9-229" fmla="*/ 1866900 w 2929890"/>
                <a:gd name="connsiteY9-230" fmla="*/ 0 h 1768155"/>
                <a:gd name="connsiteX10-231" fmla="*/ 1882773 w 2929890"/>
                <a:gd name="connsiteY10-232" fmla="*/ 1627104 h 1768155"/>
                <a:gd name="connsiteX11-233" fmla="*/ 2929890 w 2929890"/>
                <a:gd name="connsiteY11-234" fmla="*/ 1634870 h 1768155"/>
                <a:gd name="connsiteX0-235" fmla="*/ 0 w 2929890"/>
                <a:gd name="connsiteY0-236" fmla="*/ 1676780 h 1792399"/>
                <a:gd name="connsiteX1-237" fmla="*/ 1451651 w 2929890"/>
                <a:gd name="connsiteY1-238" fmla="*/ 1664080 h 1792399"/>
                <a:gd name="connsiteX2-239" fmla="*/ 1451651 w 2929890"/>
                <a:gd name="connsiteY2-240" fmla="*/ 771911 h 1792399"/>
                <a:gd name="connsiteX3-241" fmla="*/ 1442400 w 2929890"/>
                <a:gd name="connsiteY3-242" fmla="*/ 539619 h 1792399"/>
                <a:gd name="connsiteX4-243" fmla="*/ 1391522 w 2929890"/>
                <a:gd name="connsiteY4-244" fmla="*/ 480518 h 1792399"/>
                <a:gd name="connsiteX5-245" fmla="*/ 1205996 w 2929890"/>
                <a:gd name="connsiteY5-246" fmla="*/ 460475 h 1792399"/>
                <a:gd name="connsiteX6-247" fmla="*/ 1164882 w 2929890"/>
                <a:gd name="connsiteY6-248" fmla="*/ 460475 h 1792399"/>
                <a:gd name="connsiteX7-249" fmla="*/ 1164882 w 2929890"/>
                <a:gd name="connsiteY7-250" fmla="*/ 266469 h 1792399"/>
                <a:gd name="connsiteX8-251" fmla="*/ 1622273 w 2929890"/>
                <a:gd name="connsiteY8-252" fmla="*/ 0 h 1792399"/>
                <a:gd name="connsiteX9-253" fmla="*/ 1866900 w 2929890"/>
                <a:gd name="connsiteY9-254" fmla="*/ 0 h 1792399"/>
                <a:gd name="connsiteX10-255" fmla="*/ 1895473 w 2929890"/>
                <a:gd name="connsiteY10-256" fmla="*/ 1658854 h 1792399"/>
                <a:gd name="connsiteX11-257" fmla="*/ 2929890 w 2929890"/>
                <a:gd name="connsiteY11-258" fmla="*/ 1634870 h 1792399"/>
                <a:gd name="connsiteX0-259" fmla="*/ 0 w 2929890"/>
                <a:gd name="connsiteY0-260" fmla="*/ 1676780 h 1792399"/>
                <a:gd name="connsiteX1-261" fmla="*/ 1451651 w 2929890"/>
                <a:gd name="connsiteY1-262" fmla="*/ 1664080 h 1792399"/>
                <a:gd name="connsiteX2-263" fmla="*/ 1451651 w 2929890"/>
                <a:gd name="connsiteY2-264" fmla="*/ 771911 h 1792399"/>
                <a:gd name="connsiteX3-265" fmla="*/ 1442400 w 2929890"/>
                <a:gd name="connsiteY3-266" fmla="*/ 539619 h 1792399"/>
                <a:gd name="connsiteX4-267" fmla="*/ 1391522 w 2929890"/>
                <a:gd name="connsiteY4-268" fmla="*/ 480518 h 1792399"/>
                <a:gd name="connsiteX5-269" fmla="*/ 1205996 w 2929890"/>
                <a:gd name="connsiteY5-270" fmla="*/ 460475 h 1792399"/>
                <a:gd name="connsiteX6-271" fmla="*/ 1164882 w 2929890"/>
                <a:gd name="connsiteY6-272" fmla="*/ 460475 h 1792399"/>
                <a:gd name="connsiteX7-273" fmla="*/ 1164882 w 2929890"/>
                <a:gd name="connsiteY7-274" fmla="*/ 266469 h 1792399"/>
                <a:gd name="connsiteX8-275" fmla="*/ 1622273 w 2929890"/>
                <a:gd name="connsiteY8-276" fmla="*/ 0 h 1792399"/>
                <a:gd name="connsiteX9-277" fmla="*/ 1866900 w 2929890"/>
                <a:gd name="connsiteY9-278" fmla="*/ 0 h 1792399"/>
                <a:gd name="connsiteX10-279" fmla="*/ 1895473 w 2929890"/>
                <a:gd name="connsiteY10-280" fmla="*/ 1658854 h 1792399"/>
                <a:gd name="connsiteX11-281" fmla="*/ 2929890 w 2929890"/>
                <a:gd name="connsiteY11-282" fmla="*/ 1634870 h 1792399"/>
                <a:gd name="connsiteX0-283" fmla="*/ 0 w 2929890"/>
                <a:gd name="connsiteY0-284" fmla="*/ 1676780 h 1792399"/>
                <a:gd name="connsiteX1-285" fmla="*/ 1451651 w 2929890"/>
                <a:gd name="connsiteY1-286" fmla="*/ 1664080 h 1792399"/>
                <a:gd name="connsiteX2-287" fmla="*/ 1451651 w 2929890"/>
                <a:gd name="connsiteY2-288" fmla="*/ 771911 h 1792399"/>
                <a:gd name="connsiteX3-289" fmla="*/ 1442400 w 2929890"/>
                <a:gd name="connsiteY3-290" fmla="*/ 539619 h 1792399"/>
                <a:gd name="connsiteX4-291" fmla="*/ 1391522 w 2929890"/>
                <a:gd name="connsiteY4-292" fmla="*/ 480518 h 1792399"/>
                <a:gd name="connsiteX5-293" fmla="*/ 1205996 w 2929890"/>
                <a:gd name="connsiteY5-294" fmla="*/ 460475 h 1792399"/>
                <a:gd name="connsiteX6-295" fmla="*/ 1164882 w 2929890"/>
                <a:gd name="connsiteY6-296" fmla="*/ 460475 h 1792399"/>
                <a:gd name="connsiteX7-297" fmla="*/ 1164882 w 2929890"/>
                <a:gd name="connsiteY7-298" fmla="*/ 266469 h 1792399"/>
                <a:gd name="connsiteX8-299" fmla="*/ 1622273 w 2929890"/>
                <a:gd name="connsiteY8-300" fmla="*/ 0 h 1792399"/>
                <a:gd name="connsiteX9-301" fmla="*/ 1866900 w 2929890"/>
                <a:gd name="connsiteY9-302" fmla="*/ 0 h 1792399"/>
                <a:gd name="connsiteX10-303" fmla="*/ 1895473 w 2929890"/>
                <a:gd name="connsiteY10-304" fmla="*/ 1658854 h 1792399"/>
                <a:gd name="connsiteX11-305" fmla="*/ 2929890 w 2929890"/>
                <a:gd name="connsiteY11-306" fmla="*/ 1634870 h 1792399"/>
                <a:gd name="connsiteX0-307" fmla="*/ 0 w 2929890"/>
                <a:gd name="connsiteY0-308" fmla="*/ 1676780 h 1807315"/>
                <a:gd name="connsiteX1-309" fmla="*/ 1451651 w 2929890"/>
                <a:gd name="connsiteY1-310" fmla="*/ 1664080 h 1807315"/>
                <a:gd name="connsiteX2-311" fmla="*/ 1451651 w 2929890"/>
                <a:gd name="connsiteY2-312" fmla="*/ 771911 h 1807315"/>
                <a:gd name="connsiteX3-313" fmla="*/ 1442400 w 2929890"/>
                <a:gd name="connsiteY3-314" fmla="*/ 539619 h 1807315"/>
                <a:gd name="connsiteX4-315" fmla="*/ 1391522 w 2929890"/>
                <a:gd name="connsiteY4-316" fmla="*/ 480518 h 1807315"/>
                <a:gd name="connsiteX5-317" fmla="*/ 1205996 w 2929890"/>
                <a:gd name="connsiteY5-318" fmla="*/ 460475 h 1807315"/>
                <a:gd name="connsiteX6-319" fmla="*/ 1164882 w 2929890"/>
                <a:gd name="connsiteY6-320" fmla="*/ 460475 h 1807315"/>
                <a:gd name="connsiteX7-321" fmla="*/ 1164882 w 2929890"/>
                <a:gd name="connsiteY7-322" fmla="*/ 266469 h 1807315"/>
                <a:gd name="connsiteX8-323" fmla="*/ 1622273 w 2929890"/>
                <a:gd name="connsiteY8-324" fmla="*/ 0 h 1807315"/>
                <a:gd name="connsiteX9-325" fmla="*/ 1866900 w 2929890"/>
                <a:gd name="connsiteY9-326" fmla="*/ 0 h 1807315"/>
                <a:gd name="connsiteX10-327" fmla="*/ 1876423 w 2929890"/>
                <a:gd name="connsiteY10-328" fmla="*/ 1677904 h 1807315"/>
                <a:gd name="connsiteX11-329" fmla="*/ 2929890 w 2929890"/>
                <a:gd name="connsiteY11-330" fmla="*/ 1634870 h 1807315"/>
                <a:gd name="connsiteX0-331" fmla="*/ 0 w 2929890"/>
                <a:gd name="connsiteY0-332" fmla="*/ 1676780 h 1807316"/>
                <a:gd name="connsiteX1-333" fmla="*/ 1451651 w 2929890"/>
                <a:gd name="connsiteY1-334" fmla="*/ 1664080 h 1807316"/>
                <a:gd name="connsiteX2-335" fmla="*/ 1451651 w 2929890"/>
                <a:gd name="connsiteY2-336" fmla="*/ 771911 h 1807316"/>
                <a:gd name="connsiteX3-337" fmla="*/ 1442400 w 2929890"/>
                <a:gd name="connsiteY3-338" fmla="*/ 539619 h 1807316"/>
                <a:gd name="connsiteX4-339" fmla="*/ 1391522 w 2929890"/>
                <a:gd name="connsiteY4-340" fmla="*/ 480518 h 1807316"/>
                <a:gd name="connsiteX5-341" fmla="*/ 1205996 w 2929890"/>
                <a:gd name="connsiteY5-342" fmla="*/ 460475 h 1807316"/>
                <a:gd name="connsiteX6-343" fmla="*/ 1164882 w 2929890"/>
                <a:gd name="connsiteY6-344" fmla="*/ 460475 h 1807316"/>
                <a:gd name="connsiteX7-345" fmla="*/ 1164882 w 2929890"/>
                <a:gd name="connsiteY7-346" fmla="*/ 266469 h 1807316"/>
                <a:gd name="connsiteX8-347" fmla="*/ 1622273 w 2929890"/>
                <a:gd name="connsiteY8-348" fmla="*/ 0 h 1807316"/>
                <a:gd name="connsiteX9-349" fmla="*/ 1866900 w 2929890"/>
                <a:gd name="connsiteY9-350" fmla="*/ 0 h 1807316"/>
                <a:gd name="connsiteX10-351" fmla="*/ 1876423 w 2929890"/>
                <a:gd name="connsiteY10-352" fmla="*/ 1677904 h 1807316"/>
                <a:gd name="connsiteX11-353" fmla="*/ 2929890 w 2929890"/>
                <a:gd name="connsiteY11-354" fmla="*/ 1634870 h 1807316"/>
                <a:gd name="connsiteX0-355" fmla="*/ 0 w 2929890"/>
                <a:gd name="connsiteY0-356" fmla="*/ 1676780 h 1807316"/>
                <a:gd name="connsiteX1-357" fmla="*/ 1451651 w 2929890"/>
                <a:gd name="connsiteY1-358" fmla="*/ 1664080 h 1807316"/>
                <a:gd name="connsiteX2-359" fmla="*/ 1451651 w 2929890"/>
                <a:gd name="connsiteY2-360" fmla="*/ 771911 h 1807316"/>
                <a:gd name="connsiteX3-361" fmla="*/ 1442400 w 2929890"/>
                <a:gd name="connsiteY3-362" fmla="*/ 539619 h 1807316"/>
                <a:gd name="connsiteX4-363" fmla="*/ 1391522 w 2929890"/>
                <a:gd name="connsiteY4-364" fmla="*/ 480518 h 1807316"/>
                <a:gd name="connsiteX5-365" fmla="*/ 1205996 w 2929890"/>
                <a:gd name="connsiteY5-366" fmla="*/ 460475 h 1807316"/>
                <a:gd name="connsiteX6-367" fmla="*/ 1164882 w 2929890"/>
                <a:gd name="connsiteY6-368" fmla="*/ 460475 h 1807316"/>
                <a:gd name="connsiteX7-369" fmla="*/ 1164882 w 2929890"/>
                <a:gd name="connsiteY7-370" fmla="*/ 266469 h 1807316"/>
                <a:gd name="connsiteX8-371" fmla="*/ 1622273 w 2929890"/>
                <a:gd name="connsiteY8-372" fmla="*/ 0 h 1807316"/>
                <a:gd name="connsiteX9-373" fmla="*/ 1866900 w 2929890"/>
                <a:gd name="connsiteY9-374" fmla="*/ 0 h 1807316"/>
                <a:gd name="connsiteX10-375" fmla="*/ 1876423 w 2929890"/>
                <a:gd name="connsiteY10-376" fmla="*/ 1677904 h 1807316"/>
                <a:gd name="connsiteX11-377" fmla="*/ 2929890 w 2929890"/>
                <a:gd name="connsiteY11-378" fmla="*/ 1634870 h 1807316"/>
                <a:gd name="connsiteX0-379" fmla="*/ 0 w 2929890"/>
                <a:gd name="connsiteY0-380" fmla="*/ 1676780 h 1807316"/>
                <a:gd name="connsiteX1-381" fmla="*/ 1451651 w 2929890"/>
                <a:gd name="connsiteY1-382" fmla="*/ 1664080 h 1807316"/>
                <a:gd name="connsiteX2-383" fmla="*/ 1451651 w 2929890"/>
                <a:gd name="connsiteY2-384" fmla="*/ 771911 h 1807316"/>
                <a:gd name="connsiteX3-385" fmla="*/ 1442400 w 2929890"/>
                <a:gd name="connsiteY3-386" fmla="*/ 539619 h 1807316"/>
                <a:gd name="connsiteX4-387" fmla="*/ 1391522 w 2929890"/>
                <a:gd name="connsiteY4-388" fmla="*/ 480518 h 1807316"/>
                <a:gd name="connsiteX5-389" fmla="*/ 1205996 w 2929890"/>
                <a:gd name="connsiteY5-390" fmla="*/ 460475 h 1807316"/>
                <a:gd name="connsiteX6-391" fmla="*/ 1164882 w 2929890"/>
                <a:gd name="connsiteY6-392" fmla="*/ 460475 h 1807316"/>
                <a:gd name="connsiteX7-393" fmla="*/ 1164882 w 2929890"/>
                <a:gd name="connsiteY7-394" fmla="*/ 266469 h 1807316"/>
                <a:gd name="connsiteX8-395" fmla="*/ 1622273 w 2929890"/>
                <a:gd name="connsiteY8-396" fmla="*/ 0 h 1807316"/>
                <a:gd name="connsiteX9-397" fmla="*/ 1866900 w 2929890"/>
                <a:gd name="connsiteY9-398" fmla="*/ 0 h 1807316"/>
                <a:gd name="connsiteX10-399" fmla="*/ 1876423 w 2929890"/>
                <a:gd name="connsiteY10-400" fmla="*/ 1677904 h 1807316"/>
                <a:gd name="connsiteX11-401" fmla="*/ 2929890 w 2929890"/>
                <a:gd name="connsiteY11-402" fmla="*/ 1634870 h 1807316"/>
                <a:gd name="connsiteX0-403" fmla="*/ 0 w 2929890"/>
                <a:gd name="connsiteY0-404" fmla="*/ 1676780 h 1677904"/>
                <a:gd name="connsiteX1-405" fmla="*/ 1451651 w 2929890"/>
                <a:gd name="connsiteY1-406" fmla="*/ 1664080 h 1677904"/>
                <a:gd name="connsiteX2-407" fmla="*/ 1451651 w 2929890"/>
                <a:gd name="connsiteY2-408" fmla="*/ 771911 h 1677904"/>
                <a:gd name="connsiteX3-409" fmla="*/ 1442400 w 2929890"/>
                <a:gd name="connsiteY3-410" fmla="*/ 539619 h 1677904"/>
                <a:gd name="connsiteX4-411" fmla="*/ 1391522 w 2929890"/>
                <a:gd name="connsiteY4-412" fmla="*/ 480518 h 1677904"/>
                <a:gd name="connsiteX5-413" fmla="*/ 1205996 w 2929890"/>
                <a:gd name="connsiteY5-414" fmla="*/ 460475 h 1677904"/>
                <a:gd name="connsiteX6-415" fmla="*/ 1164882 w 2929890"/>
                <a:gd name="connsiteY6-416" fmla="*/ 460475 h 1677904"/>
                <a:gd name="connsiteX7-417" fmla="*/ 1164882 w 2929890"/>
                <a:gd name="connsiteY7-418" fmla="*/ 266469 h 1677904"/>
                <a:gd name="connsiteX8-419" fmla="*/ 1622273 w 2929890"/>
                <a:gd name="connsiteY8-420" fmla="*/ 0 h 1677904"/>
                <a:gd name="connsiteX9-421" fmla="*/ 1866900 w 2929890"/>
                <a:gd name="connsiteY9-422" fmla="*/ 0 h 1677904"/>
                <a:gd name="connsiteX10-423" fmla="*/ 1876423 w 2929890"/>
                <a:gd name="connsiteY10-424" fmla="*/ 1677904 h 1677904"/>
                <a:gd name="connsiteX11-425" fmla="*/ 2929890 w 2929890"/>
                <a:gd name="connsiteY11-426" fmla="*/ 1634870 h 1677904"/>
                <a:gd name="connsiteX0-427" fmla="*/ 0 w 2942590"/>
                <a:gd name="connsiteY0-428" fmla="*/ 1676780 h 1677904"/>
                <a:gd name="connsiteX1-429" fmla="*/ 1451651 w 2942590"/>
                <a:gd name="connsiteY1-430" fmla="*/ 1664080 h 1677904"/>
                <a:gd name="connsiteX2-431" fmla="*/ 1451651 w 2942590"/>
                <a:gd name="connsiteY2-432" fmla="*/ 771911 h 1677904"/>
                <a:gd name="connsiteX3-433" fmla="*/ 1442400 w 2942590"/>
                <a:gd name="connsiteY3-434" fmla="*/ 539619 h 1677904"/>
                <a:gd name="connsiteX4-435" fmla="*/ 1391522 w 2942590"/>
                <a:gd name="connsiteY4-436" fmla="*/ 480518 h 1677904"/>
                <a:gd name="connsiteX5-437" fmla="*/ 1205996 w 2942590"/>
                <a:gd name="connsiteY5-438" fmla="*/ 460475 h 1677904"/>
                <a:gd name="connsiteX6-439" fmla="*/ 1164882 w 2942590"/>
                <a:gd name="connsiteY6-440" fmla="*/ 460475 h 1677904"/>
                <a:gd name="connsiteX7-441" fmla="*/ 1164882 w 2942590"/>
                <a:gd name="connsiteY7-442" fmla="*/ 266469 h 1677904"/>
                <a:gd name="connsiteX8-443" fmla="*/ 1622273 w 2942590"/>
                <a:gd name="connsiteY8-444" fmla="*/ 0 h 1677904"/>
                <a:gd name="connsiteX9-445" fmla="*/ 1866900 w 2942590"/>
                <a:gd name="connsiteY9-446" fmla="*/ 0 h 1677904"/>
                <a:gd name="connsiteX10-447" fmla="*/ 1876423 w 2942590"/>
                <a:gd name="connsiteY10-448" fmla="*/ 1677904 h 1677904"/>
                <a:gd name="connsiteX11-449" fmla="*/ 2942590 w 2942590"/>
                <a:gd name="connsiteY11-450" fmla="*/ 1653920 h 1677904"/>
                <a:gd name="connsiteX0-451" fmla="*/ 0 w 2580640"/>
                <a:gd name="connsiteY0-452" fmla="*/ 1676780 h 1692020"/>
                <a:gd name="connsiteX1-453" fmla="*/ 1451651 w 2580640"/>
                <a:gd name="connsiteY1-454" fmla="*/ 1664080 h 1692020"/>
                <a:gd name="connsiteX2-455" fmla="*/ 1451651 w 2580640"/>
                <a:gd name="connsiteY2-456" fmla="*/ 771911 h 1692020"/>
                <a:gd name="connsiteX3-457" fmla="*/ 1442400 w 2580640"/>
                <a:gd name="connsiteY3-458" fmla="*/ 539619 h 1692020"/>
                <a:gd name="connsiteX4-459" fmla="*/ 1391522 w 2580640"/>
                <a:gd name="connsiteY4-460" fmla="*/ 480518 h 1692020"/>
                <a:gd name="connsiteX5-461" fmla="*/ 1205996 w 2580640"/>
                <a:gd name="connsiteY5-462" fmla="*/ 460475 h 1692020"/>
                <a:gd name="connsiteX6-463" fmla="*/ 1164882 w 2580640"/>
                <a:gd name="connsiteY6-464" fmla="*/ 460475 h 1692020"/>
                <a:gd name="connsiteX7-465" fmla="*/ 1164882 w 2580640"/>
                <a:gd name="connsiteY7-466" fmla="*/ 266469 h 1692020"/>
                <a:gd name="connsiteX8-467" fmla="*/ 1622273 w 2580640"/>
                <a:gd name="connsiteY8-468" fmla="*/ 0 h 1692020"/>
                <a:gd name="connsiteX9-469" fmla="*/ 1866900 w 2580640"/>
                <a:gd name="connsiteY9-470" fmla="*/ 0 h 1692020"/>
                <a:gd name="connsiteX10-471" fmla="*/ 1876423 w 2580640"/>
                <a:gd name="connsiteY10-472" fmla="*/ 1677904 h 1692020"/>
                <a:gd name="connsiteX11-473" fmla="*/ 2580640 w 2580640"/>
                <a:gd name="connsiteY11-474" fmla="*/ 1692020 h 1692020"/>
                <a:gd name="connsiteX0-475" fmla="*/ 0 w 2574290"/>
                <a:gd name="connsiteY0-476" fmla="*/ 1676780 h 1677904"/>
                <a:gd name="connsiteX1-477" fmla="*/ 1451651 w 2574290"/>
                <a:gd name="connsiteY1-478" fmla="*/ 1664080 h 1677904"/>
                <a:gd name="connsiteX2-479" fmla="*/ 1451651 w 2574290"/>
                <a:gd name="connsiteY2-480" fmla="*/ 771911 h 1677904"/>
                <a:gd name="connsiteX3-481" fmla="*/ 1442400 w 2574290"/>
                <a:gd name="connsiteY3-482" fmla="*/ 539619 h 1677904"/>
                <a:gd name="connsiteX4-483" fmla="*/ 1391522 w 2574290"/>
                <a:gd name="connsiteY4-484" fmla="*/ 480518 h 1677904"/>
                <a:gd name="connsiteX5-485" fmla="*/ 1205996 w 2574290"/>
                <a:gd name="connsiteY5-486" fmla="*/ 460475 h 1677904"/>
                <a:gd name="connsiteX6-487" fmla="*/ 1164882 w 2574290"/>
                <a:gd name="connsiteY6-488" fmla="*/ 460475 h 1677904"/>
                <a:gd name="connsiteX7-489" fmla="*/ 1164882 w 2574290"/>
                <a:gd name="connsiteY7-490" fmla="*/ 266469 h 1677904"/>
                <a:gd name="connsiteX8-491" fmla="*/ 1622273 w 2574290"/>
                <a:gd name="connsiteY8-492" fmla="*/ 0 h 1677904"/>
                <a:gd name="connsiteX9-493" fmla="*/ 1866900 w 2574290"/>
                <a:gd name="connsiteY9-494" fmla="*/ 0 h 1677904"/>
                <a:gd name="connsiteX10-495" fmla="*/ 1876423 w 2574290"/>
                <a:gd name="connsiteY10-496" fmla="*/ 1677904 h 1677904"/>
                <a:gd name="connsiteX11-497" fmla="*/ 2574290 w 2574290"/>
                <a:gd name="connsiteY11-498" fmla="*/ 1672970 h 1677904"/>
                <a:gd name="connsiteX0-499" fmla="*/ 0 w 2580640"/>
                <a:gd name="connsiteY0-500" fmla="*/ 1670430 h 1677904"/>
                <a:gd name="connsiteX1-501" fmla="*/ 1458001 w 2580640"/>
                <a:gd name="connsiteY1-502" fmla="*/ 1664080 h 1677904"/>
                <a:gd name="connsiteX2-503" fmla="*/ 1458001 w 2580640"/>
                <a:gd name="connsiteY2-504" fmla="*/ 771911 h 1677904"/>
                <a:gd name="connsiteX3-505" fmla="*/ 1448750 w 2580640"/>
                <a:gd name="connsiteY3-506" fmla="*/ 539619 h 1677904"/>
                <a:gd name="connsiteX4-507" fmla="*/ 1397872 w 2580640"/>
                <a:gd name="connsiteY4-508" fmla="*/ 480518 h 1677904"/>
                <a:gd name="connsiteX5-509" fmla="*/ 1212346 w 2580640"/>
                <a:gd name="connsiteY5-510" fmla="*/ 460475 h 1677904"/>
                <a:gd name="connsiteX6-511" fmla="*/ 1171232 w 2580640"/>
                <a:gd name="connsiteY6-512" fmla="*/ 460475 h 1677904"/>
                <a:gd name="connsiteX7-513" fmla="*/ 1171232 w 2580640"/>
                <a:gd name="connsiteY7-514" fmla="*/ 266469 h 1677904"/>
                <a:gd name="connsiteX8-515" fmla="*/ 1628623 w 2580640"/>
                <a:gd name="connsiteY8-516" fmla="*/ 0 h 1677904"/>
                <a:gd name="connsiteX9-517" fmla="*/ 1873250 w 2580640"/>
                <a:gd name="connsiteY9-518" fmla="*/ 0 h 1677904"/>
                <a:gd name="connsiteX10-519" fmla="*/ 1882773 w 2580640"/>
                <a:gd name="connsiteY10-520" fmla="*/ 1677904 h 1677904"/>
                <a:gd name="connsiteX11-521" fmla="*/ 2580640 w 2580640"/>
                <a:gd name="connsiteY11-522" fmla="*/ 1672970 h 1677904"/>
                <a:gd name="connsiteX0-523" fmla="*/ 0 w 3602990"/>
                <a:gd name="connsiteY0-524" fmla="*/ 1683130 h 1683130"/>
                <a:gd name="connsiteX1-525" fmla="*/ 2480351 w 3602990"/>
                <a:gd name="connsiteY1-526" fmla="*/ 1664080 h 1683130"/>
                <a:gd name="connsiteX2-527" fmla="*/ 2480351 w 3602990"/>
                <a:gd name="connsiteY2-528" fmla="*/ 771911 h 1683130"/>
                <a:gd name="connsiteX3-529" fmla="*/ 2471100 w 3602990"/>
                <a:gd name="connsiteY3-530" fmla="*/ 539619 h 1683130"/>
                <a:gd name="connsiteX4-531" fmla="*/ 2420222 w 3602990"/>
                <a:gd name="connsiteY4-532" fmla="*/ 480518 h 1683130"/>
                <a:gd name="connsiteX5-533" fmla="*/ 2234696 w 3602990"/>
                <a:gd name="connsiteY5-534" fmla="*/ 460475 h 1683130"/>
                <a:gd name="connsiteX6-535" fmla="*/ 2193582 w 3602990"/>
                <a:gd name="connsiteY6-536" fmla="*/ 460475 h 1683130"/>
                <a:gd name="connsiteX7-537" fmla="*/ 2193582 w 3602990"/>
                <a:gd name="connsiteY7-538" fmla="*/ 266469 h 1683130"/>
                <a:gd name="connsiteX8-539" fmla="*/ 2650973 w 3602990"/>
                <a:gd name="connsiteY8-540" fmla="*/ 0 h 1683130"/>
                <a:gd name="connsiteX9-541" fmla="*/ 2895600 w 3602990"/>
                <a:gd name="connsiteY9-542" fmla="*/ 0 h 1683130"/>
                <a:gd name="connsiteX10-543" fmla="*/ 2905123 w 3602990"/>
                <a:gd name="connsiteY10-544" fmla="*/ 1677904 h 1683130"/>
                <a:gd name="connsiteX11-545" fmla="*/ 3602990 w 3602990"/>
                <a:gd name="connsiteY11-546" fmla="*/ 1672970 h 1683130"/>
                <a:gd name="connsiteX0-547" fmla="*/ 0 w 3602990"/>
                <a:gd name="connsiteY0-548" fmla="*/ 1676780 h 1677904"/>
                <a:gd name="connsiteX1-549" fmla="*/ 2480351 w 3602990"/>
                <a:gd name="connsiteY1-550" fmla="*/ 1664080 h 1677904"/>
                <a:gd name="connsiteX2-551" fmla="*/ 2480351 w 3602990"/>
                <a:gd name="connsiteY2-552" fmla="*/ 771911 h 1677904"/>
                <a:gd name="connsiteX3-553" fmla="*/ 2471100 w 3602990"/>
                <a:gd name="connsiteY3-554" fmla="*/ 539619 h 1677904"/>
                <a:gd name="connsiteX4-555" fmla="*/ 2420222 w 3602990"/>
                <a:gd name="connsiteY4-556" fmla="*/ 480518 h 1677904"/>
                <a:gd name="connsiteX5-557" fmla="*/ 2234696 w 3602990"/>
                <a:gd name="connsiteY5-558" fmla="*/ 460475 h 1677904"/>
                <a:gd name="connsiteX6-559" fmla="*/ 2193582 w 3602990"/>
                <a:gd name="connsiteY6-560" fmla="*/ 460475 h 1677904"/>
                <a:gd name="connsiteX7-561" fmla="*/ 2193582 w 3602990"/>
                <a:gd name="connsiteY7-562" fmla="*/ 266469 h 1677904"/>
                <a:gd name="connsiteX8-563" fmla="*/ 2650973 w 3602990"/>
                <a:gd name="connsiteY8-564" fmla="*/ 0 h 1677904"/>
                <a:gd name="connsiteX9-565" fmla="*/ 2895600 w 3602990"/>
                <a:gd name="connsiteY9-566" fmla="*/ 0 h 1677904"/>
                <a:gd name="connsiteX10-567" fmla="*/ 2905123 w 3602990"/>
                <a:gd name="connsiteY10-568" fmla="*/ 1677904 h 1677904"/>
                <a:gd name="connsiteX11-569" fmla="*/ 3602990 w 3602990"/>
                <a:gd name="connsiteY11-570" fmla="*/ 1672970 h 1677904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89" y="connsiteY11-90"/>
                </a:cxn>
              </a:cxnLst>
              <a:rect l="l" t="t" r="r" b="b"/>
              <a:pathLst>
                <a:path w="3602990" h="1677904">
                  <a:moveTo>
                    <a:pt x="0" y="1676780"/>
                  </a:moveTo>
                  <a:lnTo>
                    <a:pt x="2480351" y="1664080"/>
                  </a:lnTo>
                  <a:lnTo>
                    <a:pt x="2480351" y="771911"/>
                  </a:lnTo>
                  <a:cubicBezTo>
                    <a:pt x="2480351" y="643088"/>
                    <a:pt x="2477267" y="565657"/>
                    <a:pt x="2471100" y="539619"/>
                  </a:cubicBezTo>
                  <a:cubicBezTo>
                    <a:pt x="2464933" y="513580"/>
                    <a:pt x="2447974" y="493880"/>
                    <a:pt x="2420222" y="480518"/>
                  </a:cubicBezTo>
                  <a:cubicBezTo>
                    <a:pt x="2392470" y="467156"/>
                    <a:pt x="2330628" y="460475"/>
                    <a:pt x="2234696" y="460475"/>
                  </a:cubicBezTo>
                  <a:lnTo>
                    <a:pt x="2193582" y="460475"/>
                  </a:lnTo>
                  <a:lnTo>
                    <a:pt x="2193582" y="266469"/>
                  </a:lnTo>
                  <a:cubicBezTo>
                    <a:pt x="2394355" y="223257"/>
                    <a:pt x="2546818" y="134434"/>
                    <a:pt x="2650973" y="0"/>
                  </a:cubicBezTo>
                  <a:lnTo>
                    <a:pt x="2895600" y="0"/>
                  </a:lnTo>
                  <a:cubicBezTo>
                    <a:pt x="2907267" y="614084"/>
                    <a:pt x="2905758" y="859326"/>
                    <a:pt x="2905123" y="1677904"/>
                  </a:cubicBezTo>
                  <a:lnTo>
                    <a:pt x="3602990" y="1672970"/>
                  </a:lnTo>
                </a:path>
              </a:pathLst>
            </a:custGeom>
            <a:noFill/>
            <a:ln w="38100">
              <a:solidFill>
                <a:schemeClr val="bg1"/>
              </a:solidFill>
            </a:ln>
            <a:effectLst>
              <a:outerShdw blurRad="152400" dist="38100" dir="2700000" algn="tl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n>
                  <a:solidFill>
                    <a:schemeClr val="accent1"/>
                  </a:solidFill>
                </a:ln>
                <a:noFill/>
              </a:endParaRPr>
            </a:p>
          </p:txBody>
        </p:sp>
        <p:grpSp>
          <p:nvGrpSpPr>
            <p:cNvPr id="18" name="组合 17"/>
            <p:cNvGrpSpPr/>
            <p:nvPr/>
          </p:nvGrpSpPr>
          <p:grpSpPr>
            <a:xfrm>
              <a:off x="1490077" y="3146713"/>
              <a:ext cx="216261" cy="216261"/>
              <a:chOff x="2218721" y="3717673"/>
              <a:chExt cx="248226" cy="248226"/>
            </a:xfrm>
          </p:grpSpPr>
          <p:sp>
            <p:nvSpPr>
              <p:cNvPr id="22" name="椭圆 21"/>
              <p:cNvSpPr/>
              <p:nvPr/>
            </p:nvSpPr>
            <p:spPr>
              <a:xfrm>
                <a:off x="2218721" y="3717673"/>
                <a:ext cx="248226" cy="24822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1524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" name="椭圆 22"/>
              <p:cNvSpPr/>
              <p:nvPr/>
            </p:nvSpPr>
            <p:spPr>
              <a:xfrm>
                <a:off x="2262420" y="3763753"/>
                <a:ext cx="156066" cy="156066"/>
              </a:xfrm>
              <a:prstGeom prst="ellipse">
                <a:avLst/>
              </a:prstGeom>
              <a:solidFill>
                <a:srgbClr val="FFB850"/>
              </a:solidFill>
              <a:ln>
                <a:noFill/>
              </a:ln>
              <a:effectLst>
                <a:innerShdw blurRad="76200" dist="25400" dir="13500000">
                  <a:prstClr val="black">
                    <a:alpha val="44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9" name="组合 18"/>
            <p:cNvGrpSpPr/>
            <p:nvPr/>
          </p:nvGrpSpPr>
          <p:grpSpPr>
            <a:xfrm>
              <a:off x="5394180" y="3146713"/>
              <a:ext cx="216261" cy="216261"/>
              <a:chOff x="2218721" y="3717673"/>
              <a:chExt cx="248226" cy="248226"/>
            </a:xfrm>
          </p:grpSpPr>
          <p:sp>
            <p:nvSpPr>
              <p:cNvPr id="20" name="椭圆 19"/>
              <p:cNvSpPr/>
              <p:nvPr/>
            </p:nvSpPr>
            <p:spPr>
              <a:xfrm>
                <a:off x="2218721" y="3717673"/>
                <a:ext cx="248226" cy="24822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1524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椭圆 20"/>
              <p:cNvSpPr/>
              <p:nvPr/>
            </p:nvSpPr>
            <p:spPr>
              <a:xfrm>
                <a:off x="2262420" y="3763753"/>
                <a:ext cx="156066" cy="156066"/>
              </a:xfrm>
              <a:prstGeom prst="ellipse">
                <a:avLst/>
              </a:prstGeom>
              <a:solidFill>
                <a:srgbClr val="FFB850"/>
              </a:solidFill>
              <a:ln>
                <a:noFill/>
              </a:ln>
              <a:effectLst>
                <a:innerShdw blurRad="76200" dist="25400" dir="13500000">
                  <a:prstClr val="black">
                    <a:alpha val="44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4" name="文本框 23"/>
          <p:cNvSpPr txBox="1"/>
          <p:nvPr/>
        </p:nvSpPr>
        <p:spPr>
          <a:xfrm>
            <a:off x="1843443" y="2331457"/>
            <a:ext cx="198413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在此添加详细的文字信息介绍。在此添加详细的文字。</a:t>
            </a:r>
          </a:p>
          <a:p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1927479" y="1650633"/>
            <a:ext cx="1442304" cy="655815"/>
            <a:chOff x="4806096" y="2627316"/>
            <a:chExt cx="1442304" cy="655815"/>
          </a:xfrm>
          <a:solidFill>
            <a:srgbClr val="FFB850"/>
          </a:solidFill>
        </p:grpSpPr>
        <p:sp>
          <p:nvSpPr>
            <p:cNvPr id="26" name="矩形 25"/>
            <p:cNvSpPr/>
            <p:nvPr/>
          </p:nvSpPr>
          <p:spPr>
            <a:xfrm>
              <a:off x="4806316" y="2705100"/>
              <a:ext cx="1442084" cy="495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27" name="图片 26"/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rcRect t="76775"/>
            <a:stretch>
              <a:fillRect/>
            </a:stretch>
          </p:blipFill>
          <p:spPr>
            <a:xfrm rot="16200000" flipH="1">
              <a:off x="4505604" y="2927808"/>
              <a:ext cx="655815" cy="54832"/>
            </a:xfrm>
            <a:prstGeom prst="rect">
              <a:avLst/>
            </a:prstGeom>
            <a:grpFill/>
          </p:spPr>
        </p:pic>
        <p:sp>
          <p:nvSpPr>
            <p:cNvPr id="28" name="文本框 32"/>
            <p:cNvSpPr txBox="1"/>
            <p:nvPr/>
          </p:nvSpPr>
          <p:spPr>
            <a:xfrm>
              <a:off x="4901581" y="2768084"/>
              <a:ext cx="1240097" cy="40011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6339753" y="1479032"/>
            <a:ext cx="4438354" cy="1879852"/>
            <a:chOff x="6221950" y="1479032"/>
            <a:chExt cx="4438354" cy="1879852"/>
          </a:xfrm>
        </p:grpSpPr>
        <p:sp>
          <p:nvSpPr>
            <p:cNvPr id="30" name="任意多边形 29"/>
            <p:cNvSpPr/>
            <p:nvPr/>
          </p:nvSpPr>
          <p:spPr>
            <a:xfrm>
              <a:off x="6330080" y="1479032"/>
              <a:ext cx="4239939" cy="1771721"/>
            </a:xfrm>
            <a:custGeom>
              <a:avLst/>
              <a:gdLst>
                <a:gd name="connsiteX0" fmla="*/ 1095678 w 1187118"/>
                <a:gd name="connsiteY0" fmla="*/ 2033597 h 2125037"/>
                <a:gd name="connsiteX1" fmla="*/ 0 w 1187118"/>
                <a:gd name="connsiteY1" fmla="*/ 2033597 h 2125037"/>
                <a:gd name="connsiteX2" fmla="*/ 308 w 1187118"/>
                <a:gd name="connsiteY2" fmla="*/ 1748894 h 2125037"/>
                <a:gd name="connsiteX3" fmla="*/ 578959 w 1187118"/>
                <a:gd name="connsiteY3" fmla="*/ 763524 h 2125037"/>
                <a:gd name="connsiteX4" fmla="*/ 670779 w 1187118"/>
                <a:gd name="connsiteY4" fmla="*/ 468344 h 2125037"/>
                <a:gd name="connsiteX5" fmla="*/ 643010 w 1187118"/>
                <a:gd name="connsiteY5" fmla="*/ 346944 h 2125037"/>
                <a:gd name="connsiteX6" fmla="*/ 558469 w 1187118"/>
                <a:gd name="connsiteY6" fmla="*/ 306889 h 2125037"/>
                <a:gd name="connsiteX7" fmla="*/ 473928 w 1187118"/>
                <a:gd name="connsiteY7" fmla="*/ 351258 h 2125037"/>
                <a:gd name="connsiteX8" fmla="*/ 446159 w 1187118"/>
                <a:gd name="connsiteY8" fmla="*/ 527503 h 2125037"/>
                <a:gd name="connsiteX9" fmla="*/ 446159 w 1187118"/>
                <a:gd name="connsiteY9" fmla="*/ 717305 h 2125037"/>
                <a:gd name="connsiteX10" fmla="*/ 0 w 1187118"/>
                <a:gd name="connsiteY10" fmla="*/ 717305 h 2125037"/>
                <a:gd name="connsiteX11" fmla="*/ 0 w 1187118"/>
                <a:gd name="connsiteY11" fmla="*/ 644589 h 2125037"/>
                <a:gd name="connsiteX12" fmla="*/ 17255 w 1187118"/>
                <a:gd name="connsiteY12" fmla="*/ 380221 h 2125037"/>
                <a:gd name="connsiteX13" fmla="*/ 102296 w 1187118"/>
                <a:gd name="connsiteY13" fmla="*/ 189803 h 2125037"/>
                <a:gd name="connsiteX14" fmla="*/ 278541 w 1187118"/>
                <a:gd name="connsiteY14" fmla="*/ 48067 h 2125037"/>
                <a:gd name="connsiteX15" fmla="*/ 538595 w 1187118"/>
                <a:gd name="connsiteY15" fmla="*/ 0 h 2125037"/>
                <a:gd name="connsiteX16" fmla="*/ 987835 w 1187118"/>
                <a:gd name="connsiteY16" fmla="*/ 147282 h 2125037"/>
                <a:gd name="connsiteX17" fmla="*/ 1140047 w 1187118"/>
                <a:gd name="connsiteY17" fmla="*/ 520108 h 2125037"/>
                <a:gd name="connsiteX18" fmla="*/ 1054380 w 1187118"/>
                <a:gd name="connsiteY18" fmla="*/ 882458 h 2125037"/>
                <a:gd name="connsiteX19" fmla="*/ 549649 w 1187118"/>
                <a:gd name="connsiteY19" fmla="*/ 1693432 h 2125037"/>
                <a:gd name="connsiteX20" fmla="*/ 1095678 w 1187118"/>
                <a:gd name="connsiteY20" fmla="*/ 1693432 h 2125037"/>
                <a:gd name="connsiteX21" fmla="*/ 1187118 w 1187118"/>
                <a:gd name="connsiteY21" fmla="*/ 2125037 h 2125037"/>
                <a:gd name="connsiteX0-1" fmla="*/ 0 w 3901440"/>
                <a:gd name="connsiteY0-2" fmla="*/ 2033597 h 2125037"/>
                <a:gd name="connsiteX1-3" fmla="*/ 2714322 w 3901440"/>
                <a:gd name="connsiteY1-4" fmla="*/ 2033597 h 2125037"/>
                <a:gd name="connsiteX2-5" fmla="*/ 2714630 w 3901440"/>
                <a:gd name="connsiteY2-6" fmla="*/ 1748894 h 2125037"/>
                <a:gd name="connsiteX3-7" fmla="*/ 3293281 w 3901440"/>
                <a:gd name="connsiteY3-8" fmla="*/ 763524 h 2125037"/>
                <a:gd name="connsiteX4-9" fmla="*/ 3385101 w 3901440"/>
                <a:gd name="connsiteY4-10" fmla="*/ 468344 h 2125037"/>
                <a:gd name="connsiteX5-11" fmla="*/ 3357332 w 3901440"/>
                <a:gd name="connsiteY5-12" fmla="*/ 346944 h 2125037"/>
                <a:gd name="connsiteX6-13" fmla="*/ 3272791 w 3901440"/>
                <a:gd name="connsiteY6-14" fmla="*/ 306889 h 2125037"/>
                <a:gd name="connsiteX7-15" fmla="*/ 3188250 w 3901440"/>
                <a:gd name="connsiteY7-16" fmla="*/ 351258 h 2125037"/>
                <a:gd name="connsiteX8-17" fmla="*/ 3160481 w 3901440"/>
                <a:gd name="connsiteY8-18" fmla="*/ 527503 h 2125037"/>
                <a:gd name="connsiteX9-19" fmla="*/ 3160481 w 3901440"/>
                <a:gd name="connsiteY9-20" fmla="*/ 717305 h 2125037"/>
                <a:gd name="connsiteX10-21" fmla="*/ 2714322 w 3901440"/>
                <a:gd name="connsiteY10-22" fmla="*/ 717305 h 2125037"/>
                <a:gd name="connsiteX11-23" fmla="*/ 2714322 w 3901440"/>
                <a:gd name="connsiteY11-24" fmla="*/ 644589 h 2125037"/>
                <a:gd name="connsiteX12-25" fmla="*/ 2731577 w 3901440"/>
                <a:gd name="connsiteY12-26" fmla="*/ 380221 h 2125037"/>
                <a:gd name="connsiteX13-27" fmla="*/ 2816618 w 3901440"/>
                <a:gd name="connsiteY13-28" fmla="*/ 189803 h 2125037"/>
                <a:gd name="connsiteX14-29" fmla="*/ 2992863 w 3901440"/>
                <a:gd name="connsiteY14-30" fmla="*/ 48067 h 2125037"/>
                <a:gd name="connsiteX15-31" fmla="*/ 3252917 w 3901440"/>
                <a:gd name="connsiteY15-32" fmla="*/ 0 h 2125037"/>
                <a:gd name="connsiteX16-33" fmla="*/ 3702157 w 3901440"/>
                <a:gd name="connsiteY16-34" fmla="*/ 147282 h 2125037"/>
                <a:gd name="connsiteX17-35" fmla="*/ 3854369 w 3901440"/>
                <a:gd name="connsiteY17-36" fmla="*/ 520108 h 2125037"/>
                <a:gd name="connsiteX18-37" fmla="*/ 3768702 w 3901440"/>
                <a:gd name="connsiteY18-38" fmla="*/ 882458 h 2125037"/>
                <a:gd name="connsiteX19-39" fmla="*/ 3263971 w 3901440"/>
                <a:gd name="connsiteY19-40" fmla="*/ 1693432 h 2125037"/>
                <a:gd name="connsiteX20-41" fmla="*/ 3810000 w 3901440"/>
                <a:gd name="connsiteY20-42" fmla="*/ 1693432 h 2125037"/>
                <a:gd name="connsiteX21-43" fmla="*/ 3901440 w 3901440"/>
                <a:gd name="connsiteY21-44" fmla="*/ 2125037 h 2125037"/>
                <a:gd name="connsiteX0-45" fmla="*/ 0 w 4148183"/>
                <a:gd name="connsiteY0-46" fmla="*/ 2033597 h 2125037"/>
                <a:gd name="connsiteX1-47" fmla="*/ 2961065 w 4148183"/>
                <a:gd name="connsiteY1-48" fmla="*/ 2033597 h 2125037"/>
                <a:gd name="connsiteX2-49" fmla="*/ 2961373 w 4148183"/>
                <a:gd name="connsiteY2-50" fmla="*/ 1748894 h 2125037"/>
                <a:gd name="connsiteX3-51" fmla="*/ 3540024 w 4148183"/>
                <a:gd name="connsiteY3-52" fmla="*/ 763524 h 2125037"/>
                <a:gd name="connsiteX4-53" fmla="*/ 3631844 w 4148183"/>
                <a:gd name="connsiteY4-54" fmla="*/ 468344 h 2125037"/>
                <a:gd name="connsiteX5-55" fmla="*/ 3604075 w 4148183"/>
                <a:gd name="connsiteY5-56" fmla="*/ 346944 h 2125037"/>
                <a:gd name="connsiteX6-57" fmla="*/ 3519534 w 4148183"/>
                <a:gd name="connsiteY6-58" fmla="*/ 306889 h 2125037"/>
                <a:gd name="connsiteX7-59" fmla="*/ 3434993 w 4148183"/>
                <a:gd name="connsiteY7-60" fmla="*/ 351258 h 2125037"/>
                <a:gd name="connsiteX8-61" fmla="*/ 3407224 w 4148183"/>
                <a:gd name="connsiteY8-62" fmla="*/ 527503 h 2125037"/>
                <a:gd name="connsiteX9-63" fmla="*/ 3407224 w 4148183"/>
                <a:gd name="connsiteY9-64" fmla="*/ 717305 h 2125037"/>
                <a:gd name="connsiteX10-65" fmla="*/ 2961065 w 4148183"/>
                <a:gd name="connsiteY10-66" fmla="*/ 717305 h 2125037"/>
                <a:gd name="connsiteX11-67" fmla="*/ 2961065 w 4148183"/>
                <a:gd name="connsiteY11-68" fmla="*/ 644589 h 2125037"/>
                <a:gd name="connsiteX12-69" fmla="*/ 2978320 w 4148183"/>
                <a:gd name="connsiteY12-70" fmla="*/ 380221 h 2125037"/>
                <a:gd name="connsiteX13-71" fmla="*/ 3063361 w 4148183"/>
                <a:gd name="connsiteY13-72" fmla="*/ 189803 h 2125037"/>
                <a:gd name="connsiteX14-73" fmla="*/ 3239606 w 4148183"/>
                <a:gd name="connsiteY14-74" fmla="*/ 48067 h 2125037"/>
                <a:gd name="connsiteX15-75" fmla="*/ 3499660 w 4148183"/>
                <a:gd name="connsiteY15-76" fmla="*/ 0 h 2125037"/>
                <a:gd name="connsiteX16-77" fmla="*/ 3948900 w 4148183"/>
                <a:gd name="connsiteY16-78" fmla="*/ 147282 h 2125037"/>
                <a:gd name="connsiteX17-79" fmla="*/ 4101112 w 4148183"/>
                <a:gd name="connsiteY17-80" fmla="*/ 520108 h 2125037"/>
                <a:gd name="connsiteX18-81" fmla="*/ 4015445 w 4148183"/>
                <a:gd name="connsiteY18-82" fmla="*/ 882458 h 2125037"/>
                <a:gd name="connsiteX19-83" fmla="*/ 3510714 w 4148183"/>
                <a:gd name="connsiteY19-84" fmla="*/ 1693432 h 2125037"/>
                <a:gd name="connsiteX20-85" fmla="*/ 4056743 w 4148183"/>
                <a:gd name="connsiteY20-86" fmla="*/ 1693432 h 2125037"/>
                <a:gd name="connsiteX21-87" fmla="*/ 4148183 w 4148183"/>
                <a:gd name="connsiteY21-88" fmla="*/ 2125037 h 2125037"/>
                <a:gd name="connsiteX0-89" fmla="*/ 0 w 4003040"/>
                <a:gd name="connsiteY0-90" fmla="*/ 2033597 h 2125037"/>
                <a:gd name="connsiteX1-91" fmla="*/ 2815922 w 4003040"/>
                <a:gd name="connsiteY1-92" fmla="*/ 2033597 h 2125037"/>
                <a:gd name="connsiteX2-93" fmla="*/ 2816230 w 4003040"/>
                <a:gd name="connsiteY2-94" fmla="*/ 1748894 h 2125037"/>
                <a:gd name="connsiteX3-95" fmla="*/ 3394881 w 4003040"/>
                <a:gd name="connsiteY3-96" fmla="*/ 763524 h 2125037"/>
                <a:gd name="connsiteX4-97" fmla="*/ 3486701 w 4003040"/>
                <a:gd name="connsiteY4-98" fmla="*/ 468344 h 2125037"/>
                <a:gd name="connsiteX5-99" fmla="*/ 3458932 w 4003040"/>
                <a:gd name="connsiteY5-100" fmla="*/ 346944 h 2125037"/>
                <a:gd name="connsiteX6-101" fmla="*/ 3374391 w 4003040"/>
                <a:gd name="connsiteY6-102" fmla="*/ 306889 h 2125037"/>
                <a:gd name="connsiteX7-103" fmla="*/ 3289850 w 4003040"/>
                <a:gd name="connsiteY7-104" fmla="*/ 351258 h 2125037"/>
                <a:gd name="connsiteX8-105" fmla="*/ 3262081 w 4003040"/>
                <a:gd name="connsiteY8-106" fmla="*/ 527503 h 2125037"/>
                <a:gd name="connsiteX9-107" fmla="*/ 3262081 w 4003040"/>
                <a:gd name="connsiteY9-108" fmla="*/ 717305 h 2125037"/>
                <a:gd name="connsiteX10-109" fmla="*/ 2815922 w 4003040"/>
                <a:gd name="connsiteY10-110" fmla="*/ 717305 h 2125037"/>
                <a:gd name="connsiteX11-111" fmla="*/ 2815922 w 4003040"/>
                <a:gd name="connsiteY11-112" fmla="*/ 644589 h 2125037"/>
                <a:gd name="connsiteX12-113" fmla="*/ 2833177 w 4003040"/>
                <a:gd name="connsiteY12-114" fmla="*/ 380221 h 2125037"/>
                <a:gd name="connsiteX13-115" fmla="*/ 2918218 w 4003040"/>
                <a:gd name="connsiteY13-116" fmla="*/ 189803 h 2125037"/>
                <a:gd name="connsiteX14-117" fmla="*/ 3094463 w 4003040"/>
                <a:gd name="connsiteY14-118" fmla="*/ 48067 h 2125037"/>
                <a:gd name="connsiteX15-119" fmla="*/ 3354517 w 4003040"/>
                <a:gd name="connsiteY15-120" fmla="*/ 0 h 2125037"/>
                <a:gd name="connsiteX16-121" fmla="*/ 3803757 w 4003040"/>
                <a:gd name="connsiteY16-122" fmla="*/ 147282 h 2125037"/>
                <a:gd name="connsiteX17-123" fmla="*/ 3955969 w 4003040"/>
                <a:gd name="connsiteY17-124" fmla="*/ 520108 h 2125037"/>
                <a:gd name="connsiteX18-125" fmla="*/ 3870302 w 4003040"/>
                <a:gd name="connsiteY18-126" fmla="*/ 882458 h 2125037"/>
                <a:gd name="connsiteX19-127" fmla="*/ 3365571 w 4003040"/>
                <a:gd name="connsiteY19-128" fmla="*/ 1693432 h 2125037"/>
                <a:gd name="connsiteX20-129" fmla="*/ 3911600 w 4003040"/>
                <a:gd name="connsiteY20-130" fmla="*/ 1693432 h 2125037"/>
                <a:gd name="connsiteX21-131" fmla="*/ 4003040 w 4003040"/>
                <a:gd name="connsiteY21-132" fmla="*/ 2125037 h 2125037"/>
                <a:gd name="connsiteX0-133" fmla="*/ 0 w 4003040"/>
                <a:gd name="connsiteY0-134" fmla="*/ 2033597 h 2125037"/>
                <a:gd name="connsiteX1-135" fmla="*/ 2815922 w 4003040"/>
                <a:gd name="connsiteY1-136" fmla="*/ 2033597 h 2125037"/>
                <a:gd name="connsiteX2-137" fmla="*/ 2816230 w 4003040"/>
                <a:gd name="connsiteY2-138" fmla="*/ 1748894 h 2125037"/>
                <a:gd name="connsiteX3-139" fmla="*/ 3394881 w 4003040"/>
                <a:gd name="connsiteY3-140" fmla="*/ 763524 h 2125037"/>
                <a:gd name="connsiteX4-141" fmla="*/ 3486701 w 4003040"/>
                <a:gd name="connsiteY4-142" fmla="*/ 468344 h 2125037"/>
                <a:gd name="connsiteX5-143" fmla="*/ 3458932 w 4003040"/>
                <a:gd name="connsiteY5-144" fmla="*/ 346944 h 2125037"/>
                <a:gd name="connsiteX6-145" fmla="*/ 3374391 w 4003040"/>
                <a:gd name="connsiteY6-146" fmla="*/ 306889 h 2125037"/>
                <a:gd name="connsiteX7-147" fmla="*/ 3289850 w 4003040"/>
                <a:gd name="connsiteY7-148" fmla="*/ 351258 h 2125037"/>
                <a:gd name="connsiteX8-149" fmla="*/ 3262081 w 4003040"/>
                <a:gd name="connsiteY8-150" fmla="*/ 527503 h 2125037"/>
                <a:gd name="connsiteX9-151" fmla="*/ 3262081 w 4003040"/>
                <a:gd name="connsiteY9-152" fmla="*/ 717305 h 2125037"/>
                <a:gd name="connsiteX10-153" fmla="*/ 2815922 w 4003040"/>
                <a:gd name="connsiteY10-154" fmla="*/ 717305 h 2125037"/>
                <a:gd name="connsiteX11-155" fmla="*/ 2815922 w 4003040"/>
                <a:gd name="connsiteY11-156" fmla="*/ 644589 h 2125037"/>
                <a:gd name="connsiteX12-157" fmla="*/ 2833177 w 4003040"/>
                <a:gd name="connsiteY12-158" fmla="*/ 380221 h 2125037"/>
                <a:gd name="connsiteX13-159" fmla="*/ 2918218 w 4003040"/>
                <a:gd name="connsiteY13-160" fmla="*/ 189803 h 2125037"/>
                <a:gd name="connsiteX14-161" fmla="*/ 3094463 w 4003040"/>
                <a:gd name="connsiteY14-162" fmla="*/ 48067 h 2125037"/>
                <a:gd name="connsiteX15-163" fmla="*/ 3354517 w 4003040"/>
                <a:gd name="connsiteY15-164" fmla="*/ 0 h 2125037"/>
                <a:gd name="connsiteX16-165" fmla="*/ 3803757 w 4003040"/>
                <a:gd name="connsiteY16-166" fmla="*/ 147282 h 2125037"/>
                <a:gd name="connsiteX17-167" fmla="*/ 3955969 w 4003040"/>
                <a:gd name="connsiteY17-168" fmla="*/ 520108 h 2125037"/>
                <a:gd name="connsiteX18-169" fmla="*/ 3870302 w 4003040"/>
                <a:gd name="connsiteY18-170" fmla="*/ 882458 h 2125037"/>
                <a:gd name="connsiteX19-171" fmla="*/ 3365571 w 4003040"/>
                <a:gd name="connsiteY19-172" fmla="*/ 1693432 h 2125037"/>
                <a:gd name="connsiteX20-173" fmla="*/ 3911600 w 4003040"/>
                <a:gd name="connsiteY20-174" fmla="*/ 1693432 h 2125037"/>
                <a:gd name="connsiteX21-175" fmla="*/ 3956897 w 4003040"/>
                <a:gd name="connsiteY21-176" fmla="*/ 1974406 h 2125037"/>
                <a:gd name="connsiteX22" fmla="*/ 4003040 w 4003040"/>
                <a:gd name="connsiteY22" fmla="*/ 2125037 h 2125037"/>
                <a:gd name="connsiteX0-177" fmla="*/ 0 w 4923790"/>
                <a:gd name="connsiteY0-178" fmla="*/ 2033597 h 2033597"/>
                <a:gd name="connsiteX1-179" fmla="*/ 2815922 w 4923790"/>
                <a:gd name="connsiteY1-180" fmla="*/ 2033597 h 2033597"/>
                <a:gd name="connsiteX2-181" fmla="*/ 2816230 w 4923790"/>
                <a:gd name="connsiteY2-182" fmla="*/ 1748894 h 2033597"/>
                <a:gd name="connsiteX3-183" fmla="*/ 3394881 w 4923790"/>
                <a:gd name="connsiteY3-184" fmla="*/ 763524 h 2033597"/>
                <a:gd name="connsiteX4-185" fmla="*/ 3486701 w 4923790"/>
                <a:gd name="connsiteY4-186" fmla="*/ 468344 h 2033597"/>
                <a:gd name="connsiteX5-187" fmla="*/ 3458932 w 4923790"/>
                <a:gd name="connsiteY5-188" fmla="*/ 346944 h 2033597"/>
                <a:gd name="connsiteX6-189" fmla="*/ 3374391 w 4923790"/>
                <a:gd name="connsiteY6-190" fmla="*/ 306889 h 2033597"/>
                <a:gd name="connsiteX7-191" fmla="*/ 3289850 w 4923790"/>
                <a:gd name="connsiteY7-192" fmla="*/ 351258 h 2033597"/>
                <a:gd name="connsiteX8-193" fmla="*/ 3262081 w 4923790"/>
                <a:gd name="connsiteY8-194" fmla="*/ 527503 h 2033597"/>
                <a:gd name="connsiteX9-195" fmla="*/ 3262081 w 4923790"/>
                <a:gd name="connsiteY9-196" fmla="*/ 717305 h 2033597"/>
                <a:gd name="connsiteX10-197" fmla="*/ 2815922 w 4923790"/>
                <a:gd name="connsiteY10-198" fmla="*/ 717305 h 2033597"/>
                <a:gd name="connsiteX11-199" fmla="*/ 2815922 w 4923790"/>
                <a:gd name="connsiteY11-200" fmla="*/ 644589 h 2033597"/>
                <a:gd name="connsiteX12-201" fmla="*/ 2833177 w 4923790"/>
                <a:gd name="connsiteY12-202" fmla="*/ 380221 h 2033597"/>
                <a:gd name="connsiteX13-203" fmla="*/ 2918218 w 4923790"/>
                <a:gd name="connsiteY13-204" fmla="*/ 189803 h 2033597"/>
                <a:gd name="connsiteX14-205" fmla="*/ 3094463 w 4923790"/>
                <a:gd name="connsiteY14-206" fmla="*/ 48067 h 2033597"/>
                <a:gd name="connsiteX15-207" fmla="*/ 3354517 w 4923790"/>
                <a:gd name="connsiteY15-208" fmla="*/ 0 h 2033597"/>
                <a:gd name="connsiteX16-209" fmla="*/ 3803757 w 4923790"/>
                <a:gd name="connsiteY16-210" fmla="*/ 147282 h 2033597"/>
                <a:gd name="connsiteX17-211" fmla="*/ 3955969 w 4923790"/>
                <a:gd name="connsiteY17-212" fmla="*/ 520108 h 2033597"/>
                <a:gd name="connsiteX18-213" fmla="*/ 3870302 w 4923790"/>
                <a:gd name="connsiteY18-214" fmla="*/ 882458 h 2033597"/>
                <a:gd name="connsiteX19-215" fmla="*/ 3365571 w 4923790"/>
                <a:gd name="connsiteY19-216" fmla="*/ 1693432 h 2033597"/>
                <a:gd name="connsiteX20-217" fmla="*/ 3911600 w 4923790"/>
                <a:gd name="connsiteY20-218" fmla="*/ 1693432 h 2033597"/>
                <a:gd name="connsiteX21-219" fmla="*/ 3956897 w 4923790"/>
                <a:gd name="connsiteY21-220" fmla="*/ 1974406 h 2033597"/>
                <a:gd name="connsiteX22-221" fmla="*/ 4923790 w 4923790"/>
                <a:gd name="connsiteY22-222" fmla="*/ 1998037 h 2033597"/>
                <a:gd name="connsiteX0-223" fmla="*/ 0 w 4923790"/>
                <a:gd name="connsiteY0-224" fmla="*/ 2033597 h 2042452"/>
                <a:gd name="connsiteX1-225" fmla="*/ 2815922 w 4923790"/>
                <a:gd name="connsiteY1-226" fmla="*/ 2033597 h 2042452"/>
                <a:gd name="connsiteX2-227" fmla="*/ 2816230 w 4923790"/>
                <a:gd name="connsiteY2-228" fmla="*/ 1748894 h 2042452"/>
                <a:gd name="connsiteX3-229" fmla="*/ 3394881 w 4923790"/>
                <a:gd name="connsiteY3-230" fmla="*/ 763524 h 2042452"/>
                <a:gd name="connsiteX4-231" fmla="*/ 3486701 w 4923790"/>
                <a:gd name="connsiteY4-232" fmla="*/ 468344 h 2042452"/>
                <a:gd name="connsiteX5-233" fmla="*/ 3458932 w 4923790"/>
                <a:gd name="connsiteY5-234" fmla="*/ 346944 h 2042452"/>
                <a:gd name="connsiteX6-235" fmla="*/ 3374391 w 4923790"/>
                <a:gd name="connsiteY6-236" fmla="*/ 306889 h 2042452"/>
                <a:gd name="connsiteX7-237" fmla="*/ 3289850 w 4923790"/>
                <a:gd name="connsiteY7-238" fmla="*/ 351258 h 2042452"/>
                <a:gd name="connsiteX8-239" fmla="*/ 3262081 w 4923790"/>
                <a:gd name="connsiteY8-240" fmla="*/ 527503 h 2042452"/>
                <a:gd name="connsiteX9-241" fmla="*/ 3262081 w 4923790"/>
                <a:gd name="connsiteY9-242" fmla="*/ 717305 h 2042452"/>
                <a:gd name="connsiteX10-243" fmla="*/ 2815922 w 4923790"/>
                <a:gd name="connsiteY10-244" fmla="*/ 717305 h 2042452"/>
                <a:gd name="connsiteX11-245" fmla="*/ 2815922 w 4923790"/>
                <a:gd name="connsiteY11-246" fmla="*/ 644589 h 2042452"/>
                <a:gd name="connsiteX12-247" fmla="*/ 2833177 w 4923790"/>
                <a:gd name="connsiteY12-248" fmla="*/ 380221 h 2042452"/>
                <a:gd name="connsiteX13-249" fmla="*/ 2918218 w 4923790"/>
                <a:gd name="connsiteY13-250" fmla="*/ 189803 h 2042452"/>
                <a:gd name="connsiteX14-251" fmla="*/ 3094463 w 4923790"/>
                <a:gd name="connsiteY14-252" fmla="*/ 48067 h 2042452"/>
                <a:gd name="connsiteX15-253" fmla="*/ 3354517 w 4923790"/>
                <a:gd name="connsiteY15-254" fmla="*/ 0 h 2042452"/>
                <a:gd name="connsiteX16-255" fmla="*/ 3803757 w 4923790"/>
                <a:gd name="connsiteY16-256" fmla="*/ 147282 h 2042452"/>
                <a:gd name="connsiteX17-257" fmla="*/ 3955969 w 4923790"/>
                <a:gd name="connsiteY17-258" fmla="*/ 520108 h 2042452"/>
                <a:gd name="connsiteX18-259" fmla="*/ 3870302 w 4923790"/>
                <a:gd name="connsiteY18-260" fmla="*/ 882458 h 2042452"/>
                <a:gd name="connsiteX19-261" fmla="*/ 3365571 w 4923790"/>
                <a:gd name="connsiteY19-262" fmla="*/ 1693432 h 2042452"/>
                <a:gd name="connsiteX20-263" fmla="*/ 3911600 w 4923790"/>
                <a:gd name="connsiteY20-264" fmla="*/ 1693432 h 2042452"/>
                <a:gd name="connsiteX21-265" fmla="*/ 3944197 w 4923790"/>
                <a:gd name="connsiteY21-266" fmla="*/ 2018856 h 2042452"/>
                <a:gd name="connsiteX22-267" fmla="*/ 4923790 w 4923790"/>
                <a:gd name="connsiteY22-268" fmla="*/ 1998037 h 2042452"/>
                <a:gd name="connsiteX0-269" fmla="*/ 0 w 4923790"/>
                <a:gd name="connsiteY0-270" fmla="*/ 2033597 h 2042452"/>
                <a:gd name="connsiteX1-271" fmla="*/ 2815922 w 4923790"/>
                <a:gd name="connsiteY1-272" fmla="*/ 2033597 h 2042452"/>
                <a:gd name="connsiteX2-273" fmla="*/ 2816230 w 4923790"/>
                <a:gd name="connsiteY2-274" fmla="*/ 1748894 h 2042452"/>
                <a:gd name="connsiteX3-275" fmla="*/ 3394881 w 4923790"/>
                <a:gd name="connsiteY3-276" fmla="*/ 763524 h 2042452"/>
                <a:gd name="connsiteX4-277" fmla="*/ 3486701 w 4923790"/>
                <a:gd name="connsiteY4-278" fmla="*/ 468344 h 2042452"/>
                <a:gd name="connsiteX5-279" fmla="*/ 3458932 w 4923790"/>
                <a:gd name="connsiteY5-280" fmla="*/ 346944 h 2042452"/>
                <a:gd name="connsiteX6-281" fmla="*/ 3374391 w 4923790"/>
                <a:gd name="connsiteY6-282" fmla="*/ 306889 h 2042452"/>
                <a:gd name="connsiteX7-283" fmla="*/ 3289850 w 4923790"/>
                <a:gd name="connsiteY7-284" fmla="*/ 351258 h 2042452"/>
                <a:gd name="connsiteX8-285" fmla="*/ 3262081 w 4923790"/>
                <a:gd name="connsiteY8-286" fmla="*/ 527503 h 2042452"/>
                <a:gd name="connsiteX9-287" fmla="*/ 3262081 w 4923790"/>
                <a:gd name="connsiteY9-288" fmla="*/ 717305 h 2042452"/>
                <a:gd name="connsiteX10-289" fmla="*/ 2815922 w 4923790"/>
                <a:gd name="connsiteY10-290" fmla="*/ 717305 h 2042452"/>
                <a:gd name="connsiteX11-291" fmla="*/ 2815922 w 4923790"/>
                <a:gd name="connsiteY11-292" fmla="*/ 644589 h 2042452"/>
                <a:gd name="connsiteX12-293" fmla="*/ 2833177 w 4923790"/>
                <a:gd name="connsiteY12-294" fmla="*/ 380221 h 2042452"/>
                <a:gd name="connsiteX13-295" fmla="*/ 2918218 w 4923790"/>
                <a:gd name="connsiteY13-296" fmla="*/ 189803 h 2042452"/>
                <a:gd name="connsiteX14-297" fmla="*/ 3094463 w 4923790"/>
                <a:gd name="connsiteY14-298" fmla="*/ 48067 h 2042452"/>
                <a:gd name="connsiteX15-299" fmla="*/ 3354517 w 4923790"/>
                <a:gd name="connsiteY15-300" fmla="*/ 0 h 2042452"/>
                <a:gd name="connsiteX16-301" fmla="*/ 3803757 w 4923790"/>
                <a:gd name="connsiteY16-302" fmla="*/ 147282 h 2042452"/>
                <a:gd name="connsiteX17-303" fmla="*/ 3955969 w 4923790"/>
                <a:gd name="connsiteY17-304" fmla="*/ 520108 h 2042452"/>
                <a:gd name="connsiteX18-305" fmla="*/ 3870302 w 4923790"/>
                <a:gd name="connsiteY18-306" fmla="*/ 882458 h 2042452"/>
                <a:gd name="connsiteX19-307" fmla="*/ 3365571 w 4923790"/>
                <a:gd name="connsiteY19-308" fmla="*/ 1693432 h 2042452"/>
                <a:gd name="connsiteX20-309" fmla="*/ 3911600 w 4923790"/>
                <a:gd name="connsiteY20-310" fmla="*/ 1693432 h 2042452"/>
                <a:gd name="connsiteX21-311" fmla="*/ 3944197 w 4923790"/>
                <a:gd name="connsiteY21-312" fmla="*/ 2018856 h 2042452"/>
                <a:gd name="connsiteX22-313" fmla="*/ 4923790 w 4923790"/>
                <a:gd name="connsiteY22-314" fmla="*/ 1998037 h 2042452"/>
                <a:gd name="connsiteX0-315" fmla="*/ 0 w 4923790"/>
                <a:gd name="connsiteY0-316" fmla="*/ 2033597 h 2042452"/>
                <a:gd name="connsiteX1-317" fmla="*/ 2815922 w 4923790"/>
                <a:gd name="connsiteY1-318" fmla="*/ 2033597 h 2042452"/>
                <a:gd name="connsiteX2-319" fmla="*/ 2816230 w 4923790"/>
                <a:gd name="connsiteY2-320" fmla="*/ 1748894 h 2042452"/>
                <a:gd name="connsiteX3-321" fmla="*/ 3394881 w 4923790"/>
                <a:gd name="connsiteY3-322" fmla="*/ 763524 h 2042452"/>
                <a:gd name="connsiteX4-323" fmla="*/ 3486701 w 4923790"/>
                <a:gd name="connsiteY4-324" fmla="*/ 468344 h 2042452"/>
                <a:gd name="connsiteX5-325" fmla="*/ 3458932 w 4923790"/>
                <a:gd name="connsiteY5-326" fmla="*/ 346944 h 2042452"/>
                <a:gd name="connsiteX6-327" fmla="*/ 3374391 w 4923790"/>
                <a:gd name="connsiteY6-328" fmla="*/ 306889 h 2042452"/>
                <a:gd name="connsiteX7-329" fmla="*/ 3289850 w 4923790"/>
                <a:gd name="connsiteY7-330" fmla="*/ 351258 h 2042452"/>
                <a:gd name="connsiteX8-331" fmla="*/ 3262081 w 4923790"/>
                <a:gd name="connsiteY8-332" fmla="*/ 527503 h 2042452"/>
                <a:gd name="connsiteX9-333" fmla="*/ 3262081 w 4923790"/>
                <a:gd name="connsiteY9-334" fmla="*/ 717305 h 2042452"/>
                <a:gd name="connsiteX10-335" fmla="*/ 2815922 w 4923790"/>
                <a:gd name="connsiteY10-336" fmla="*/ 717305 h 2042452"/>
                <a:gd name="connsiteX11-337" fmla="*/ 2815922 w 4923790"/>
                <a:gd name="connsiteY11-338" fmla="*/ 644589 h 2042452"/>
                <a:gd name="connsiteX12-339" fmla="*/ 2833177 w 4923790"/>
                <a:gd name="connsiteY12-340" fmla="*/ 380221 h 2042452"/>
                <a:gd name="connsiteX13-341" fmla="*/ 2918218 w 4923790"/>
                <a:gd name="connsiteY13-342" fmla="*/ 189803 h 2042452"/>
                <a:gd name="connsiteX14-343" fmla="*/ 3094463 w 4923790"/>
                <a:gd name="connsiteY14-344" fmla="*/ 48067 h 2042452"/>
                <a:gd name="connsiteX15-345" fmla="*/ 3354517 w 4923790"/>
                <a:gd name="connsiteY15-346" fmla="*/ 0 h 2042452"/>
                <a:gd name="connsiteX16-347" fmla="*/ 3803757 w 4923790"/>
                <a:gd name="connsiteY16-348" fmla="*/ 147282 h 2042452"/>
                <a:gd name="connsiteX17-349" fmla="*/ 3955969 w 4923790"/>
                <a:gd name="connsiteY17-350" fmla="*/ 520108 h 2042452"/>
                <a:gd name="connsiteX18-351" fmla="*/ 3870302 w 4923790"/>
                <a:gd name="connsiteY18-352" fmla="*/ 882458 h 2042452"/>
                <a:gd name="connsiteX19-353" fmla="*/ 3365571 w 4923790"/>
                <a:gd name="connsiteY19-354" fmla="*/ 1693432 h 2042452"/>
                <a:gd name="connsiteX20-355" fmla="*/ 3911600 w 4923790"/>
                <a:gd name="connsiteY20-356" fmla="*/ 1693432 h 2042452"/>
                <a:gd name="connsiteX21-357" fmla="*/ 3944197 w 4923790"/>
                <a:gd name="connsiteY21-358" fmla="*/ 2018856 h 2042452"/>
                <a:gd name="connsiteX22-359" fmla="*/ 4923790 w 4923790"/>
                <a:gd name="connsiteY22-360" fmla="*/ 1998037 h 2042452"/>
                <a:gd name="connsiteX0-361" fmla="*/ 0 w 4923790"/>
                <a:gd name="connsiteY0-362" fmla="*/ 2033597 h 2034670"/>
                <a:gd name="connsiteX1-363" fmla="*/ 2815922 w 4923790"/>
                <a:gd name="connsiteY1-364" fmla="*/ 2033597 h 2034670"/>
                <a:gd name="connsiteX2-365" fmla="*/ 2816230 w 4923790"/>
                <a:gd name="connsiteY2-366" fmla="*/ 1748894 h 2034670"/>
                <a:gd name="connsiteX3-367" fmla="*/ 3394881 w 4923790"/>
                <a:gd name="connsiteY3-368" fmla="*/ 763524 h 2034670"/>
                <a:gd name="connsiteX4-369" fmla="*/ 3486701 w 4923790"/>
                <a:gd name="connsiteY4-370" fmla="*/ 468344 h 2034670"/>
                <a:gd name="connsiteX5-371" fmla="*/ 3458932 w 4923790"/>
                <a:gd name="connsiteY5-372" fmla="*/ 346944 h 2034670"/>
                <a:gd name="connsiteX6-373" fmla="*/ 3374391 w 4923790"/>
                <a:gd name="connsiteY6-374" fmla="*/ 306889 h 2034670"/>
                <a:gd name="connsiteX7-375" fmla="*/ 3289850 w 4923790"/>
                <a:gd name="connsiteY7-376" fmla="*/ 351258 h 2034670"/>
                <a:gd name="connsiteX8-377" fmla="*/ 3262081 w 4923790"/>
                <a:gd name="connsiteY8-378" fmla="*/ 527503 h 2034670"/>
                <a:gd name="connsiteX9-379" fmla="*/ 3262081 w 4923790"/>
                <a:gd name="connsiteY9-380" fmla="*/ 717305 h 2034670"/>
                <a:gd name="connsiteX10-381" fmla="*/ 2815922 w 4923790"/>
                <a:gd name="connsiteY10-382" fmla="*/ 717305 h 2034670"/>
                <a:gd name="connsiteX11-383" fmla="*/ 2815922 w 4923790"/>
                <a:gd name="connsiteY11-384" fmla="*/ 644589 h 2034670"/>
                <a:gd name="connsiteX12-385" fmla="*/ 2833177 w 4923790"/>
                <a:gd name="connsiteY12-386" fmla="*/ 380221 h 2034670"/>
                <a:gd name="connsiteX13-387" fmla="*/ 2918218 w 4923790"/>
                <a:gd name="connsiteY13-388" fmla="*/ 189803 h 2034670"/>
                <a:gd name="connsiteX14-389" fmla="*/ 3094463 w 4923790"/>
                <a:gd name="connsiteY14-390" fmla="*/ 48067 h 2034670"/>
                <a:gd name="connsiteX15-391" fmla="*/ 3354517 w 4923790"/>
                <a:gd name="connsiteY15-392" fmla="*/ 0 h 2034670"/>
                <a:gd name="connsiteX16-393" fmla="*/ 3803757 w 4923790"/>
                <a:gd name="connsiteY16-394" fmla="*/ 147282 h 2034670"/>
                <a:gd name="connsiteX17-395" fmla="*/ 3955969 w 4923790"/>
                <a:gd name="connsiteY17-396" fmla="*/ 520108 h 2034670"/>
                <a:gd name="connsiteX18-397" fmla="*/ 3870302 w 4923790"/>
                <a:gd name="connsiteY18-398" fmla="*/ 882458 h 2034670"/>
                <a:gd name="connsiteX19-399" fmla="*/ 3365571 w 4923790"/>
                <a:gd name="connsiteY19-400" fmla="*/ 1693432 h 2034670"/>
                <a:gd name="connsiteX20-401" fmla="*/ 3911600 w 4923790"/>
                <a:gd name="connsiteY20-402" fmla="*/ 1693432 h 2034670"/>
                <a:gd name="connsiteX21-403" fmla="*/ 3944197 w 4923790"/>
                <a:gd name="connsiteY21-404" fmla="*/ 2018856 h 2034670"/>
                <a:gd name="connsiteX22-405" fmla="*/ 4923790 w 4923790"/>
                <a:gd name="connsiteY22-406" fmla="*/ 1998037 h 2034670"/>
                <a:gd name="connsiteX0-407" fmla="*/ 0 w 4923790"/>
                <a:gd name="connsiteY0-408" fmla="*/ 2033597 h 2034670"/>
                <a:gd name="connsiteX1-409" fmla="*/ 2815922 w 4923790"/>
                <a:gd name="connsiteY1-410" fmla="*/ 2033597 h 2034670"/>
                <a:gd name="connsiteX2-411" fmla="*/ 2816230 w 4923790"/>
                <a:gd name="connsiteY2-412" fmla="*/ 1748894 h 2034670"/>
                <a:gd name="connsiteX3-413" fmla="*/ 3394881 w 4923790"/>
                <a:gd name="connsiteY3-414" fmla="*/ 763524 h 2034670"/>
                <a:gd name="connsiteX4-415" fmla="*/ 3486701 w 4923790"/>
                <a:gd name="connsiteY4-416" fmla="*/ 468344 h 2034670"/>
                <a:gd name="connsiteX5-417" fmla="*/ 3458932 w 4923790"/>
                <a:gd name="connsiteY5-418" fmla="*/ 346944 h 2034670"/>
                <a:gd name="connsiteX6-419" fmla="*/ 3374391 w 4923790"/>
                <a:gd name="connsiteY6-420" fmla="*/ 306889 h 2034670"/>
                <a:gd name="connsiteX7-421" fmla="*/ 3289850 w 4923790"/>
                <a:gd name="connsiteY7-422" fmla="*/ 351258 h 2034670"/>
                <a:gd name="connsiteX8-423" fmla="*/ 3262081 w 4923790"/>
                <a:gd name="connsiteY8-424" fmla="*/ 527503 h 2034670"/>
                <a:gd name="connsiteX9-425" fmla="*/ 3262081 w 4923790"/>
                <a:gd name="connsiteY9-426" fmla="*/ 717305 h 2034670"/>
                <a:gd name="connsiteX10-427" fmla="*/ 2815922 w 4923790"/>
                <a:gd name="connsiteY10-428" fmla="*/ 717305 h 2034670"/>
                <a:gd name="connsiteX11-429" fmla="*/ 2815922 w 4923790"/>
                <a:gd name="connsiteY11-430" fmla="*/ 644589 h 2034670"/>
                <a:gd name="connsiteX12-431" fmla="*/ 2833177 w 4923790"/>
                <a:gd name="connsiteY12-432" fmla="*/ 380221 h 2034670"/>
                <a:gd name="connsiteX13-433" fmla="*/ 2918218 w 4923790"/>
                <a:gd name="connsiteY13-434" fmla="*/ 189803 h 2034670"/>
                <a:gd name="connsiteX14-435" fmla="*/ 3094463 w 4923790"/>
                <a:gd name="connsiteY14-436" fmla="*/ 48067 h 2034670"/>
                <a:gd name="connsiteX15-437" fmla="*/ 3354517 w 4923790"/>
                <a:gd name="connsiteY15-438" fmla="*/ 0 h 2034670"/>
                <a:gd name="connsiteX16-439" fmla="*/ 3803757 w 4923790"/>
                <a:gd name="connsiteY16-440" fmla="*/ 147282 h 2034670"/>
                <a:gd name="connsiteX17-441" fmla="*/ 3955969 w 4923790"/>
                <a:gd name="connsiteY17-442" fmla="*/ 520108 h 2034670"/>
                <a:gd name="connsiteX18-443" fmla="*/ 3870302 w 4923790"/>
                <a:gd name="connsiteY18-444" fmla="*/ 882458 h 2034670"/>
                <a:gd name="connsiteX19-445" fmla="*/ 3365571 w 4923790"/>
                <a:gd name="connsiteY19-446" fmla="*/ 1693432 h 2034670"/>
                <a:gd name="connsiteX20-447" fmla="*/ 3911600 w 4923790"/>
                <a:gd name="connsiteY20-448" fmla="*/ 1693432 h 2034670"/>
                <a:gd name="connsiteX21-449" fmla="*/ 3944197 w 4923790"/>
                <a:gd name="connsiteY21-450" fmla="*/ 2018856 h 2034670"/>
                <a:gd name="connsiteX22-451" fmla="*/ 4923790 w 4923790"/>
                <a:gd name="connsiteY22-452" fmla="*/ 1998037 h 2034670"/>
                <a:gd name="connsiteX0-453" fmla="*/ 0 w 4923790"/>
                <a:gd name="connsiteY0-454" fmla="*/ 2033597 h 2034670"/>
                <a:gd name="connsiteX1-455" fmla="*/ 2815922 w 4923790"/>
                <a:gd name="connsiteY1-456" fmla="*/ 2033597 h 2034670"/>
                <a:gd name="connsiteX2-457" fmla="*/ 2816230 w 4923790"/>
                <a:gd name="connsiteY2-458" fmla="*/ 1748894 h 2034670"/>
                <a:gd name="connsiteX3-459" fmla="*/ 3394881 w 4923790"/>
                <a:gd name="connsiteY3-460" fmla="*/ 763524 h 2034670"/>
                <a:gd name="connsiteX4-461" fmla="*/ 3486701 w 4923790"/>
                <a:gd name="connsiteY4-462" fmla="*/ 468344 h 2034670"/>
                <a:gd name="connsiteX5-463" fmla="*/ 3458932 w 4923790"/>
                <a:gd name="connsiteY5-464" fmla="*/ 346944 h 2034670"/>
                <a:gd name="connsiteX6-465" fmla="*/ 3374391 w 4923790"/>
                <a:gd name="connsiteY6-466" fmla="*/ 306889 h 2034670"/>
                <a:gd name="connsiteX7-467" fmla="*/ 3289850 w 4923790"/>
                <a:gd name="connsiteY7-468" fmla="*/ 351258 h 2034670"/>
                <a:gd name="connsiteX8-469" fmla="*/ 3262081 w 4923790"/>
                <a:gd name="connsiteY8-470" fmla="*/ 527503 h 2034670"/>
                <a:gd name="connsiteX9-471" fmla="*/ 3262081 w 4923790"/>
                <a:gd name="connsiteY9-472" fmla="*/ 717305 h 2034670"/>
                <a:gd name="connsiteX10-473" fmla="*/ 2815922 w 4923790"/>
                <a:gd name="connsiteY10-474" fmla="*/ 717305 h 2034670"/>
                <a:gd name="connsiteX11-475" fmla="*/ 2815922 w 4923790"/>
                <a:gd name="connsiteY11-476" fmla="*/ 644589 h 2034670"/>
                <a:gd name="connsiteX12-477" fmla="*/ 2833177 w 4923790"/>
                <a:gd name="connsiteY12-478" fmla="*/ 380221 h 2034670"/>
                <a:gd name="connsiteX13-479" fmla="*/ 2918218 w 4923790"/>
                <a:gd name="connsiteY13-480" fmla="*/ 189803 h 2034670"/>
                <a:gd name="connsiteX14-481" fmla="*/ 3094463 w 4923790"/>
                <a:gd name="connsiteY14-482" fmla="*/ 48067 h 2034670"/>
                <a:gd name="connsiteX15-483" fmla="*/ 3354517 w 4923790"/>
                <a:gd name="connsiteY15-484" fmla="*/ 0 h 2034670"/>
                <a:gd name="connsiteX16-485" fmla="*/ 3803757 w 4923790"/>
                <a:gd name="connsiteY16-486" fmla="*/ 147282 h 2034670"/>
                <a:gd name="connsiteX17-487" fmla="*/ 3955969 w 4923790"/>
                <a:gd name="connsiteY17-488" fmla="*/ 520108 h 2034670"/>
                <a:gd name="connsiteX18-489" fmla="*/ 3870302 w 4923790"/>
                <a:gd name="connsiteY18-490" fmla="*/ 882458 h 2034670"/>
                <a:gd name="connsiteX19-491" fmla="*/ 3365571 w 4923790"/>
                <a:gd name="connsiteY19-492" fmla="*/ 1693432 h 2034670"/>
                <a:gd name="connsiteX20-493" fmla="*/ 3911600 w 4923790"/>
                <a:gd name="connsiteY20-494" fmla="*/ 1693432 h 2034670"/>
                <a:gd name="connsiteX21-495" fmla="*/ 3912447 w 4923790"/>
                <a:gd name="connsiteY21-496" fmla="*/ 2018856 h 2034670"/>
                <a:gd name="connsiteX22-497" fmla="*/ 4923790 w 4923790"/>
                <a:gd name="connsiteY22-498" fmla="*/ 1998037 h 2034670"/>
                <a:gd name="connsiteX0-499" fmla="*/ 0 w 4923790"/>
                <a:gd name="connsiteY0-500" fmla="*/ 2033597 h 2034670"/>
                <a:gd name="connsiteX1-501" fmla="*/ 2815922 w 4923790"/>
                <a:gd name="connsiteY1-502" fmla="*/ 2033597 h 2034670"/>
                <a:gd name="connsiteX2-503" fmla="*/ 2816230 w 4923790"/>
                <a:gd name="connsiteY2-504" fmla="*/ 1748894 h 2034670"/>
                <a:gd name="connsiteX3-505" fmla="*/ 3394881 w 4923790"/>
                <a:gd name="connsiteY3-506" fmla="*/ 763524 h 2034670"/>
                <a:gd name="connsiteX4-507" fmla="*/ 3486701 w 4923790"/>
                <a:gd name="connsiteY4-508" fmla="*/ 468344 h 2034670"/>
                <a:gd name="connsiteX5-509" fmla="*/ 3458932 w 4923790"/>
                <a:gd name="connsiteY5-510" fmla="*/ 346944 h 2034670"/>
                <a:gd name="connsiteX6-511" fmla="*/ 3374391 w 4923790"/>
                <a:gd name="connsiteY6-512" fmla="*/ 306889 h 2034670"/>
                <a:gd name="connsiteX7-513" fmla="*/ 3289850 w 4923790"/>
                <a:gd name="connsiteY7-514" fmla="*/ 351258 h 2034670"/>
                <a:gd name="connsiteX8-515" fmla="*/ 3262081 w 4923790"/>
                <a:gd name="connsiteY8-516" fmla="*/ 527503 h 2034670"/>
                <a:gd name="connsiteX9-517" fmla="*/ 3262081 w 4923790"/>
                <a:gd name="connsiteY9-518" fmla="*/ 717305 h 2034670"/>
                <a:gd name="connsiteX10-519" fmla="*/ 2815922 w 4923790"/>
                <a:gd name="connsiteY10-520" fmla="*/ 717305 h 2034670"/>
                <a:gd name="connsiteX11-521" fmla="*/ 2815922 w 4923790"/>
                <a:gd name="connsiteY11-522" fmla="*/ 644589 h 2034670"/>
                <a:gd name="connsiteX12-523" fmla="*/ 2833177 w 4923790"/>
                <a:gd name="connsiteY12-524" fmla="*/ 380221 h 2034670"/>
                <a:gd name="connsiteX13-525" fmla="*/ 2918218 w 4923790"/>
                <a:gd name="connsiteY13-526" fmla="*/ 189803 h 2034670"/>
                <a:gd name="connsiteX14-527" fmla="*/ 3094463 w 4923790"/>
                <a:gd name="connsiteY14-528" fmla="*/ 48067 h 2034670"/>
                <a:gd name="connsiteX15-529" fmla="*/ 3354517 w 4923790"/>
                <a:gd name="connsiteY15-530" fmla="*/ 0 h 2034670"/>
                <a:gd name="connsiteX16-531" fmla="*/ 3803757 w 4923790"/>
                <a:gd name="connsiteY16-532" fmla="*/ 147282 h 2034670"/>
                <a:gd name="connsiteX17-533" fmla="*/ 3955969 w 4923790"/>
                <a:gd name="connsiteY17-534" fmla="*/ 520108 h 2034670"/>
                <a:gd name="connsiteX18-535" fmla="*/ 3870302 w 4923790"/>
                <a:gd name="connsiteY18-536" fmla="*/ 882458 h 2034670"/>
                <a:gd name="connsiteX19-537" fmla="*/ 3365571 w 4923790"/>
                <a:gd name="connsiteY19-538" fmla="*/ 1693432 h 2034670"/>
                <a:gd name="connsiteX20-539" fmla="*/ 3911600 w 4923790"/>
                <a:gd name="connsiteY20-540" fmla="*/ 1693432 h 2034670"/>
                <a:gd name="connsiteX21-541" fmla="*/ 3912447 w 4923790"/>
                <a:gd name="connsiteY21-542" fmla="*/ 2018856 h 2034670"/>
                <a:gd name="connsiteX22-543" fmla="*/ 4923790 w 4923790"/>
                <a:gd name="connsiteY22-544" fmla="*/ 1998037 h 2034670"/>
                <a:gd name="connsiteX0-545" fmla="*/ 0 w 4923790"/>
                <a:gd name="connsiteY0-546" fmla="*/ 2033597 h 2034670"/>
                <a:gd name="connsiteX1-547" fmla="*/ 2815922 w 4923790"/>
                <a:gd name="connsiteY1-548" fmla="*/ 2033597 h 2034670"/>
                <a:gd name="connsiteX2-549" fmla="*/ 2816230 w 4923790"/>
                <a:gd name="connsiteY2-550" fmla="*/ 1748894 h 2034670"/>
                <a:gd name="connsiteX3-551" fmla="*/ 3394881 w 4923790"/>
                <a:gd name="connsiteY3-552" fmla="*/ 763524 h 2034670"/>
                <a:gd name="connsiteX4-553" fmla="*/ 3486701 w 4923790"/>
                <a:gd name="connsiteY4-554" fmla="*/ 468344 h 2034670"/>
                <a:gd name="connsiteX5-555" fmla="*/ 3458932 w 4923790"/>
                <a:gd name="connsiteY5-556" fmla="*/ 346944 h 2034670"/>
                <a:gd name="connsiteX6-557" fmla="*/ 3374391 w 4923790"/>
                <a:gd name="connsiteY6-558" fmla="*/ 306889 h 2034670"/>
                <a:gd name="connsiteX7-559" fmla="*/ 3289850 w 4923790"/>
                <a:gd name="connsiteY7-560" fmla="*/ 351258 h 2034670"/>
                <a:gd name="connsiteX8-561" fmla="*/ 3262081 w 4923790"/>
                <a:gd name="connsiteY8-562" fmla="*/ 527503 h 2034670"/>
                <a:gd name="connsiteX9-563" fmla="*/ 3262081 w 4923790"/>
                <a:gd name="connsiteY9-564" fmla="*/ 717305 h 2034670"/>
                <a:gd name="connsiteX10-565" fmla="*/ 2815922 w 4923790"/>
                <a:gd name="connsiteY10-566" fmla="*/ 717305 h 2034670"/>
                <a:gd name="connsiteX11-567" fmla="*/ 2815922 w 4923790"/>
                <a:gd name="connsiteY11-568" fmla="*/ 644589 h 2034670"/>
                <a:gd name="connsiteX12-569" fmla="*/ 2833177 w 4923790"/>
                <a:gd name="connsiteY12-570" fmla="*/ 380221 h 2034670"/>
                <a:gd name="connsiteX13-571" fmla="*/ 2918218 w 4923790"/>
                <a:gd name="connsiteY13-572" fmla="*/ 189803 h 2034670"/>
                <a:gd name="connsiteX14-573" fmla="*/ 3094463 w 4923790"/>
                <a:gd name="connsiteY14-574" fmla="*/ 48067 h 2034670"/>
                <a:gd name="connsiteX15-575" fmla="*/ 3354517 w 4923790"/>
                <a:gd name="connsiteY15-576" fmla="*/ 0 h 2034670"/>
                <a:gd name="connsiteX16-577" fmla="*/ 3803757 w 4923790"/>
                <a:gd name="connsiteY16-578" fmla="*/ 147282 h 2034670"/>
                <a:gd name="connsiteX17-579" fmla="*/ 3955969 w 4923790"/>
                <a:gd name="connsiteY17-580" fmla="*/ 520108 h 2034670"/>
                <a:gd name="connsiteX18-581" fmla="*/ 3870302 w 4923790"/>
                <a:gd name="connsiteY18-582" fmla="*/ 882458 h 2034670"/>
                <a:gd name="connsiteX19-583" fmla="*/ 3365571 w 4923790"/>
                <a:gd name="connsiteY19-584" fmla="*/ 1693432 h 2034670"/>
                <a:gd name="connsiteX20-585" fmla="*/ 3911600 w 4923790"/>
                <a:gd name="connsiteY20-586" fmla="*/ 1693432 h 2034670"/>
                <a:gd name="connsiteX21-587" fmla="*/ 3912447 w 4923790"/>
                <a:gd name="connsiteY21-588" fmla="*/ 2018856 h 2034670"/>
                <a:gd name="connsiteX22-589" fmla="*/ 4923790 w 4923790"/>
                <a:gd name="connsiteY22-590" fmla="*/ 1998037 h 2034670"/>
                <a:gd name="connsiteX0-591" fmla="*/ 0 w 4923790"/>
                <a:gd name="connsiteY0-592" fmla="*/ 2033597 h 2034670"/>
                <a:gd name="connsiteX1-593" fmla="*/ 2815922 w 4923790"/>
                <a:gd name="connsiteY1-594" fmla="*/ 2033597 h 2034670"/>
                <a:gd name="connsiteX2-595" fmla="*/ 2816230 w 4923790"/>
                <a:gd name="connsiteY2-596" fmla="*/ 1748894 h 2034670"/>
                <a:gd name="connsiteX3-597" fmla="*/ 3394881 w 4923790"/>
                <a:gd name="connsiteY3-598" fmla="*/ 763524 h 2034670"/>
                <a:gd name="connsiteX4-599" fmla="*/ 3486701 w 4923790"/>
                <a:gd name="connsiteY4-600" fmla="*/ 468344 h 2034670"/>
                <a:gd name="connsiteX5-601" fmla="*/ 3458932 w 4923790"/>
                <a:gd name="connsiteY5-602" fmla="*/ 346944 h 2034670"/>
                <a:gd name="connsiteX6-603" fmla="*/ 3374391 w 4923790"/>
                <a:gd name="connsiteY6-604" fmla="*/ 306889 h 2034670"/>
                <a:gd name="connsiteX7-605" fmla="*/ 3289850 w 4923790"/>
                <a:gd name="connsiteY7-606" fmla="*/ 351258 h 2034670"/>
                <a:gd name="connsiteX8-607" fmla="*/ 3262081 w 4923790"/>
                <a:gd name="connsiteY8-608" fmla="*/ 527503 h 2034670"/>
                <a:gd name="connsiteX9-609" fmla="*/ 3262081 w 4923790"/>
                <a:gd name="connsiteY9-610" fmla="*/ 717305 h 2034670"/>
                <a:gd name="connsiteX10-611" fmla="*/ 2815922 w 4923790"/>
                <a:gd name="connsiteY10-612" fmla="*/ 717305 h 2034670"/>
                <a:gd name="connsiteX11-613" fmla="*/ 2815922 w 4923790"/>
                <a:gd name="connsiteY11-614" fmla="*/ 644589 h 2034670"/>
                <a:gd name="connsiteX12-615" fmla="*/ 2833177 w 4923790"/>
                <a:gd name="connsiteY12-616" fmla="*/ 380221 h 2034670"/>
                <a:gd name="connsiteX13-617" fmla="*/ 2918218 w 4923790"/>
                <a:gd name="connsiteY13-618" fmla="*/ 189803 h 2034670"/>
                <a:gd name="connsiteX14-619" fmla="*/ 3094463 w 4923790"/>
                <a:gd name="connsiteY14-620" fmla="*/ 48067 h 2034670"/>
                <a:gd name="connsiteX15-621" fmla="*/ 3354517 w 4923790"/>
                <a:gd name="connsiteY15-622" fmla="*/ 0 h 2034670"/>
                <a:gd name="connsiteX16-623" fmla="*/ 3803757 w 4923790"/>
                <a:gd name="connsiteY16-624" fmla="*/ 147282 h 2034670"/>
                <a:gd name="connsiteX17-625" fmla="*/ 3955969 w 4923790"/>
                <a:gd name="connsiteY17-626" fmla="*/ 520108 h 2034670"/>
                <a:gd name="connsiteX18-627" fmla="*/ 3870302 w 4923790"/>
                <a:gd name="connsiteY18-628" fmla="*/ 882458 h 2034670"/>
                <a:gd name="connsiteX19-629" fmla="*/ 3365571 w 4923790"/>
                <a:gd name="connsiteY19-630" fmla="*/ 1693432 h 2034670"/>
                <a:gd name="connsiteX20-631" fmla="*/ 3911600 w 4923790"/>
                <a:gd name="connsiteY20-632" fmla="*/ 1693432 h 2034670"/>
                <a:gd name="connsiteX21-633" fmla="*/ 3912447 w 4923790"/>
                <a:gd name="connsiteY21-634" fmla="*/ 2018856 h 2034670"/>
                <a:gd name="connsiteX22-635" fmla="*/ 4923790 w 4923790"/>
                <a:gd name="connsiteY22-636" fmla="*/ 1998037 h 2034670"/>
                <a:gd name="connsiteX0-637" fmla="*/ 0 w 4923790"/>
                <a:gd name="connsiteY0-638" fmla="*/ 2033597 h 2045972"/>
                <a:gd name="connsiteX1-639" fmla="*/ 2815922 w 4923790"/>
                <a:gd name="connsiteY1-640" fmla="*/ 2033597 h 2045972"/>
                <a:gd name="connsiteX2-641" fmla="*/ 2816230 w 4923790"/>
                <a:gd name="connsiteY2-642" fmla="*/ 1748894 h 2045972"/>
                <a:gd name="connsiteX3-643" fmla="*/ 3394881 w 4923790"/>
                <a:gd name="connsiteY3-644" fmla="*/ 763524 h 2045972"/>
                <a:gd name="connsiteX4-645" fmla="*/ 3486701 w 4923790"/>
                <a:gd name="connsiteY4-646" fmla="*/ 468344 h 2045972"/>
                <a:gd name="connsiteX5-647" fmla="*/ 3458932 w 4923790"/>
                <a:gd name="connsiteY5-648" fmla="*/ 346944 h 2045972"/>
                <a:gd name="connsiteX6-649" fmla="*/ 3374391 w 4923790"/>
                <a:gd name="connsiteY6-650" fmla="*/ 306889 h 2045972"/>
                <a:gd name="connsiteX7-651" fmla="*/ 3289850 w 4923790"/>
                <a:gd name="connsiteY7-652" fmla="*/ 351258 h 2045972"/>
                <a:gd name="connsiteX8-653" fmla="*/ 3262081 w 4923790"/>
                <a:gd name="connsiteY8-654" fmla="*/ 527503 h 2045972"/>
                <a:gd name="connsiteX9-655" fmla="*/ 3262081 w 4923790"/>
                <a:gd name="connsiteY9-656" fmla="*/ 717305 h 2045972"/>
                <a:gd name="connsiteX10-657" fmla="*/ 2815922 w 4923790"/>
                <a:gd name="connsiteY10-658" fmla="*/ 717305 h 2045972"/>
                <a:gd name="connsiteX11-659" fmla="*/ 2815922 w 4923790"/>
                <a:gd name="connsiteY11-660" fmla="*/ 644589 h 2045972"/>
                <a:gd name="connsiteX12-661" fmla="*/ 2833177 w 4923790"/>
                <a:gd name="connsiteY12-662" fmla="*/ 380221 h 2045972"/>
                <a:gd name="connsiteX13-663" fmla="*/ 2918218 w 4923790"/>
                <a:gd name="connsiteY13-664" fmla="*/ 189803 h 2045972"/>
                <a:gd name="connsiteX14-665" fmla="*/ 3094463 w 4923790"/>
                <a:gd name="connsiteY14-666" fmla="*/ 48067 h 2045972"/>
                <a:gd name="connsiteX15-667" fmla="*/ 3354517 w 4923790"/>
                <a:gd name="connsiteY15-668" fmla="*/ 0 h 2045972"/>
                <a:gd name="connsiteX16-669" fmla="*/ 3803757 w 4923790"/>
                <a:gd name="connsiteY16-670" fmla="*/ 147282 h 2045972"/>
                <a:gd name="connsiteX17-671" fmla="*/ 3955969 w 4923790"/>
                <a:gd name="connsiteY17-672" fmla="*/ 520108 h 2045972"/>
                <a:gd name="connsiteX18-673" fmla="*/ 3870302 w 4923790"/>
                <a:gd name="connsiteY18-674" fmla="*/ 882458 h 2045972"/>
                <a:gd name="connsiteX19-675" fmla="*/ 3365571 w 4923790"/>
                <a:gd name="connsiteY19-676" fmla="*/ 1693432 h 2045972"/>
                <a:gd name="connsiteX20-677" fmla="*/ 3911600 w 4923790"/>
                <a:gd name="connsiteY20-678" fmla="*/ 1693432 h 2045972"/>
                <a:gd name="connsiteX21-679" fmla="*/ 3906097 w 4923790"/>
                <a:gd name="connsiteY21-680" fmla="*/ 2031556 h 2045972"/>
                <a:gd name="connsiteX22-681" fmla="*/ 4923790 w 4923790"/>
                <a:gd name="connsiteY22-682" fmla="*/ 1998037 h 2045972"/>
                <a:gd name="connsiteX0-683" fmla="*/ 0 w 4923790"/>
                <a:gd name="connsiteY0-684" fmla="*/ 2033597 h 2045972"/>
                <a:gd name="connsiteX1-685" fmla="*/ 2815922 w 4923790"/>
                <a:gd name="connsiteY1-686" fmla="*/ 2033597 h 2045972"/>
                <a:gd name="connsiteX2-687" fmla="*/ 2816230 w 4923790"/>
                <a:gd name="connsiteY2-688" fmla="*/ 1748894 h 2045972"/>
                <a:gd name="connsiteX3-689" fmla="*/ 3394881 w 4923790"/>
                <a:gd name="connsiteY3-690" fmla="*/ 763524 h 2045972"/>
                <a:gd name="connsiteX4-691" fmla="*/ 3486701 w 4923790"/>
                <a:gd name="connsiteY4-692" fmla="*/ 468344 h 2045972"/>
                <a:gd name="connsiteX5-693" fmla="*/ 3458932 w 4923790"/>
                <a:gd name="connsiteY5-694" fmla="*/ 346944 h 2045972"/>
                <a:gd name="connsiteX6-695" fmla="*/ 3374391 w 4923790"/>
                <a:gd name="connsiteY6-696" fmla="*/ 306889 h 2045972"/>
                <a:gd name="connsiteX7-697" fmla="*/ 3289850 w 4923790"/>
                <a:gd name="connsiteY7-698" fmla="*/ 351258 h 2045972"/>
                <a:gd name="connsiteX8-699" fmla="*/ 3262081 w 4923790"/>
                <a:gd name="connsiteY8-700" fmla="*/ 527503 h 2045972"/>
                <a:gd name="connsiteX9-701" fmla="*/ 3262081 w 4923790"/>
                <a:gd name="connsiteY9-702" fmla="*/ 717305 h 2045972"/>
                <a:gd name="connsiteX10-703" fmla="*/ 2815922 w 4923790"/>
                <a:gd name="connsiteY10-704" fmla="*/ 717305 h 2045972"/>
                <a:gd name="connsiteX11-705" fmla="*/ 2815922 w 4923790"/>
                <a:gd name="connsiteY11-706" fmla="*/ 644589 h 2045972"/>
                <a:gd name="connsiteX12-707" fmla="*/ 2833177 w 4923790"/>
                <a:gd name="connsiteY12-708" fmla="*/ 380221 h 2045972"/>
                <a:gd name="connsiteX13-709" fmla="*/ 2918218 w 4923790"/>
                <a:gd name="connsiteY13-710" fmla="*/ 189803 h 2045972"/>
                <a:gd name="connsiteX14-711" fmla="*/ 3094463 w 4923790"/>
                <a:gd name="connsiteY14-712" fmla="*/ 48067 h 2045972"/>
                <a:gd name="connsiteX15-713" fmla="*/ 3354517 w 4923790"/>
                <a:gd name="connsiteY15-714" fmla="*/ 0 h 2045972"/>
                <a:gd name="connsiteX16-715" fmla="*/ 3803757 w 4923790"/>
                <a:gd name="connsiteY16-716" fmla="*/ 147282 h 2045972"/>
                <a:gd name="connsiteX17-717" fmla="*/ 3955969 w 4923790"/>
                <a:gd name="connsiteY17-718" fmla="*/ 520108 h 2045972"/>
                <a:gd name="connsiteX18-719" fmla="*/ 3870302 w 4923790"/>
                <a:gd name="connsiteY18-720" fmla="*/ 882458 h 2045972"/>
                <a:gd name="connsiteX19-721" fmla="*/ 3365571 w 4923790"/>
                <a:gd name="connsiteY19-722" fmla="*/ 1693432 h 2045972"/>
                <a:gd name="connsiteX20-723" fmla="*/ 3911600 w 4923790"/>
                <a:gd name="connsiteY20-724" fmla="*/ 1693432 h 2045972"/>
                <a:gd name="connsiteX21-725" fmla="*/ 3906097 w 4923790"/>
                <a:gd name="connsiteY21-726" fmla="*/ 2031556 h 2045972"/>
                <a:gd name="connsiteX22-727" fmla="*/ 4923790 w 4923790"/>
                <a:gd name="connsiteY22-728" fmla="*/ 1998037 h 2045972"/>
                <a:gd name="connsiteX0-729" fmla="*/ 0 w 4923790"/>
                <a:gd name="connsiteY0-730" fmla="*/ 2033597 h 2033597"/>
                <a:gd name="connsiteX1-731" fmla="*/ 2815922 w 4923790"/>
                <a:gd name="connsiteY1-732" fmla="*/ 2033597 h 2033597"/>
                <a:gd name="connsiteX2-733" fmla="*/ 2816230 w 4923790"/>
                <a:gd name="connsiteY2-734" fmla="*/ 1748894 h 2033597"/>
                <a:gd name="connsiteX3-735" fmla="*/ 3394881 w 4923790"/>
                <a:gd name="connsiteY3-736" fmla="*/ 763524 h 2033597"/>
                <a:gd name="connsiteX4-737" fmla="*/ 3486701 w 4923790"/>
                <a:gd name="connsiteY4-738" fmla="*/ 468344 h 2033597"/>
                <a:gd name="connsiteX5-739" fmla="*/ 3458932 w 4923790"/>
                <a:gd name="connsiteY5-740" fmla="*/ 346944 h 2033597"/>
                <a:gd name="connsiteX6-741" fmla="*/ 3374391 w 4923790"/>
                <a:gd name="connsiteY6-742" fmla="*/ 306889 h 2033597"/>
                <a:gd name="connsiteX7-743" fmla="*/ 3289850 w 4923790"/>
                <a:gd name="connsiteY7-744" fmla="*/ 351258 h 2033597"/>
                <a:gd name="connsiteX8-745" fmla="*/ 3262081 w 4923790"/>
                <a:gd name="connsiteY8-746" fmla="*/ 527503 h 2033597"/>
                <a:gd name="connsiteX9-747" fmla="*/ 3262081 w 4923790"/>
                <a:gd name="connsiteY9-748" fmla="*/ 717305 h 2033597"/>
                <a:gd name="connsiteX10-749" fmla="*/ 2815922 w 4923790"/>
                <a:gd name="connsiteY10-750" fmla="*/ 717305 h 2033597"/>
                <a:gd name="connsiteX11-751" fmla="*/ 2815922 w 4923790"/>
                <a:gd name="connsiteY11-752" fmla="*/ 644589 h 2033597"/>
                <a:gd name="connsiteX12-753" fmla="*/ 2833177 w 4923790"/>
                <a:gd name="connsiteY12-754" fmla="*/ 380221 h 2033597"/>
                <a:gd name="connsiteX13-755" fmla="*/ 2918218 w 4923790"/>
                <a:gd name="connsiteY13-756" fmla="*/ 189803 h 2033597"/>
                <a:gd name="connsiteX14-757" fmla="*/ 3094463 w 4923790"/>
                <a:gd name="connsiteY14-758" fmla="*/ 48067 h 2033597"/>
                <a:gd name="connsiteX15-759" fmla="*/ 3354517 w 4923790"/>
                <a:gd name="connsiteY15-760" fmla="*/ 0 h 2033597"/>
                <a:gd name="connsiteX16-761" fmla="*/ 3803757 w 4923790"/>
                <a:gd name="connsiteY16-762" fmla="*/ 147282 h 2033597"/>
                <a:gd name="connsiteX17-763" fmla="*/ 3955969 w 4923790"/>
                <a:gd name="connsiteY17-764" fmla="*/ 520108 h 2033597"/>
                <a:gd name="connsiteX18-765" fmla="*/ 3870302 w 4923790"/>
                <a:gd name="connsiteY18-766" fmla="*/ 882458 h 2033597"/>
                <a:gd name="connsiteX19-767" fmla="*/ 3365571 w 4923790"/>
                <a:gd name="connsiteY19-768" fmla="*/ 1693432 h 2033597"/>
                <a:gd name="connsiteX20-769" fmla="*/ 3911600 w 4923790"/>
                <a:gd name="connsiteY20-770" fmla="*/ 1693432 h 2033597"/>
                <a:gd name="connsiteX21-771" fmla="*/ 3906097 w 4923790"/>
                <a:gd name="connsiteY21-772" fmla="*/ 2031556 h 2033597"/>
                <a:gd name="connsiteX22-773" fmla="*/ 4923790 w 4923790"/>
                <a:gd name="connsiteY22-774" fmla="*/ 1998037 h 2033597"/>
                <a:gd name="connsiteX0-775" fmla="*/ 0 w 4968240"/>
                <a:gd name="connsiteY0-776" fmla="*/ 2033597 h 2036137"/>
                <a:gd name="connsiteX1-777" fmla="*/ 2815922 w 4968240"/>
                <a:gd name="connsiteY1-778" fmla="*/ 2033597 h 2036137"/>
                <a:gd name="connsiteX2-779" fmla="*/ 2816230 w 4968240"/>
                <a:gd name="connsiteY2-780" fmla="*/ 1748894 h 2036137"/>
                <a:gd name="connsiteX3-781" fmla="*/ 3394881 w 4968240"/>
                <a:gd name="connsiteY3-782" fmla="*/ 763524 h 2036137"/>
                <a:gd name="connsiteX4-783" fmla="*/ 3486701 w 4968240"/>
                <a:gd name="connsiteY4-784" fmla="*/ 468344 h 2036137"/>
                <a:gd name="connsiteX5-785" fmla="*/ 3458932 w 4968240"/>
                <a:gd name="connsiteY5-786" fmla="*/ 346944 h 2036137"/>
                <a:gd name="connsiteX6-787" fmla="*/ 3374391 w 4968240"/>
                <a:gd name="connsiteY6-788" fmla="*/ 306889 h 2036137"/>
                <a:gd name="connsiteX7-789" fmla="*/ 3289850 w 4968240"/>
                <a:gd name="connsiteY7-790" fmla="*/ 351258 h 2036137"/>
                <a:gd name="connsiteX8-791" fmla="*/ 3262081 w 4968240"/>
                <a:gd name="connsiteY8-792" fmla="*/ 527503 h 2036137"/>
                <a:gd name="connsiteX9-793" fmla="*/ 3262081 w 4968240"/>
                <a:gd name="connsiteY9-794" fmla="*/ 717305 h 2036137"/>
                <a:gd name="connsiteX10-795" fmla="*/ 2815922 w 4968240"/>
                <a:gd name="connsiteY10-796" fmla="*/ 717305 h 2036137"/>
                <a:gd name="connsiteX11-797" fmla="*/ 2815922 w 4968240"/>
                <a:gd name="connsiteY11-798" fmla="*/ 644589 h 2036137"/>
                <a:gd name="connsiteX12-799" fmla="*/ 2833177 w 4968240"/>
                <a:gd name="connsiteY12-800" fmla="*/ 380221 h 2036137"/>
                <a:gd name="connsiteX13-801" fmla="*/ 2918218 w 4968240"/>
                <a:gd name="connsiteY13-802" fmla="*/ 189803 h 2036137"/>
                <a:gd name="connsiteX14-803" fmla="*/ 3094463 w 4968240"/>
                <a:gd name="connsiteY14-804" fmla="*/ 48067 h 2036137"/>
                <a:gd name="connsiteX15-805" fmla="*/ 3354517 w 4968240"/>
                <a:gd name="connsiteY15-806" fmla="*/ 0 h 2036137"/>
                <a:gd name="connsiteX16-807" fmla="*/ 3803757 w 4968240"/>
                <a:gd name="connsiteY16-808" fmla="*/ 147282 h 2036137"/>
                <a:gd name="connsiteX17-809" fmla="*/ 3955969 w 4968240"/>
                <a:gd name="connsiteY17-810" fmla="*/ 520108 h 2036137"/>
                <a:gd name="connsiteX18-811" fmla="*/ 3870302 w 4968240"/>
                <a:gd name="connsiteY18-812" fmla="*/ 882458 h 2036137"/>
                <a:gd name="connsiteX19-813" fmla="*/ 3365571 w 4968240"/>
                <a:gd name="connsiteY19-814" fmla="*/ 1693432 h 2036137"/>
                <a:gd name="connsiteX20-815" fmla="*/ 3911600 w 4968240"/>
                <a:gd name="connsiteY20-816" fmla="*/ 1693432 h 2036137"/>
                <a:gd name="connsiteX21-817" fmla="*/ 3906097 w 4968240"/>
                <a:gd name="connsiteY21-818" fmla="*/ 2031556 h 2036137"/>
                <a:gd name="connsiteX22-819" fmla="*/ 4968240 w 4968240"/>
                <a:gd name="connsiteY22-820" fmla="*/ 2036137 h 2036137"/>
                <a:gd name="connsiteX0-821" fmla="*/ 0 w 4968240"/>
                <a:gd name="connsiteY0-822" fmla="*/ 2033597 h 2041886"/>
                <a:gd name="connsiteX1-823" fmla="*/ 2815922 w 4968240"/>
                <a:gd name="connsiteY1-824" fmla="*/ 2033597 h 2041886"/>
                <a:gd name="connsiteX2-825" fmla="*/ 2816230 w 4968240"/>
                <a:gd name="connsiteY2-826" fmla="*/ 1748894 h 2041886"/>
                <a:gd name="connsiteX3-827" fmla="*/ 3394881 w 4968240"/>
                <a:gd name="connsiteY3-828" fmla="*/ 763524 h 2041886"/>
                <a:gd name="connsiteX4-829" fmla="*/ 3486701 w 4968240"/>
                <a:gd name="connsiteY4-830" fmla="*/ 468344 h 2041886"/>
                <a:gd name="connsiteX5-831" fmla="*/ 3458932 w 4968240"/>
                <a:gd name="connsiteY5-832" fmla="*/ 346944 h 2041886"/>
                <a:gd name="connsiteX6-833" fmla="*/ 3374391 w 4968240"/>
                <a:gd name="connsiteY6-834" fmla="*/ 306889 h 2041886"/>
                <a:gd name="connsiteX7-835" fmla="*/ 3289850 w 4968240"/>
                <a:gd name="connsiteY7-836" fmla="*/ 351258 h 2041886"/>
                <a:gd name="connsiteX8-837" fmla="*/ 3262081 w 4968240"/>
                <a:gd name="connsiteY8-838" fmla="*/ 527503 h 2041886"/>
                <a:gd name="connsiteX9-839" fmla="*/ 3262081 w 4968240"/>
                <a:gd name="connsiteY9-840" fmla="*/ 717305 h 2041886"/>
                <a:gd name="connsiteX10-841" fmla="*/ 2815922 w 4968240"/>
                <a:gd name="connsiteY10-842" fmla="*/ 717305 h 2041886"/>
                <a:gd name="connsiteX11-843" fmla="*/ 2815922 w 4968240"/>
                <a:gd name="connsiteY11-844" fmla="*/ 644589 h 2041886"/>
                <a:gd name="connsiteX12-845" fmla="*/ 2833177 w 4968240"/>
                <a:gd name="connsiteY12-846" fmla="*/ 380221 h 2041886"/>
                <a:gd name="connsiteX13-847" fmla="*/ 2918218 w 4968240"/>
                <a:gd name="connsiteY13-848" fmla="*/ 189803 h 2041886"/>
                <a:gd name="connsiteX14-849" fmla="*/ 3094463 w 4968240"/>
                <a:gd name="connsiteY14-850" fmla="*/ 48067 h 2041886"/>
                <a:gd name="connsiteX15-851" fmla="*/ 3354517 w 4968240"/>
                <a:gd name="connsiteY15-852" fmla="*/ 0 h 2041886"/>
                <a:gd name="connsiteX16-853" fmla="*/ 3803757 w 4968240"/>
                <a:gd name="connsiteY16-854" fmla="*/ 147282 h 2041886"/>
                <a:gd name="connsiteX17-855" fmla="*/ 3955969 w 4968240"/>
                <a:gd name="connsiteY17-856" fmla="*/ 520108 h 2041886"/>
                <a:gd name="connsiteX18-857" fmla="*/ 3870302 w 4968240"/>
                <a:gd name="connsiteY18-858" fmla="*/ 882458 h 2041886"/>
                <a:gd name="connsiteX19-859" fmla="*/ 3365571 w 4968240"/>
                <a:gd name="connsiteY19-860" fmla="*/ 1693432 h 2041886"/>
                <a:gd name="connsiteX20-861" fmla="*/ 3911600 w 4968240"/>
                <a:gd name="connsiteY20-862" fmla="*/ 1693432 h 2041886"/>
                <a:gd name="connsiteX21-863" fmla="*/ 3906097 w 4968240"/>
                <a:gd name="connsiteY21-864" fmla="*/ 2031556 h 2041886"/>
                <a:gd name="connsiteX22-865" fmla="*/ 4968240 w 4968240"/>
                <a:gd name="connsiteY22-866" fmla="*/ 2036137 h 2041886"/>
                <a:gd name="connsiteX0-867" fmla="*/ 0 w 4866640"/>
                <a:gd name="connsiteY0-868" fmla="*/ 2033597 h 2039247"/>
                <a:gd name="connsiteX1-869" fmla="*/ 2815922 w 4866640"/>
                <a:gd name="connsiteY1-870" fmla="*/ 2033597 h 2039247"/>
                <a:gd name="connsiteX2-871" fmla="*/ 2816230 w 4866640"/>
                <a:gd name="connsiteY2-872" fmla="*/ 1748894 h 2039247"/>
                <a:gd name="connsiteX3-873" fmla="*/ 3394881 w 4866640"/>
                <a:gd name="connsiteY3-874" fmla="*/ 763524 h 2039247"/>
                <a:gd name="connsiteX4-875" fmla="*/ 3486701 w 4866640"/>
                <a:gd name="connsiteY4-876" fmla="*/ 468344 h 2039247"/>
                <a:gd name="connsiteX5-877" fmla="*/ 3458932 w 4866640"/>
                <a:gd name="connsiteY5-878" fmla="*/ 346944 h 2039247"/>
                <a:gd name="connsiteX6-879" fmla="*/ 3374391 w 4866640"/>
                <a:gd name="connsiteY6-880" fmla="*/ 306889 h 2039247"/>
                <a:gd name="connsiteX7-881" fmla="*/ 3289850 w 4866640"/>
                <a:gd name="connsiteY7-882" fmla="*/ 351258 h 2039247"/>
                <a:gd name="connsiteX8-883" fmla="*/ 3262081 w 4866640"/>
                <a:gd name="connsiteY8-884" fmla="*/ 527503 h 2039247"/>
                <a:gd name="connsiteX9-885" fmla="*/ 3262081 w 4866640"/>
                <a:gd name="connsiteY9-886" fmla="*/ 717305 h 2039247"/>
                <a:gd name="connsiteX10-887" fmla="*/ 2815922 w 4866640"/>
                <a:gd name="connsiteY10-888" fmla="*/ 717305 h 2039247"/>
                <a:gd name="connsiteX11-889" fmla="*/ 2815922 w 4866640"/>
                <a:gd name="connsiteY11-890" fmla="*/ 644589 h 2039247"/>
                <a:gd name="connsiteX12-891" fmla="*/ 2833177 w 4866640"/>
                <a:gd name="connsiteY12-892" fmla="*/ 380221 h 2039247"/>
                <a:gd name="connsiteX13-893" fmla="*/ 2918218 w 4866640"/>
                <a:gd name="connsiteY13-894" fmla="*/ 189803 h 2039247"/>
                <a:gd name="connsiteX14-895" fmla="*/ 3094463 w 4866640"/>
                <a:gd name="connsiteY14-896" fmla="*/ 48067 h 2039247"/>
                <a:gd name="connsiteX15-897" fmla="*/ 3354517 w 4866640"/>
                <a:gd name="connsiteY15-898" fmla="*/ 0 h 2039247"/>
                <a:gd name="connsiteX16-899" fmla="*/ 3803757 w 4866640"/>
                <a:gd name="connsiteY16-900" fmla="*/ 147282 h 2039247"/>
                <a:gd name="connsiteX17-901" fmla="*/ 3955969 w 4866640"/>
                <a:gd name="connsiteY17-902" fmla="*/ 520108 h 2039247"/>
                <a:gd name="connsiteX18-903" fmla="*/ 3870302 w 4866640"/>
                <a:gd name="connsiteY18-904" fmla="*/ 882458 h 2039247"/>
                <a:gd name="connsiteX19-905" fmla="*/ 3365571 w 4866640"/>
                <a:gd name="connsiteY19-906" fmla="*/ 1693432 h 2039247"/>
                <a:gd name="connsiteX20-907" fmla="*/ 3911600 w 4866640"/>
                <a:gd name="connsiteY20-908" fmla="*/ 1693432 h 2039247"/>
                <a:gd name="connsiteX21-909" fmla="*/ 3906097 w 4866640"/>
                <a:gd name="connsiteY21-910" fmla="*/ 2031556 h 2039247"/>
                <a:gd name="connsiteX22-911" fmla="*/ 4866640 w 4866640"/>
                <a:gd name="connsiteY22-912" fmla="*/ 2029787 h 2039247"/>
                <a:gd name="connsiteX0-913" fmla="*/ 0 w 4866640"/>
                <a:gd name="connsiteY0-914" fmla="*/ 2033597 h 2037756"/>
                <a:gd name="connsiteX1-915" fmla="*/ 2815922 w 4866640"/>
                <a:gd name="connsiteY1-916" fmla="*/ 2033597 h 2037756"/>
                <a:gd name="connsiteX2-917" fmla="*/ 2816230 w 4866640"/>
                <a:gd name="connsiteY2-918" fmla="*/ 1748894 h 2037756"/>
                <a:gd name="connsiteX3-919" fmla="*/ 3394881 w 4866640"/>
                <a:gd name="connsiteY3-920" fmla="*/ 763524 h 2037756"/>
                <a:gd name="connsiteX4-921" fmla="*/ 3486701 w 4866640"/>
                <a:gd name="connsiteY4-922" fmla="*/ 468344 h 2037756"/>
                <a:gd name="connsiteX5-923" fmla="*/ 3458932 w 4866640"/>
                <a:gd name="connsiteY5-924" fmla="*/ 346944 h 2037756"/>
                <a:gd name="connsiteX6-925" fmla="*/ 3374391 w 4866640"/>
                <a:gd name="connsiteY6-926" fmla="*/ 306889 h 2037756"/>
                <a:gd name="connsiteX7-927" fmla="*/ 3289850 w 4866640"/>
                <a:gd name="connsiteY7-928" fmla="*/ 351258 h 2037756"/>
                <a:gd name="connsiteX8-929" fmla="*/ 3262081 w 4866640"/>
                <a:gd name="connsiteY8-930" fmla="*/ 527503 h 2037756"/>
                <a:gd name="connsiteX9-931" fmla="*/ 3262081 w 4866640"/>
                <a:gd name="connsiteY9-932" fmla="*/ 717305 h 2037756"/>
                <a:gd name="connsiteX10-933" fmla="*/ 2815922 w 4866640"/>
                <a:gd name="connsiteY10-934" fmla="*/ 717305 h 2037756"/>
                <a:gd name="connsiteX11-935" fmla="*/ 2815922 w 4866640"/>
                <a:gd name="connsiteY11-936" fmla="*/ 644589 h 2037756"/>
                <a:gd name="connsiteX12-937" fmla="*/ 2833177 w 4866640"/>
                <a:gd name="connsiteY12-938" fmla="*/ 380221 h 2037756"/>
                <a:gd name="connsiteX13-939" fmla="*/ 2918218 w 4866640"/>
                <a:gd name="connsiteY13-940" fmla="*/ 189803 h 2037756"/>
                <a:gd name="connsiteX14-941" fmla="*/ 3094463 w 4866640"/>
                <a:gd name="connsiteY14-942" fmla="*/ 48067 h 2037756"/>
                <a:gd name="connsiteX15-943" fmla="*/ 3354517 w 4866640"/>
                <a:gd name="connsiteY15-944" fmla="*/ 0 h 2037756"/>
                <a:gd name="connsiteX16-945" fmla="*/ 3803757 w 4866640"/>
                <a:gd name="connsiteY16-946" fmla="*/ 147282 h 2037756"/>
                <a:gd name="connsiteX17-947" fmla="*/ 3955969 w 4866640"/>
                <a:gd name="connsiteY17-948" fmla="*/ 520108 h 2037756"/>
                <a:gd name="connsiteX18-949" fmla="*/ 3870302 w 4866640"/>
                <a:gd name="connsiteY18-950" fmla="*/ 882458 h 2037756"/>
                <a:gd name="connsiteX19-951" fmla="*/ 3365571 w 4866640"/>
                <a:gd name="connsiteY19-952" fmla="*/ 1693432 h 2037756"/>
                <a:gd name="connsiteX20-953" fmla="*/ 3911600 w 4866640"/>
                <a:gd name="connsiteY20-954" fmla="*/ 1693432 h 2037756"/>
                <a:gd name="connsiteX21-955" fmla="*/ 3906097 w 4866640"/>
                <a:gd name="connsiteY21-956" fmla="*/ 2031556 h 2037756"/>
                <a:gd name="connsiteX22-957" fmla="*/ 4866640 w 4866640"/>
                <a:gd name="connsiteY22-958" fmla="*/ 2029787 h 2037756"/>
                <a:gd name="connsiteX0-959" fmla="*/ 0 w 4866640"/>
                <a:gd name="connsiteY0-960" fmla="*/ 2033597 h 2033597"/>
                <a:gd name="connsiteX1-961" fmla="*/ 2815922 w 4866640"/>
                <a:gd name="connsiteY1-962" fmla="*/ 2033597 h 2033597"/>
                <a:gd name="connsiteX2-963" fmla="*/ 2816230 w 4866640"/>
                <a:gd name="connsiteY2-964" fmla="*/ 1748894 h 2033597"/>
                <a:gd name="connsiteX3-965" fmla="*/ 3394881 w 4866640"/>
                <a:gd name="connsiteY3-966" fmla="*/ 763524 h 2033597"/>
                <a:gd name="connsiteX4-967" fmla="*/ 3486701 w 4866640"/>
                <a:gd name="connsiteY4-968" fmla="*/ 468344 h 2033597"/>
                <a:gd name="connsiteX5-969" fmla="*/ 3458932 w 4866640"/>
                <a:gd name="connsiteY5-970" fmla="*/ 346944 h 2033597"/>
                <a:gd name="connsiteX6-971" fmla="*/ 3374391 w 4866640"/>
                <a:gd name="connsiteY6-972" fmla="*/ 306889 h 2033597"/>
                <a:gd name="connsiteX7-973" fmla="*/ 3289850 w 4866640"/>
                <a:gd name="connsiteY7-974" fmla="*/ 351258 h 2033597"/>
                <a:gd name="connsiteX8-975" fmla="*/ 3262081 w 4866640"/>
                <a:gd name="connsiteY8-976" fmla="*/ 527503 h 2033597"/>
                <a:gd name="connsiteX9-977" fmla="*/ 3262081 w 4866640"/>
                <a:gd name="connsiteY9-978" fmla="*/ 717305 h 2033597"/>
                <a:gd name="connsiteX10-979" fmla="*/ 2815922 w 4866640"/>
                <a:gd name="connsiteY10-980" fmla="*/ 717305 h 2033597"/>
                <a:gd name="connsiteX11-981" fmla="*/ 2815922 w 4866640"/>
                <a:gd name="connsiteY11-982" fmla="*/ 644589 h 2033597"/>
                <a:gd name="connsiteX12-983" fmla="*/ 2833177 w 4866640"/>
                <a:gd name="connsiteY12-984" fmla="*/ 380221 h 2033597"/>
                <a:gd name="connsiteX13-985" fmla="*/ 2918218 w 4866640"/>
                <a:gd name="connsiteY13-986" fmla="*/ 189803 h 2033597"/>
                <a:gd name="connsiteX14-987" fmla="*/ 3094463 w 4866640"/>
                <a:gd name="connsiteY14-988" fmla="*/ 48067 h 2033597"/>
                <a:gd name="connsiteX15-989" fmla="*/ 3354517 w 4866640"/>
                <a:gd name="connsiteY15-990" fmla="*/ 0 h 2033597"/>
                <a:gd name="connsiteX16-991" fmla="*/ 3803757 w 4866640"/>
                <a:gd name="connsiteY16-992" fmla="*/ 147282 h 2033597"/>
                <a:gd name="connsiteX17-993" fmla="*/ 3955969 w 4866640"/>
                <a:gd name="connsiteY17-994" fmla="*/ 520108 h 2033597"/>
                <a:gd name="connsiteX18-995" fmla="*/ 3870302 w 4866640"/>
                <a:gd name="connsiteY18-996" fmla="*/ 882458 h 2033597"/>
                <a:gd name="connsiteX19-997" fmla="*/ 3365571 w 4866640"/>
                <a:gd name="connsiteY19-998" fmla="*/ 1693432 h 2033597"/>
                <a:gd name="connsiteX20-999" fmla="*/ 3911600 w 4866640"/>
                <a:gd name="connsiteY20-1000" fmla="*/ 1693432 h 2033597"/>
                <a:gd name="connsiteX21-1001" fmla="*/ 3906097 w 4866640"/>
                <a:gd name="connsiteY21-1002" fmla="*/ 2031556 h 2033597"/>
                <a:gd name="connsiteX22-1003" fmla="*/ 4866640 w 4866640"/>
                <a:gd name="connsiteY22-1004" fmla="*/ 2029787 h 203359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29" y="connsiteY14-30"/>
                </a:cxn>
                <a:cxn ang="0">
                  <a:pos x="connsiteX15-31" y="connsiteY15-32"/>
                </a:cxn>
                <a:cxn ang="0">
                  <a:pos x="connsiteX16-33" y="connsiteY16-34"/>
                </a:cxn>
                <a:cxn ang="0">
                  <a:pos x="connsiteX17-35" y="connsiteY17-36"/>
                </a:cxn>
                <a:cxn ang="0">
                  <a:pos x="connsiteX18-37" y="connsiteY18-38"/>
                </a:cxn>
                <a:cxn ang="0">
                  <a:pos x="connsiteX19-39" y="connsiteY19-40"/>
                </a:cxn>
                <a:cxn ang="0">
                  <a:pos x="connsiteX20-41" y="connsiteY20-42"/>
                </a:cxn>
                <a:cxn ang="0">
                  <a:pos x="connsiteX21-43" y="connsiteY21-44"/>
                </a:cxn>
                <a:cxn ang="0">
                  <a:pos x="connsiteX22-221" y="connsiteY22-222"/>
                </a:cxn>
              </a:cxnLst>
              <a:rect l="l" t="t" r="r" b="b"/>
              <a:pathLst>
                <a:path w="4866640" h="2033597">
                  <a:moveTo>
                    <a:pt x="0" y="2033597"/>
                  </a:moveTo>
                  <a:lnTo>
                    <a:pt x="2815922" y="2033597"/>
                  </a:lnTo>
                  <a:cubicBezTo>
                    <a:pt x="2816025" y="1938696"/>
                    <a:pt x="2816127" y="1843795"/>
                    <a:pt x="2816230" y="1748894"/>
                  </a:cubicBezTo>
                  <a:cubicBezTo>
                    <a:pt x="3140784" y="1218104"/>
                    <a:pt x="3333668" y="889648"/>
                    <a:pt x="3394881" y="763524"/>
                  </a:cubicBezTo>
                  <a:cubicBezTo>
                    <a:pt x="3456094" y="637399"/>
                    <a:pt x="3486701" y="539006"/>
                    <a:pt x="3486701" y="468344"/>
                  </a:cubicBezTo>
                  <a:cubicBezTo>
                    <a:pt x="3486701" y="414115"/>
                    <a:pt x="3477445" y="373648"/>
                    <a:pt x="3458932" y="346944"/>
                  </a:cubicBezTo>
                  <a:cubicBezTo>
                    <a:pt x="3440419" y="320241"/>
                    <a:pt x="3412239" y="306889"/>
                    <a:pt x="3374391" y="306889"/>
                  </a:cubicBezTo>
                  <a:cubicBezTo>
                    <a:pt x="3336544" y="306889"/>
                    <a:pt x="3308363" y="321678"/>
                    <a:pt x="3289850" y="351258"/>
                  </a:cubicBezTo>
                  <a:cubicBezTo>
                    <a:pt x="3271338" y="380838"/>
                    <a:pt x="3262081" y="439586"/>
                    <a:pt x="3262081" y="527503"/>
                  </a:cubicBezTo>
                  <a:lnTo>
                    <a:pt x="3262081" y="717305"/>
                  </a:lnTo>
                  <a:lnTo>
                    <a:pt x="2815922" y="717305"/>
                  </a:lnTo>
                  <a:lnTo>
                    <a:pt x="2815922" y="644589"/>
                  </a:lnTo>
                  <a:cubicBezTo>
                    <a:pt x="2815922" y="532844"/>
                    <a:pt x="2821674" y="444721"/>
                    <a:pt x="2833177" y="380221"/>
                  </a:cubicBezTo>
                  <a:cubicBezTo>
                    <a:pt x="2844680" y="315721"/>
                    <a:pt x="2873027" y="252248"/>
                    <a:pt x="2918218" y="189803"/>
                  </a:cubicBezTo>
                  <a:cubicBezTo>
                    <a:pt x="2963409" y="127357"/>
                    <a:pt x="3022158" y="80112"/>
                    <a:pt x="3094463" y="48067"/>
                  </a:cubicBezTo>
                  <a:cubicBezTo>
                    <a:pt x="3166769" y="16023"/>
                    <a:pt x="3253454" y="0"/>
                    <a:pt x="3354517" y="0"/>
                  </a:cubicBezTo>
                  <a:cubicBezTo>
                    <a:pt x="3552536" y="0"/>
                    <a:pt x="3702283" y="49094"/>
                    <a:pt x="3803757" y="147282"/>
                  </a:cubicBezTo>
                  <a:cubicBezTo>
                    <a:pt x="3905232" y="245470"/>
                    <a:pt x="3955969" y="369745"/>
                    <a:pt x="3955969" y="520108"/>
                  </a:cubicBezTo>
                  <a:cubicBezTo>
                    <a:pt x="3955969" y="634318"/>
                    <a:pt x="3927413" y="755102"/>
                    <a:pt x="3870302" y="882458"/>
                  </a:cubicBezTo>
                  <a:cubicBezTo>
                    <a:pt x="3813190" y="1009815"/>
                    <a:pt x="3644947" y="1280139"/>
                    <a:pt x="3365571" y="1693432"/>
                  </a:cubicBezTo>
                  <a:lnTo>
                    <a:pt x="3911600" y="1693432"/>
                  </a:lnTo>
                  <a:cubicBezTo>
                    <a:pt x="3912788" y="1861969"/>
                    <a:pt x="3907263" y="1910192"/>
                    <a:pt x="3906097" y="2031556"/>
                  </a:cubicBezTo>
                  <a:lnTo>
                    <a:pt x="4866640" y="2029787"/>
                  </a:lnTo>
                </a:path>
              </a:pathLst>
            </a:custGeom>
            <a:noFill/>
            <a:ln w="38100">
              <a:solidFill>
                <a:schemeClr val="bg1"/>
              </a:solidFill>
            </a:ln>
            <a:effectLst>
              <a:outerShdw blurRad="1524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1" name="组合 30"/>
            <p:cNvGrpSpPr/>
            <p:nvPr/>
          </p:nvGrpSpPr>
          <p:grpSpPr>
            <a:xfrm>
              <a:off x="6221950" y="3142623"/>
              <a:ext cx="216261" cy="216261"/>
              <a:chOff x="2218721" y="3717673"/>
              <a:chExt cx="248226" cy="248226"/>
            </a:xfrm>
          </p:grpSpPr>
          <p:sp>
            <p:nvSpPr>
              <p:cNvPr id="35" name="椭圆 34"/>
              <p:cNvSpPr/>
              <p:nvPr/>
            </p:nvSpPr>
            <p:spPr>
              <a:xfrm>
                <a:off x="2218721" y="3717673"/>
                <a:ext cx="248226" cy="24822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1524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" name="椭圆 35"/>
              <p:cNvSpPr/>
              <p:nvPr/>
            </p:nvSpPr>
            <p:spPr>
              <a:xfrm>
                <a:off x="2262420" y="3763753"/>
                <a:ext cx="156066" cy="156066"/>
              </a:xfrm>
              <a:prstGeom prst="ellipse">
                <a:avLst/>
              </a:prstGeom>
              <a:solidFill>
                <a:srgbClr val="00ACBE"/>
              </a:solidFill>
              <a:ln>
                <a:noFill/>
              </a:ln>
              <a:effectLst>
                <a:innerShdw blurRad="76200" dist="25400" dir="13500000">
                  <a:prstClr val="black">
                    <a:alpha val="44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2" name="组合 31"/>
            <p:cNvGrpSpPr/>
            <p:nvPr/>
          </p:nvGrpSpPr>
          <p:grpSpPr>
            <a:xfrm>
              <a:off x="10444043" y="3142623"/>
              <a:ext cx="216261" cy="216261"/>
              <a:chOff x="2218721" y="3717673"/>
              <a:chExt cx="248226" cy="248226"/>
            </a:xfrm>
          </p:grpSpPr>
          <p:sp>
            <p:nvSpPr>
              <p:cNvPr id="33" name="椭圆 32"/>
              <p:cNvSpPr/>
              <p:nvPr/>
            </p:nvSpPr>
            <p:spPr>
              <a:xfrm>
                <a:off x="2218721" y="3717673"/>
                <a:ext cx="248226" cy="24822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1524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" name="椭圆 33"/>
              <p:cNvSpPr/>
              <p:nvPr/>
            </p:nvSpPr>
            <p:spPr>
              <a:xfrm>
                <a:off x="2262420" y="3763753"/>
                <a:ext cx="156066" cy="156066"/>
              </a:xfrm>
              <a:prstGeom prst="ellipse">
                <a:avLst/>
              </a:prstGeom>
              <a:solidFill>
                <a:srgbClr val="00ACBE"/>
              </a:solidFill>
              <a:ln>
                <a:noFill/>
              </a:ln>
              <a:effectLst>
                <a:innerShdw blurRad="76200" dist="25400" dir="13500000">
                  <a:prstClr val="black">
                    <a:alpha val="44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37" name="文本框 46"/>
          <p:cNvSpPr txBox="1"/>
          <p:nvPr/>
        </p:nvSpPr>
        <p:spPr>
          <a:xfrm>
            <a:off x="6603126" y="2348880"/>
            <a:ext cx="198413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在此添加详细的文字信息介绍。在此添加详细的文字。</a:t>
            </a:r>
          </a:p>
          <a:p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6687162" y="1650633"/>
            <a:ext cx="1442304" cy="655815"/>
            <a:chOff x="4806096" y="2627316"/>
            <a:chExt cx="1442304" cy="655815"/>
          </a:xfrm>
          <a:solidFill>
            <a:srgbClr val="00ACBE"/>
          </a:solidFill>
        </p:grpSpPr>
        <p:sp>
          <p:nvSpPr>
            <p:cNvPr id="39" name="矩形 38"/>
            <p:cNvSpPr/>
            <p:nvPr/>
          </p:nvSpPr>
          <p:spPr>
            <a:xfrm>
              <a:off x="4806316" y="2705100"/>
              <a:ext cx="1442084" cy="495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40" name="图片 39"/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rcRect t="76775"/>
            <a:stretch>
              <a:fillRect/>
            </a:stretch>
          </p:blipFill>
          <p:spPr>
            <a:xfrm rot="16200000" flipH="1">
              <a:off x="4505604" y="2927808"/>
              <a:ext cx="655815" cy="54832"/>
            </a:xfrm>
            <a:prstGeom prst="rect">
              <a:avLst/>
            </a:prstGeom>
            <a:grpFill/>
          </p:spPr>
        </p:pic>
        <p:sp>
          <p:nvSpPr>
            <p:cNvPr id="41" name="文本框 50"/>
            <p:cNvSpPr txBox="1"/>
            <p:nvPr/>
          </p:nvSpPr>
          <p:spPr>
            <a:xfrm>
              <a:off x="4901582" y="2768084"/>
              <a:ext cx="1232942" cy="40011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1607880" y="4176372"/>
            <a:ext cx="4120364" cy="1758026"/>
            <a:chOff x="1490077" y="4176372"/>
            <a:chExt cx="4120364" cy="1758026"/>
          </a:xfrm>
        </p:grpSpPr>
        <p:sp>
          <p:nvSpPr>
            <p:cNvPr id="43" name="文本框 52"/>
            <p:cNvSpPr txBox="1"/>
            <p:nvPr/>
          </p:nvSpPr>
          <p:spPr>
            <a:xfrm>
              <a:off x="1646866" y="4176372"/>
              <a:ext cx="3795077" cy="1656090"/>
            </a:xfrm>
            <a:custGeom>
              <a:avLst/>
              <a:gdLst>
                <a:gd name="connsiteX0" fmla="*/ 564803 w 1121369"/>
                <a:gd name="connsiteY0" fmla="*/ 1980340 h 2086095"/>
                <a:gd name="connsiteX1" fmla="*/ 210037 w 1121369"/>
                <a:gd name="connsiteY1" fmla="*/ 1904444 h 2086095"/>
                <a:gd name="connsiteX2" fmla="*/ 40595 w 1121369"/>
                <a:gd name="connsiteY2" fmla="*/ 1718530 h 2086095"/>
                <a:gd name="connsiteX3" fmla="*/ 0 w 1121369"/>
                <a:gd name="connsiteY3" fmla="*/ 1336700 h 2086095"/>
                <a:gd name="connsiteX4" fmla="*/ 0 w 1121369"/>
                <a:gd name="connsiteY4" fmla="*/ 1186086 h 2086095"/>
                <a:gd name="connsiteX5" fmla="*/ 475376 w 1121369"/>
                <a:gd name="connsiteY5" fmla="*/ 1186086 h 2086095"/>
                <a:gd name="connsiteX6" fmla="*/ 475376 w 1121369"/>
                <a:gd name="connsiteY6" fmla="*/ 1495551 h 2086095"/>
                <a:gd name="connsiteX7" fmla="*/ 490085 w 1121369"/>
                <a:gd name="connsiteY7" fmla="*/ 1652636 h 2086095"/>
                <a:gd name="connsiteX8" fmla="*/ 555390 w 1121369"/>
                <a:gd name="connsiteY8" fmla="*/ 1686172 h 2086095"/>
                <a:gd name="connsiteX9" fmla="*/ 628344 w 1121369"/>
                <a:gd name="connsiteY9" fmla="*/ 1643811 h 2086095"/>
                <a:gd name="connsiteX10" fmla="*/ 645994 w 1121369"/>
                <a:gd name="connsiteY10" fmla="*/ 1422597 h 2086095"/>
                <a:gd name="connsiteX11" fmla="*/ 645994 w 1121369"/>
                <a:gd name="connsiteY11" fmla="*/ 1290810 h 2086095"/>
                <a:gd name="connsiteX12" fmla="*/ 621284 w 1121369"/>
                <a:gd name="connsiteY12" fmla="*/ 1130782 h 2086095"/>
                <a:gd name="connsiteX13" fmla="*/ 548330 w 1121369"/>
                <a:gd name="connsiteY13" fmla="*/ 1064300 h 2086095"/>
                <a:gd name="connsiteX14" fmla="*/ 361239 w 1121369"/>
                <a:gd name="connsiteY14" fmla="*/ 1046062 h 2086095"/>
                <a:gd name="connsiteX15" fmla="*/ 361239 w 1121369"/>
                <a:gd name="connsiteY15" fmla="*/ 769544 h 2086095"/>
                <a:gd name="connsiteX16" fmla="*/ 570687 w 1121369"/>
                <a:gd name="connsiteY16" fmla="*/ 756600 h 2086095"/>
                <a:gd name="connsiteX17" fmla="*/ 628344 w 1121369"/>
                <a:gd name="connsiteY17" fmla="*/ 700120 h 2086095"/>
                <a:gd name="connsiteX18" fmla="*/ 645994 w 1121369"/>
                <a:gd name="connsiteY18" fmla="*/ 563626 h 2086095"/>
                <a:gd name="connsiteX19" fmla="*/ 645994 w 1121369"/>
                <a:gd name="connsiteY19" fmla="*/ 457726 h 2086095"/>
                <a:gd name="connsiteX20" fmla="*/ 625402 w 1121369"/>
                <a:gd name="connsiteY20" fmla="*/ 325938 h 2086095"/>
                <a:gd name="connsiteX21" fmla="*/ 561273 w 1121369"/>
                <a:gd name="connsiteY21" fmla="*/ 294168 h 2086095"/>
                <a:gd name="connsiteX22" fmla="*/ 493615 w 1121369"/>
                <a:gd name="connsiteY22" fmla="*/ 327703 h 2086095"/>
                <a:gd name="connsiteX23" fmla="*/ 475376 w 1121369"/>
                <a:gd name="connsiteY23" fmla="*/ 470669 h 2086095"/>
                <a:gd name="connsiteX24" fmla="*/ 475376 w 1121369"/>
                <a:gd name="connsiteY24" fmla="*/ 627167 h 2086095"/>
                <a:gd name="connsiteX25" fmla="*/ 0 w 1121369"/>
                <a:gd name="connsiteY25" fmla="*/ 627167 h 2086095"/>
                <a:gd name="connsiteX26" fmla="*/ 0 w 1121369"/>
                <a:gd name="connsiteY26" fmla="*/ 464786 h 2086095"/>
                <a:gd name="connsiteX27" fmla="*/ 124728 w 1121369"/>
                <a:gd name="connsiteY27" fmla="*/ 95899 h 2086095"/>
                <a:gd name="connsiteX28" fmla="*/ 521266 w 1121369"/>
                <a:gd name="connsiteY28" fmla="*/ 0 h 2086095"/>
                <a:gd name="connsiteX29" fmla="*/ 982522 w 1121369"/>
                <a:gd name="connsiteY29" fmla="*/ 132872 h 2086095"/>
                <a:gd name="connsiteX30" fmla="*/ 1103719 w 1121369"/>
                <a:gd name="connsiteY30" fmla="*/ 502090 h 2086095"/>
                <a:gd name="connsiteX31" fmla="*/ 1060182 w 1121369"/>
                <a:gd name="connsiteY31" fmla="*/ 733150 h 2086095"/>
                <a:gd name="connsiteX32" fmla="*/ 907215 w 1121369"/>
                <a:gd name="connsiteY32" fmla="*/ 863089 h 2086095"/>
                <a:gd name="connsiteX33" fmla="*/ 1068419 w 1121369"/>
                <a:gd name="connsiteY33" fmla="*/ 982586 h 2086095"/>
                <a:gd name="connsiteX34" fmla="*/ 1121369 w 1121369"/>
                <a:gd name="connsiteY34" fmla="*/ 1371687 h 2086095"/>
                <a:gd name="connsiteX35" fmla="*/ 1069596 w 1121369"/>
                <a:gd name="connsiteY35" fmla="*/ 1724276 h 2086095"/>
                <a:gd name="connsiteX36" fmla="*/ 890742 w 1121369"/>
                <a:gd name="connsiteY36" fmla="*/ 1914998 h 2086095"/>
                <a:gd name="connsiteX37" fmla="*/ 670558 w 1121369"/>
                <a:gd name="connsiteY37" fmla="*/ 2086095 h 2086095"/>
                <a:gd name="connsiteX0-1" fmla="*/ 564803 w 1121369"/>
                <a:gd name="connsiteY0-2" fmla="*/ 1980340 h 2086095"/>
                <a:gd name="connsiteX1-3" fmla="*/ 210037 w 1121369"/>
                <a:gd name="connsiteY1-4" fmla="*/ 1904444 h 2086095"/>
                <a:gd name="connsiteX2-5" fmla="*/ 40595 w 1121369"/>
                <a:gd name="connsiteY2-6" fmla="*/ 1718530 h 2086095"/>
                <a:gd name="connsiteX3-7" fmla="*/ 0 w 1121369"/>
                <a:gd name="connsiteY3-8" fmla="*/ 1336700 h 2086095"/>
                <a:gd name="connsiteX4-9" fmla="*/ 0 w 1121369"/>
                <a:gd name="connsiteY4-10" fmla="*/ 1186086 h 2086095"/>
                <a:gd name="connsiteX5-11" fmla="*/ 475376 w 1121369"/>
                <a:gd name="connsiteY5-12" fmla="*/ 1186086 h 2086095"/>
                <a:gd name="connsiteX6-13" fmla="*/ 475376 w 1121369"/>
                <a:gd name="connsiteY6-14" fmla="*/ 1495551 h 2086095"/>
                <a:gd name="connsiteX7-15" fmla="*/ 490085 w 1121369"/>
                <a:gd name="connsiteY7-16" fmla="*/ 1652636 h 2086095"/>
                <a:gd name="connsiteX8-17" fmla="*/ 555390 w 1121369"/>
                <a:gd name="connsiteY8-18" fmla="*/ 1686172 h 2086095"/>
                <a:gd name="connsiteX9-19" fmla="*/ 628344 w 1121369"/>
                <a:gd name="connsiteY9-20" fmla="*/ 1643811 h 2086095"/>
                <a:gd name="connsiteX10-21" fmla="*/ 645994 w 1121369"/>
                <a:gd name="connsiteY10-22" fmla="*/ 1422597 h 2086095"/>
                <a:gd name="connsiteX11-23" fmla="*/ 645994 w 1121369"/>
                <a:gd name="connsiteY11-24" fmla="*/ 1290810 h 2086095"/>
                <a:gd name="connsiteX12-25" fmla="*/ 621284 w 1121369"/>
                <a:gd name="connsiteY12-26" fmla="*/ 1130782 h 2086095"/>
                <a:gd name="connsiteX13-27" fmla="*/ 548330 w 1121369"/>
                <a:gd name="connsiteY13-28" fmla="*/ 1064300 h 2086095"/>
                <a:gd name="connsiteX14-29" fmla="*/ 361239 w 1121369"/>
                <a:gd name="connsiteY14-30" fmla="*/ 1046062 h 2086095"/>
                <a:gd name="connsiteX15-31" fmla="*/ 361239 w 1121369"/>
                <a:gd name="connsiteY15-32" fmla="*/ 769544 h 2086095"/>
                <a:gd name="connsiteX16-33" fmla="*/ 570687 w 1121369"/>
                <a:gd name="connsiteY16-34" fmla="*/ 756600 h 2086095"/>
                <a:gd name="connsiteX17-35" fmla="*/ 628344 w 1121369"/>
                <a:gd name="connsiteY17-36" fmla="*/ 700120 h 2086095"/>
                <a:gd name="connsiteX18-37" fmla="*/ 645994 w 1121369"/>
                <a:gd name="connsiteY18-38" fmla="*/ 563626 h 2086095"/>
                <a:gd name="connsiteX19-39" fmla="*/ 645994 w 1121369"/>
                <a:gd name="connsiteY19-40" fmla="*/ 457726 h 2086095"/>
                <a:gd name="connsiteX20-41" fmla="*/ 625402 w 1121369"/>
                <a:gd name="connsiteY20-42" fmla="*/ 325938 h 2086095"/>
                <a:gd name="connsiteX21-43" fmla="*/ 561273 w 1121369"/>
                <a:gd name="connsiteY21-44" fmla="*/ 294168 h 2086095"/>
                <a:gd name="connsiteX22-45" fmla="*/ 493615 w 1121369"/>
                <a:gd name="connsiteY22-46" fmla="*/ 327703 h 2086095"/>
                <a:gd name="connsiteX23-47" fmla="*/ 475376 w 1121369"/>
                <a:gd name="connsiteY23-48" fmla="*/ 470669 h 2086095"/>
                <a:gd name="connsiteX24-49" fmla="*/ 475376 w 1121369"/>
                <a:gd name="connsiteY24-50" fmla="*/ 627167 h 2086095"/>
                <a:gd name="connsiteX25-51" fmla="*/ 0 w 1121369"/>
                <a:gd name="connsiteY25-52" fmla="*/ 627167 h 2086095"/>
                <a:gd name="connsiteX26-53" fmla="*/ 0 w 1121369"/>
                <a:gd name="connsiteY26-54" fmla="*/ 464786 h 2086095"/>
                <a:gd name="connsiteX27-55" fmla="*/ 124728 w 1121369"/>
                <a:gd name="connsiteY27-56" fmla="*/ 95899 h 2086095"/>
                <a:gd name="connsiteX28-57" fmla="*/ 521266 w 1121369"/>
                <a:gd name="connsiteY28-58" fmla="*/ 0 h 2086095"/>
                <a:gd name="connsiteX29-59" fmla="*/ 982522 w 1121369"/>
                <a:gd name="connsiteY29-60" fmla="*/ 132872 h 2086095"/>
                <a:gd name="connsiteX30-61" fmla="*/ 1103719 w 1121369"/>
                <a:gd name="connsiteY30-62" fmla="*/ 502090 h 2086095"/>
                <a:gd name="connsiteX31-63" fmla="*/ 1060182 w 1121369"/>
                <a:gd name="connsiteY31-64" fmla="*/ 733150 h 2086095"/>
                <a:gd name="connsiteX32-65" fmla="*/ 907215 w 1121369"/>
                <a:gd name="connsiteY32-66" fmla="*/ 863089 h 2086095"/>
                <a:gd name="connsiteX33-67" fmla="*/ 1068419 w 1121369"/>
                <a:gd name="connsiteY33-68" fmla="*/ 982586 h 2086095"/>
                <a:gd name="connsiteX34-69" fmla="*/ 1121369 w 1121369"/>
                <a:gd name="connsiteY34-70" fmla="*/ 1371687 h 2086095"/>
                <a:gd name="connsiteX35-71" fmla="*/ 1069596 w 1121369"/>
                <a:gd name="connsiteY35-72" fmla="*/ 1724276 h 2086095"/>
                <a:gd name="connsiteX36-73" fmla="*/ 890742 w 1121369"/>
                <a:gd name="connsiteY36-74" fmla="*/ 1914998 h 2086095"/>
                <a:gd name="connsiteX37-75" fmla="*/ 670558 w 1121369"/>
                <a:gd name="connsiteY37-76" fmla="*/ 2086095 h 2086095"/>
                <a:gd name="connsiteX0-77" fmla="*/ 564803 w 1121369"/>
                <a:gd name="connsiteY0-78" fmla="*/ 1980340 h 2086095"/>
                <a:gd name="connsiteX1-79" fmla="*/ 210037 w 1121369"/>
                <a:gd name="connsiteY1-80" fmla="*/ 1904444 h 2086095"/>
                <a:gd name="connsiteX2-81" fmla="*/ 40595 w 1121369"/>
                <a:gd name="connsiteY2-82" fmla="*/ 1718530 h 2086095"/>
                <a:gd name="connsiteX3-83" fmla="*/ 0 w 1121369"/>
                <a:gd name="connsiteY3-84" fmla="*/ 1336700 h 2086095"/>
                <a:gd name="connsiteX4-85" fmla="*/ 0 w 1121369"/>
                <a:gd name="connsiteY4-86" fmla="*/ 1186086 h 2086095"/>
                <a:gd name="connsiteX5-87" fmla="*/ 475376 w 1121369"/>
                <a:gd name="connsiteY5-88" fmla="*/ 1186086 h 2086095"/>
                <a:gd name="connsiteX6-89" fmla="*/ 475376 w 1121369"/>
                <a:gd name="connsiteY6-90" fmla="*/ 1495551 h 2086095"/>
                <a:gd name="connsiteX7-91" fmla="*/ 490085 w 1121369"/>
                <a:gd name="connsiteY7-92" fmla="*/ 1652636 h 2086095"/>
                <a:gd name="connsiteX8-93" fmla="*/ 555390 w 1121369"/>
                <a:gd name="connsiteY8-94" fmla="*/ 1686172 h 2086095"/>
                <a:gd name="connsiteX9-95" fmla="*/ 628344 w 1121369"/>
                <a:gd name="connsiteY9-96" fmla="*/ 1643811 h 2086095"/>
                <a:gd name="connsiteX10-97" fmla="*/ 645994 w 1121369"/>
                <a:gd name="connsiteY10-98" fmla="*/ 1422597 h 2086095"/>
                <a:gd name="connsiteX11-99" fmla="*/ 645994 w 1121369"/>
                <a:gd name="connsiteY11-100" fmla="*/ 1290810 h 2086095"/>
                <a:gd name="connsiteX12-101" fmla="*/ 621284 w 1121369"/>
                <a:gd name="connsiteY12-102" fmla="*/ 1130782 h 2086095"/>
                <a:gd name="connsiteX13-103" fmla="*/ 548330 w 1121369"/>
                <a:gd name="connsiteY13-104" fmla="*/ 1064300 h 2086095"/>
                <a:gd name="connsiteX14-105" fmla="*/ 361239 w 1121369"/>
                <a:gd name="connsiteY14-106" fmla="*/ 1046062 h 2086095"/>
                <a:gd name="connsiteX15-107" fmla="*/ 361239 w 1121369"/>
                <a:gd name="connsiteY15-108" fmla="*/ 769544 h 2086095"/>
                <a:gd name="connsiteX16-109" fmla="*/ 570687 w 1121369"/>
                <a:gd name="connsiteY16-110" fmla="*/ 756600 h 2086095"/>
                <a:gd name="connsiteX17-111" fmla="*/ 628344 w 1121369"/>
                <a:gd name="connsiteY17-112" fmla="*/ 700120 h 2086095"/>
                <a:gd name="connsiteX18-113" fmla="*/ 645994 w 1121369"/>
                <a:gd name="connsiteY18-114" fmla="*/ 563626 h 2086095"/>
                <a:gd name="connsiteX19-115" fmla="*/ 645994 w 1121369"/>
                <a:gd name="connsiteY19-116" fmla="*/ 457726 h 2086095"/>
                <a:gd name="connsiteX20-117" fmla="*/ 625402 w 1121369"/>
                <a:gd name="connsiteY20-118" fmla="*/ 325938 h 2086095"/>
                <a:gd name="connsiteX21-119" fmla="*/ 561273 w 1121369"/>
                <a:gd name="connsiteY21-120" fmla="*/ 294168 h 2086095"/>
                <a:gd name="connsiteX22-121" fmla="*/ 493615 w 1121369"/>
                <a:gd name="connsiteY22-122" fmla="*/ 327703 h 2086095"/>
                <a:gd name="connsiteX23-123" fmla="*/ 475376 w 1121369"/>
                <a:gd name="connsiteY23-124" fmla="*/ 470669 h 2086095"/>
                <a:gd name="connsiteX24-125" fmla="*/ 475376 w 1121369"/>
                <a:gd name="connsiteY24-126" fmla="*/ 627167 h 2086095"/>
                <a:gd name="connsiteX25-127" fmla="*/ 0 w 1121369"/>
                <a:gd name="connsiteY25-128" fmla="*/ 627167 h 2086095"/>
                <a:gd name="connsiteX26-129" fmla="*/ 0 w 1121369"/>
                <a:gd name="connsiteY26-130" fmla="*/ 464786 h 2086095"/>
                <a:gd name="connsiteX27-131" fmla="*/ 124728 w 1121369"/>
                <a:gd name="connsiteY27-132" fmla="*/ 95899 h 2086095"/>
                <a:gd name="connsiteX28-133" fmla="*/ 521266 w 1121369"/>
                <a:gd name="connsiteY28-134" fmla="*/ 0 h 2086095"/>
                <a:gd name="connsiteX29-135" fmla="*/ 982522 w 1121369"/>
                <a:gd name="connsiteY29-136" fmla="*/ 132872 h 2086095"/>
                <a:gd name="connsiteX30-137" fmla="*/ 1103719 w 1121369"/>
                <a:gd name="connsiteY30-138" fmla="*/ 502090 h 2086095"/>
                <a:gd name="connsiteX31-139" fmla="*/ 1060182 w 1121369"/>
                <a:gd name="connsiteY31-140" fmla="*/ 733150 h 2086095"/>
                <a:gd name="connsiteX32-141" fmla="*/ 907215 w 1121369"/>
                <a:gd name="connsiteY32-142" fmla="*/ 863089 h 2086095"/>
                <a:gd name="connsiteX33-143" fmla="*/ 1068419 w 1121369"/>
                <a:gd name="connsiteY33-144" fmla="*/ 982586 h 2086095"/>
                <a:gd name="connsiteX34-145" fmla="*/ 1121369 w 1121369"/>
                <a:gd name="connsiteY34-146" fmla="*/ 1371687 h 2086095"/>
                <a:gd name="connsiteX35-147" fmla="*/ 1069596 w 1121369"/>
                <a:gd name="connsiteY35-148" fmla="*/ 1724276 h 2086095"/>
                <a:gd name="connsiteX36-149" fmla="*/ 890742 w 1121369"/>
                <a:gd name="connsiteY36-150" fmla="*/ 1914998 h 2086095"/>
                <a:gd name="connsiteX37-151" fmla="*/ 670558 w 1121369"/>
                <a:gd name="connsiteY37-152" fmla="*/ 2086095 h 2086095"/>
                <a:gd name="connsiteX0-153" fmla="*/ 564803 w 1618734"/>
                <a:gd name="connsiteY0-154" fmla="*/ 1980340 h 1986950"/>
                <a:gd name="connsiteX1-155" fmla="*/ 210037 w 1618734"/>
                <a:gd name="connsiteY1-156" fmla="*/ 1904444 h 1986950"/>
                <a:gd name="connsiteX2-157" fmla="*/ 40595 w 1618734"/>
                <a:gd name="connsiteY2-158" fmla="*/ 1718530 h 1986950"/>
                <a:gd name="connsiteX3-159" fmla="*/ 0 w 1618734"/>
                <a:gd name="connsiteY3-160" fmla="*/ 1336700 h 1986950"/>
                <a:gd name="connsiteX4-161" fmla="*/ 0 w 1618734"/>
                <a:gd name="connsiteY4-162" fmla="*/ 1186086 h 1986950"/>
                <a:gd name="connsiteX5-163" fmla="*/ 475376 w 1618734"/>
                <a:gd name="connsiteY5-164" fmla="*/ 1186086 h 1986950"/>
                <a:gd name="connsiteX6-165" fmla="*/ 475376 w 1618734"/>
                <a:gd name="connsiteY6-166" fmla="*/ 1495551 h 1986950"/>
                <a:gd name="connsiteX7-167" fmla="*/ 490085 w 1618734"/>
                <a:gd name="connsiteY7-168" fmla="*/ 1652636 h 1986950"/>
                <a:gd name="connsiteX8-169" fmla="*/ 555390 w 1618734"/>
                <a:gd name="connsiteY8-170" fmla="*/ 1686172 h 1986950"/>
                <a:gd name="connsiteX9-171" fmla="*/ 628344 w 1618734"/>
                <a:gd name="connsiteY9-172" fmla="*/ 1643811 h 1986950"/>
                <a:gd name="connsiteX10-173" fmla="*/ 645994 w 1618734"/>
                <a:gd name="connsiteY10-174" fmla="*/ 1422597 h 1986950"/>
                <a:gd name="connsiteX11-175" fmla="*/ 645994 w 1618734"/>
                <a:gd name="connsiteY11-176" fmla="*/ 1290810 h 1986950"/>
                <a:gd name="connsiteX12-177" fmla="*/ 621284 w 1618734"/>
                <a:gd name="connsiteY12-178" fmla="*/ 1130782 h 1986950"/>
                <a:gd name="connsiteX13-179" fmla="*/ 548330 w 1618734"/>
                <a:gd name="connsiteY13-180" fmla="*/ 1064300 h 1986950"/>
                <a:gd name="connsiteX14-181" fmla="*/ 361239 w 1618734"/>
                <a:gd name="connsiteY14-182" fmla="*/ 1046062 h 1986950"/>
                <a:gd name="connsiteX15-183" fmla="*/ 361239 w 1618734"/>
                <a:gd name="connsiteY15-184" fmla="*/ 769544 h 1986950"/>
                <a:gd name="connsiteX16-185" fmla="*/ 570687 w 1618734"/>
                <a:gd name="connsiteY16-186" fmla="*/ 756600 h 1986950"/>
                <a:gd name="connsiteX17-187" fmla="*/ 628344 w 1618734"/>
                <a:gd name="connsiteY17-188" fmla="*/ 700120 h 1986950"/>
                <a:gd name="connsiteX18-189" fmla="*/ 645994 w 1618734"/>
                <a:gd name="connsiteY18-190" fmla="*/ 563626 h 1986950"/>
                <a:gd name="connsiteX19-191" fmla="*/ 645994 w 1618734"/>
                <a:gd name="connsiteY19-192" fmla="*/ 457726 h 1986950"/>
                <a:gd name="connsiteX20-193" fmla="*/ 625402 w 1618734"/>
                <a:gd name="connsiteY20-194" fmla="*/ 325938 h 1986950"/>
                <a:gd name="connsiteX21-195" fmla="*/ 561273 w 1618734"/>
                <a:gd name="connsiteY21-196" fmla="*/ 294168 h 1986950"/>
                <a:gd name="connsiteX22-197" fmla="*/ 493615 w 1618734"/>
                <a:gd name="connsiteY22-198" fmla="*/ 327703 h 1986950"/>
                <a:gd name="connsiteX23-199" fmla="*/ 475376 w 1618734"/>
                <a:gd name="connsiteY23-200" fmla="*/ 470669 h 1986950"/>
                <a:gd name="connsiteX24-201" fmla="*/ 475376 w 1618734"/>
                <a:gd name="connsiteY24-202" fmla="*/ 627167 h 1986950"/>
                <a:gd name="connsiteX25-203" fmla="*/ 0 w 1618734"/>
                <a:gd name="connsiteY25-204" fmla="*/ 627167 h 1986950"/>
                <a:gd name="connsiteX26-205" fmla="*/ 0 w 1618734"/>
                <a:gd name="connsiteY26-206" fmla="*/ 464786 h 1986950"/>
                <a:gd name="connsiteX27-207" fmla="*/ 124728 w 1618734"/>
                <a:gd name="connsiteY27-208" fmla="*/ 95899 h 1986950"/>
                <a:gd name="connsiteX28-209" fmla="*/ 521266 w 1618734"/>
                <a:gd name="connsiteY28-210" fmla="*/ 0 h 1986950"/>
                <a:gd name="connsiteX29-211" fmla="*/ 982522 w 1618734"/>
                <a:gd name="connsiteY29-212" fmla="*/ 132872 h 1986950"/>
                <a:gd name="connsiteX30-213" fmla="*/ 1103719 w 1618734"/>
                <a:gd name="connsiteY30-214" fmla="*/ 502090 h 1986950"/>
                <a:gd name="connsiteX31-215" fmla="*/ 1060182 w 1618734"/>
                <a:gd name="connsiteY31-216" fmla="*/ 733150 h 1986950"/>
                <a:gd name="connsiteX32-217" fmla="*/ 907215 w 1618734"/>
                <a:gd name="connsiteY32-218" fmla="*/ 863089 h 1986950"/>
                <a:gd name="connsiteX33-219" fmla="*/ 1068419 w 1618734"/>
                <a:gd name="connsiteY33-220" fmla="*/ 982586 h 1986950"/>
                <a:gd name="connsiteX34-221" fmla="*/ 1121369 w 1618734"/>
                <a:gd name="connsiteY34-222" fmla="*/ 1371687 h 1986950"/>
                <a:gd name="connsiteX35-223" fmla="*/ 1069596 w 1618734"/>
                <a:gd name="connsiteY35-224" fmla="*/ 1724276 h 1986950"/>
                <a:gd name="connsiteX36-225" fmla="*/ 890742 w 1618734"/>
                <a:gd name="connsiteY36-226" fmla="*/ 1914998 h 1986950"/>
                <a:gd name="connsiteX37-227" fmla="*/ 1617943 w 1618734"/>
                <a:gd name="connsiteY37-228" fmla="*/ 1986950 h 1986950"/>
                <a:gd name="connsiteX0-229" fmla="*/ 564803 w 1617943"/>
                <a:gd name="connsiteY0-230" fmla="*/ 1980340 h 1986950"/>
                <a:gd name="connsiteX1-231" fmla="*/ 210037 w 1617943"/>
                <a:gd name="connsiteY1-232" fmla="*/ 1904444 h 1986950"/>
                <a:gd name="connsiteX2-233" fmla="*/ 40595 w 1617943"/>
                <a:gd name="connsiteY2-234" fmla="*/ 1718530 h 1986950"/>
                <a:gd name="connsiteX3-235" fmla="*/ 0 w 1617943"/>
                <a:gd name="connsiteY3-236" fmla="*/ 1336700 h 1986950"/>
                <a:gd name="connsiteX4-237" fmla="*/ 0 w 1617943"/>
                <a:gd name="connsiteY4-238" fmla="*/ 1186086 h 1986950"/>
                <a:gd name="connsiteX5-239" fmla="*/ 475376 w 1617943"/>
                <a:gd name="connsiteY5-240" fmla="*/ 1186086 h 1986950"/>
                <a:gd name="connsiteX6-241" fmla="*/ 475376 w 1617943"/>
                <a:gd name="connsiteY6-242" fmla="*/ 1495551 h 1986950"/>
                <a:gd name="connsiteX7-243" fmla="*/ 490085 w 1617943"/>
                <a:gd name="connsiteY7-244" fmla="*/ 1652636 h 1986950"/>
                <a:gd name="connsiteX8-245" fmla="*/ 555390 w 1617943"/>
                <a:gd name="connsiteY8-246" fmla="*/ 1686172 h 1986950"/>
                <a:gd name="connsiteX9-247" fmla="*/ 628344 w 1617943"/>
                <a:gd name="connsiteY9-248" fmla="*/ 1643811 h 1986950"/>
                <a:gd name="connsiteX10-249" fmla="*/ 645994 w 1617943"/>
                <a:gd name="connsiteY10-250" fmla="*/ 1422597 h 1986950"/>
                <a:gd name="connsiteX11-251" fmla="*/ 645994 w 1617943"/>
                <a:gd name="connsiteY11-252" fmla="*/ 1290810 h 1986950"/>
                <a:gd name="connsiteX12-253" fmla="*/ 621284 w 1617943"/>
                <a:gd name="connsiteY12-254" fmla="*/ 1130782 h 1986950"/>
                <a:gd name="connsiteX13-255" fmla="*/ 548330 w 1617943"/>
                <a:gd name="connsiteY13-256" fmla="*/ 1064300 h 1986950"/>
                <a:gd name="connsiteX14-257" fmla="*/ 361239 w 1617943"/>
                <a:gd name="connsiteY14-258" fmla="*/ 1046062 h 1986950"/>
                <a:gd name="connsiteX15-259" fmla="*/ 361239 w 1617943"/>
                <a:gd name="connsiteY15-260" fmla="*/ 769544 h 1986950"/>
                <a:gd name="connsiteX16-261" fmla="*/ 570687 w 1617943"/>
                <a:gd name="connsiteY16-262" fmla="*/ 756600 h 1986950"/>
                <a:gd name="connsiteX17-263" fmla="*/ 628344 w 1617943"/>
                <a:gd name="connsiteY17-264" fmla="*/ 700120 h 1986950"/>
                <a:gd name="connsiteX18-265" fmla="*/ 645994 w 1617943"/>
                <a:gd name="connsiteY18-266" fmla="*/ 563626 h 1986950"/>
                <a:gd name="connsiteX19-267" fmla="*/ 645994 w 1617943"/>
                <a:gd name="connsiteY19-268" fmla="*/ 457726 h 1986950"/>
                <a:gd name="connsiteX20-269" fmla="*/ 625402 w 1617943"/>
                <a:gd name="connsiteY20-270" fmla="*/ 325938 h 1986950"/>
                <a:gd name="connsiteX21-271" fmla="*/ 561273 w 1617943"/>
                <a:gd name="connsiteY21-272" fmla="*/ 294168 h 1986950"/>
                <a:gd name="connsiteX22-273" fmla="*/ 493615 w 1617943"/>
                <a:gd name="connsiteY22-274" fmla="*/ 327703 h 1986950"/>
                <a:gd name="connsiteX23-275" fmla="*/ 475376 w 1617943"/>
                <a:gd name="connsiteY23-276" fmla="*/ 470669 h 1986950"/>
                <a:gd name="connsiteX24-277" fmla="*/ 475376 w 1617943"/>
                <a:gd name="connsiteY24-278" fmla="*/ 627167 h 1986950"/>
                <a:gd name="connsiteX25-279" fmla="*/ 0 w 1617943"/>
                <a:gd name="connsiteY25-280" fmla="*/ 627167 h 1986950"/>
                <a:gd name="connsiteX26-281" fmla="*/ 0 w 1617943"/>
                <a:gd name="connsiteY26-282" fmla="*/ 464786 h 1986950"/>
                <a:gd name="connsiteX27-283" fmla="*/ 124728 w 1617943"/>
                <a:gd name="connsiteY27-284" fmla="*/ 95899 h 1986950"/>
                <a:gd name="connsiteX28-285" fmla="*/ 521266 w 1617943"/>
                <a:gd name="connsiteY28-286" fmla="*/ 0 h 1986950"/>
                <a:gd name="connsiteX29-287" fmla="*/ 982522 w 1617943"/>
                <a:gd name="connsiteY29-288" fmla="*/ 132872 h 1986950"/>
                <a:gd name="connsiteX30-289" fmla="*/ 1103719 w 1617943"/>
                <a:gd name="connsiteY30-290" fmla="*/ 502090 h 1986950"/>
                <a:gd name="connsiteX31-291" fmla="*/ 1060182 w 1617943"/>
                <a:gd name="connsiteY31-292" fmla="*/ 733150 h 1986950"/>
                <a:gd name="connsiteX32-293" fmla="*/ 907215 w 1617943"/>
                <a:gd name="connsiteY32-294" fmla="*/ 863089 h 1986950"/>
                <a:gd name="connsiteX33-295" fmla="*/ 1068419 w 1617943"/>
                <a:gd name="connsiteY33-296" fmla="*/ 982586 h 1986950"/>
                <a:gd name="connsiteX34-297" fmla="*/ 1121369 w 1617943"/>
                <a:gd name="connsiteY34-298" fmla="*/ 1371687 h 1986950"/>
                <a:gd name="connsiteX35-299" fmla="*/ 1069596 w 1617943"/>
                <a:gd name="connsiteY35-300" fmla="*/ 1724276 h 1986950"/>
                <a:gd name="connsiteX36-301" fmla="*/ 890742 w 1617943"/>
                <a:gd name="connsiteY36-302" fmla="*/ 1914998 h 1986950"/>
                <a:gd name="connsiteX37-303" fmla="*/ 1617943 w 1617943"/>
                <a:gd name="connsiteY37-304" fmla="*/ 1986950 h 1986950"/>
                <a:gd name="connsiteX0-305" fmla="*/ 564803 w 1656500"/>
                <a:gd name="connsiteY0-306" fmla="*/ 1980340 h 1980340"/>
                <a:gd name="connsiteX1-307" fmla="*/ 210037 w 1656500"/>
                <a:gd name="connsiteY1-308" fmla="*/ 1904444 h 1980340"/>
                <a:gd name="connsiteX2-309" fmla="*/ 40595 w 1656500"/>
                <a:gd name="connsiteY2-310" fmla="*/ 1718530 h 1980340"/>
                <a:gd name="connsiteX3-311" fmla="*/ 0 w 1656500"/>
                <a:gd name="connsiteY3-312" fmla="*/ 1336700 h 1980340"/>
                <a:gd name="connsiteX4-313" fmla="*/ 0 w 1656500"/>
                <a:gd name="connsiteY4-314" fmla="*/ 1186086 h 1980340"/>
                <a:gd name="connsiteX5-315" fmla="*/ 475376 w 1656500"/>
                <a:gd name="connsiteY5-316" fmla="*/ 1186086 h 1980340"/>
                <a:gd name="connsiteX6-317" fmla="*/ 475376 w 1656500"/>
                <a:gd name="connsiteY6-318" fmla="*/ 1495551 h 1980340"/>
                <a:gd name="connsiteX7-319" fmla="*/ 490085 w 1656500"/>
                <a:gd name="connsiteY7-320" fmla="*/ 1652636 h 1980340"/>
                <a:gd name="connsiteX8-321" fmla="*/ 555390 w 1656500"/>
                <a:gd name="connsiteY8-322" fmla="*/ 1686172 h 1980340"/>
                <a:gd name="connsiteX9-323" fmla="*/ 628344 w 1656500"/>
                <a:gd name="connsiteY9-324" fmla="*/ 1643811 h 1980340"/>
                <a:gd name="connsiteX10-325" fmla="*/ 645994 w 1656500"/>
                <a:gd name="connsiteY10-326" fmla="*/ 1422597 h 1980340"/>
                <a:gd name="connsiteX11-327" fmla="*/ 645994 w 1656500"/>
                <a:gd name="connsiteY11-328" fmla="*/ 1290810 h 1980340"/>
                <a:gd name="connsiteX12-329" fmla="*/ 621284 w 1656500"/>
                <a:gd name="connsiteY12-330" fmla="*/ 1130782 h 1980340"/>
                <a:gd name="connsiteX13-331" fmla="*/ 548330 w 1656500"/>
                <a:gd name="connsiteY13-332" fmla="*/ 1064300 h 1980340"/>
                <a:gd name="connsiteX14-333" fmla="*/ 361239 w 1656500"/>
                <a:gd name="connsiteY14-334" fmla="*/ 1046062 h 1980340"/>
                <a:gd name="connsiteX15-335" fmla="*/ 361239 w 1656500"/>
                <a:gd name="connsiteY15-336" fmla="*/ 769544 h 1980340"/>
                <a:gd name="connsiteX16-337" fmla="*/ 570687 w 1656500"/>
                <a:gd name="connsiteY16-338" fmla="*/ 756600 h 1980340"/>
                <a:gd name="connsiteX17-339" fmla="*/ 628344 w 1656500"/>
                <a:gd name="connsiteY17-340" fmla="*/ 700120 h 1980340"/>
                <a:gd name="connsiteX18-341" fmla="*/ 645994 w 1656500"/>
                <a:gd name="connsiteY18-342" fmla="*/ 563626 h 1980340"/>
                <a:gd name="connsiteX19-343" fmla="*/ 645994 w 1656500"/>
                <a:gd name="connsiteY19-344" fmla="*/ 457726 h 1980340"/>
                <a:gd name="connsiteX20-345" fmla="*/ 625402 w 1656500"/>
                <a:gd name="connsiteY20-346" fmla="*/ 325938 h 1980340"/>
                <a:gd name="connsiteX21-347" fmla="*/ 561273 w 1656500"/>
                <a:gd name="connsiteY21-348" fmla="*/ 294168 h 1980340"/>
                <a:gd name="connsiteX22-349" fmla="*/ 493615 w 1656500"/>
                <a:gd name="connsiteY22-350" fmla="*/ 327703 h 1980340"/>
                <a:gd name="connsiteX23-351" fmla="*/ 475376 w 1656500"/>
                <a:gd name="connsiteY23-352" fmla="*/ 470669 h 1980340"/>
                <a:gd name="connsiteX24-353" fmla="*/ 475376 w 1656500"/>
                <a:gd name="connsiteY24-354" fmla="*/ 627167 h 1980340"/>
                <a:gd name="connsiteX25-355" fmla="*/ 0 w 1656500"/>
                <a:gd name="connsiteY25-356" fmla="*/ 627167 h 1980340"/>
                <a:gd name="connsiteX26-357" fmla="*/ 0 w 1656500"/>
                <a:gd name="connsiteY26-358" fmla="*/ 464786 h 1980340"/>
                <a:gd name="connsiteX27-359" fmla="*/ 124728 w 1656500"/>
                <a:gd name="connsiteY27-360" fmla="*/ 95899 h 1980340"/>
                <a:gd name="connsiteX28-361" fmla="*/ 521266 w 1656500"/>
                <a:gd name="connsiteY28-362" fmla="*/ 0 h 1980340"/>
                <a:gd name="connsiteX29-363" fmla="*/ 982522 w 1656500"/>
                <a:gd name="connsiteY29-364" fmla="*/ 132872 h 1980340"/>
                <a:gd name="connsiteX30-365" fmla="*/ 1103719 w 1656500"/>
                <a:gd name="connsiteY30-366" fmla="*/ 502090 h 1980340"/>
                <a:gd name="connsiteX31-367" fmla="*/ 1060182 w 1656500"/>
                <a:gd name="connsiteY31-368" fmla="*/ 733150 h 1980340"/>
                <a:gd name="connsiteX32-369" fmla="*/ 907215 w 1656500"/>
                <a:gd name="connsiteY32-370" fmla="*/ 863089 h 1980340"/>
                <a:gd name="connsiteX33-371" fmla="*/ 1068419 w 1656500"/>
                <a:gd name="connsiteY33-372" fmla="*/ 982586 h 1980340"/>
                <a:gd name="connsiteX34-373" fmla="*/ 1121369 w 1656500"/>
                <a:gd name="connsiteY34-374" fmla="*/ 1371687 h 1980340"/>
                <a:gd name="connsiteX35-375" fmla="*/ 1069596 w 1656500"/>
                <a:gd name="connsiteY35-376" fmla="*/ 1724276 h 1980340"/>
                <a:gd name="connsiteX36-377" fmla="*/ 890742 w 1656500"/>
                <a:gd name="connsiteY36-378" fmla="*/ 1914998 h 1980340"/>
                <a:gd name="connsiteX37-379" fmla="*/ 1656500 w 1656500"/>
                <a:gd name="connsiteY37-380" fmla="*/ 1926362 h 1980340"/>
                <a:gd name="connsiteX0-381" fmla="*/ 564803 w 1656500"/>
                <a:gd name="connsiteY0-382" fmla="*/ 1980340 h 1980340"/>
                <a:gd name="connsiteX1-383" fmla="*/ 210037 w 1656500"/>
                <a:gd name="connsiteY1-384" fmla="*/ 1904444 h 1980340"/>
                <a:gd name="connsiteX2-385" fmla="*/ 40595 w 1656500"/>
                <a:gd name="connsiteY2-386" fmla="*/ 1718530 h 1980340"/>
                <a:gd name="connsiteX3-387" fmla="*/ 0 w 1656500"/>
                <a:gd name="connsiteY3-388" fmla="*/ 1336700 h 1980340"/>
                <a:gd name="connsiteX4-389" fmla="*/ 0 w 1656500"/>
                <a:gd name="connsiteY4-390" fmla="*/ 1186086 h 1980340"/>
                <a:gd name="connsiteX5-391" fmla="*/ 475376 w 1656500"/>
                <a:gd name="connsiteY5-392" fmla="*/ 1186086 h 1980340"/>
                <a:gd name="connsiteX6-393" fmla="*/ 475376 w 1656500"/>
                <a:gd name="connsiteY6-394" fmla="*/ 1495551 h 1980340"/>
                <a:gd name="connsiteX7-395" fmla="*/ 490085 w 1656500"/>
                <a:gd name="connsiteY7-396" fmla="*/ 1652636 h 1980340"/>
                <a:gd name="connsiteX8-397" fmla="*/ 555390 w 1656500"/>
                <a:gd name="connsiteY8-398" fmla="*/ 1686172 h 1980340"/>
                <a:gd name="connsiteX9-399" fmla="*/ 628344 w 1656500"/>
                <a:gd name="connsiteY9-400" fmla="*/ 1643811 h 1980340"/>
                <a:gd name="connsiteX10-401" fmla="*/ 645994 w 1656500"/>
                <a:gd name="connsiteY10-402" fmla="*/ 1422597 h 1980340"/>
                <a:gd name="connsiteX11-403" fmla="*/ 645994 w 1656500"/>
                <a:gd name="connsiteY11-404" fmla="*/ 1290810 h 1980340"/>
                <a:gd name="connsiteX12-405" fmla="*/ 621284 w 1656500"/>
                <a:gd name="connsiteY12-406" fmla="*/ 1130782 h 1980340"/>
                <a:gd name="connsiteX13-407" fmla="*/ 548330 w 1656500"/>
                <a:gd name="connsiteY13-408" fmla="*/ 1064300 h 1980340"/>
                <a:gd name="connsiteX14-409" fmla="*/ 361239 w 1656500"/>
                <a:gd name="connsiteY14-410" fmla="*/ 1046062 h 1980340"/>
                <a:gd name="connsiteX15-411" fmla="*/ 361239 w 1656500"/>
                <a:gd name="connsiteY15-412" fmla="*/ 769544 h 1980340"/>
                <a:gd name="connsiteX16-413" fmla="*/ 570687 w 1656500"/>
                <a:gd name="connsiteY16-414" fmla="*/ 756600 h 1980340"/>
                <a:gd name="connsiteX17-415" fmla="*/ 628344 w 1656500"/>
                <a:gd name="connsiteY17-416" fmla="*/ 700120 h 1980340"/>
                <a:gd name="connsiteX18-417" fmla="*/ 645994 w 1656500"/>
                <a:gd name="connsiteY18-418" fmla="*/ 563626 h 1980340"/>
                <a:gd name="connsiteX19-419" fmla="*/ 645994 w 1656500"/>
                <a:gd name="connsiteY19-420" fmla="*/ 457726 h 1980340"/>
                <a:gd name="connsiteX20-421" fmla="*/ 625402 w 1656500"/>
                <a:gd name="connsiteY20-422" fmla="*/ 325938 h 1980340"/>
                <a:gd name="connsiteX21-423" fmla="*/ 561273 w 1656500"/>
                <a:gd name="connsiteY21-424" fmla="*/ 294168 h 1980340"/>
                <a:gd name="connsiteX22-425" fmla="*/ 493615 w 1656500"/>
                <a:gd name="connsiteY22-426" fmla="*/ 327703 h 1980340"/>
                <a:gd name="connsiteX23-427" fmla="*/ 475376 w 1656500"/>
                <a:gd name="connsiteY23-428" fmla="*/ 470669 h 1980340"/>
                <a:gd name="connsiteX24-429" fmla="*/ 475376 w 1656500"/>
                <a:gd name="connsiteY24-430" fmla="*/ 627167 h 1980340"/>
                <a:gd name="connsiteX25-431" fmla="*/ 0 w 1656500"/>
                <a:gd name="connsiteY25-432" fmla="*/ 627167 h 1980340"/>
                <a:gd name="connsiteX26-433" fmla="*/ 0 w 1656500"/>
                <a:gd name="connsiteY26-434" fmla="*/ 464786 h 1980340"/>
                <a:gd name="connsiteX27-435" fmla="*/ 124728 w 1656500"/>
                <a:gd name="connsiteY27-436" fmla="*/ 95899 h 1980340"/>
                <a:gd name="connsiteX28-437" fmla="*/ 521266 w 1656500"/>
                <a:gd name="connsiteY28-438" fmla="*/ 0 h 1980340"/>
                <a:gd name="connsiteX29-439" fmla="*/ 982522 w 1656500"/>
                <a:gd name="connsiteY29-440" fmla="*/ 132872 h 1980340"/>
                <a:gd name="connsiteX30-441" fmla="*/ 1103719 w 1656500"/>
                <a:gd name="connsiteY30-442" fmla="*/ 502090 h 1980340"/>
                <a:gd name="connsiteX31-443" fmla="*/ 1060182 w 1656500"/>
                <a:gd name="connsiteY31-444" fmla="*/ 733150 h 1980340"/>
                <a:gd name="connsiteX32-445" fmla="*/ 907215 w 1656500"/>
                <a:gd name="connsiteY32-446" fmla="*/ 863089 h 1980340"/>
                <a:gd name="connsiteX33-447" fmla="*/ 1068419 w 1656500"/>
                <a:gd name="connsiteY33-448" fmla="*/ 982586 h 1980340"/>
                <a:gd name="connsiteX34-449" fmla="*/ 1121369 w 1656500"/>
                <a:gd name="connsiteY34-450" fmla="*/ 1371687 h 1980340"/>
                <a:gd name="connsiteX35-451" fmla="*/ 1069596 w 1656500"/>
                <a:gd name="connsiteY35-452" fmla="*/ 1724276 h 1980340"/>
                <a:gd name="connsiteX36-453" fmla="*/ 890742 w 1656500"/>
                <a:gd name="connsiteY36-454" fmla="*/ 1914998 h 1980340"/>
                <a:gd name="connsiteX37-455" fmla="*/ 1656500 w 1656500"/>
                <a:gd name="connsiteY37-456" fmla="*/ 1926362 h 1980340"/>
                <a:gd name="connsiteX0-457" fmla="*/ 564803 w 1684040"/>
                <a:gd name="connsiteY0-458" fmla="*/ 1980340 h 1980340"/>
                <a:gd name="connsiteX1-459" fmla="*/ 210037 w 1684040"/>
                <a:gd name="connsiteY1-460" fmla="*/ 1904444 h 1980340"/>
                <a:gd name="connsiteX2-461" fmla="*/ 40595 w 1684040"/>
                <a:gd name="connsiteY2-462" fmla="*/ 1718530 h 1980340"/>
                <a:gd name="connsiteX3-463" fmla="*/ 0 w 1684040"/>
                <a:gd name="connsiteY3-464" fmla="*/ 1336700 h 1980340"/>
                <a:gd name="connsiteX4-465" fmla="*/ 0 w 1684040"/>
                <a:gd name="connsiteY4-466" fmla="*/ 1186086 h 1980340"/>
                <a:gd name="connsiteX5-467" fmla="*/ 475376 w 1684040"/>
                <a:gd name="connsiteY5-468" fmla="*/ 1186086 h 1980340"/>
                <a:gd name="connsiteX6-469" fmla="*/ 475376 w 1684040"/>
                <a:gd name="connsiteY6-470" fmla="*/ 1495551 h 1980340"/>
                <a:gd name="connsiteX7-471" fmla="*/ 490085 w 1684040"/>
                <a:gd name="connsiteY7-472" fmla="*/ 1652636 h 1980340"/>
                <a:gd name="connsiteX8-473" fmla="*/ 555390 w 1684040"/>
                <a:gd name="connsiteY8-474" fmla="*/ 1686172 h 1980340"/>
                <a:gd name="connsiteX9-475" fmla="*/ 628344 w 1684040"/>
                <a:gd name="connsiteY9-476" fmla="*/ 1643811 h 1980340"/>
                <a:gd name="connsiteX10-477" fmla="*/ 645994 w 1684040"/>
                <a:gd name="connsiteY10-478" fmla="*/ 1422597 h 1980340"/>
                <a:gd name="connsiteX11-479" fmla="*/ 645994 w 1684040"/>
                <a:gd name="connsiteY11-480" fmla="*/ 1290810 h 1980340"/>
                <a:gd name="connsiteX12-481" fmla="*/ 621284 w 1684040"/>
                <a:gd name="connsiteY12-482" fmla="*/ 1130782 h 1980340"/>
                <a:gd name="connsiteX13-483" fmla="*/ 548330 w 1684040"/>
                <a:gd name="connsiteY13-484" fmla="*/ 1064300 h 1980340"/>
                <a:gd name="connsiteX14-485" fmla="*/ 361239 w 1684040"/>
                <a:gd name="connsiteY14-486" fmla="*/ 1046062 h 1980340"/>
                <a:gd name="connsiteX15-487" fmla="*/ 361239 w 1684040"/>
                <a:gd name="connsiteY15-488" fmla="*/ 769544 h 1980340"/>
                <a:gd name="connsiteX16-489" fmla="*/ 570687 w 1684040"/>
                <a:gd name="connsiteY16-490" fmla="*/ 756600 h 1980340"/>
                <a:gd name="connsiteX17-491" fmla="*/ 628344 w 1684040"/>
                <a:gd name="connsiteY17-492" fmla="*/ 700120 h 1980340"/>
                <a:gd name="connsiteX18-493" fmla="*/ 645994 w 1684040"/>
                <a:gd name="connsiteY18-494" fmla="*/ 563626 h 1980340"/>
                <a:gd name="connsiteX19-495" fmla="*/ 645994 w 1684040"/>
                <a:gd name="connsiteY19-496" fmla="*/ 457726 h 1980340"/>
                <a:gd name="connsiteX20-497" fmla="*/ 625402 w 1684040"/>
                <a:gd name="connsiteY20-498" fmla="*/ 325938 h 1980340"/>
                <a:gd name="connsiteX21-499" fmla="*/ 561273 w 1684040"/>
                <a:gd name="connsiteY21-500" fmla="*/ 294168 h 1980340"/>
                <a:gd name="connsiteX22-501" fmla="*/ 493615 w 1684040"/>
                <a:gd name="connsiteY22-502" fmla="*/ 327703 h 1980340"/>
                <a:gd name="connsiteX23-503" fmla="*/ 475376 w 1684040"/>
                <a:gd name="connsiteY23-504" fmla="*/ 470669 h 1980340"/>
                <a:gd name="connsiteX24-505" fmla="*/ 475376 w 1684040"/>
                <a:gd name="connsiteY24-506" fmla="*/ 627167 h 1980340"/>
                <a:gd name="connsiteX25-507" fmla="*/ 0 w 1684040"/>
                <a:gd name="connsiteY25-508" fmla="*/ 627167 h 1980340"/>
                <a:gd name="connsiteX26-509" fmla="*/ 0 w 1684040"/>
                <a:gd name="connsiteY26-510" fmla="*/ 464786 h 1980340"/>
                <a:gd name="connsiteX27-511" fmla="*/ 124728 w 1684040"/>
                <a:gd name="connsiteY27-512" fmla="*/ 95899 h 1980340"/>
                <a:gd name="connsiteX28-513" fmla="*/ 521266 w 1684040"/>
                <a:gd name="connsiteY28-514" fmla="*/ 0 h 1980340"/>
                <a:gd name="connsiteX29-515" fmla="*/ 982522 w 1684040"/>
                <a:gd name="connsiteY29-516" fmla="*/ 132872 h 1980340"/>
                <a:gd name="connsiteX30-517" fmla="*/ 1103719 w 1684040"/>
                <a:gd name="connsiteY30-518" fmla="*/ 502090 h 1980340"/>
                <a:gd name="connsiteX31-519" fmla="*/ 1060182 w 1684040"/>
                <a:gd name="connsiteY31-520" fmla="*/ 733150 h 1980340"/>
                <a:gd name="connsiteX32-521" fmla="*/ 907215 w 1684040"/>
                <a:gd name="connsiteY32-522" fmla="*/ 863089 h 1980340"/>
                <a:gd name="connsiteX33-523" fmla="*/ 1068419 w 1684040"/>
                <a:gd name="connsiteY33-524" fmla="*/ 982586 h 1980340"/>
                <a:gd name="connsiteX34-525" fmla="*/ 1121369 w 1684040"/>
                <a:gd name="connsiteY34-526" fmla="*/ 1371687 h 1980340"/>
                <a:gd name="connsiteX35-527" fmla="*/ 1069596 w 1684040"/>
                <a:gd name="connsiteY35-528" fmla="*/ 1724276 h 1980340"/>
                <a:gd name="connsiteX36-529" fmla="*/ 890742 w 1684040"/>
                <a:gd name="connsiteY36-530" fmla="*/ 1914998 h 1980340"/>
                <a:gd name="connsiteX37-531" fmla="*/ 1684040 w 1684040"/>
                <a:gd name="connsiteY37-532" fmla="*/ 1948394 h 1980340"/>
                <a:gd name="connsiteX0-533" fmla="*/ 21144 w 2440282"/>
                <a:gd name="connsiteY0-534" fmla="*/ 1952799 h 1952799"/>
                <a:gd name="connsiteX1-535" fmla="*/ 966279 w 2440282"/>
                <a:gd name="connsiteY1-536" fmla="*/ 1904444 h 1952799"/>
                <a:gd name="connsiteX2-537" fmla="*/ 796837 w 2440282"/>
                <a:gd name="connsiteY2-538" fmla="*/ 1718530 h 1952799"/>
                <a:gd name="connsiteX3-539" fmla="*/ 756242 w 2440282"/>
                <a:gd name="connsiteY3-540" fmla="*/ 1336700 h 1952799"/>
                <a:gd name="connsiteX4-541" fmla="*/ 756242 w 2440282"/>
                <a:gd name="connsiteY4-542" fmla="*/ 1186086 h 1952799"/>
                <a:gd name="connsiteX5-543" fmla="*/ 1231618 w 2440282"/>
                <a:gd name="connsiteY5-544" fmla="*/ 1186086 h 1952799"/>
                <a:gd name="connsiteX6-545" fmla="*/ 1231618 w 2440282"/>
                <a:gd name="connsiteY6-546" fmla="*/ 1495551 h 1952799"/>
                <a:gd name="connsiteX7-547" fmla="*/ 1246327 w 2440282"/>
                <a:gd name="connsiteY7-548" fmla="*/ 1652636 h 1952799"/>
                <a:gd name="connsiteX8-549" fmla="*/ 1311632 w 2440282"/>
                <a:gd name="connsiteY8-550" fmla="*/ 1686172 h 1952799"/>
                <a:gd name="connsiteX9-551" fmla="*/ 1384586 w 2440282"/>
                <a:gd name="connsiteY9-552" fmla="*/ 1643811 h 1952799"/>
                <a:gd name="connsiteX10-553" fmla="*/ 1402236 w 2440282"/>
                <a:gd name="connsiteY10-554" fmla="*/ 1422597 h 1952799"/>
                <a:gd name="connsiteX11-555" fmla="*/ 1402236 w 2440282"/>
                <a:gd name="connsiteY11-556" fmla="*/ 1290810 h 1952799"/>
                <a:gd name="connsiteX12-557" fmla="*/ 1377526 w 2440282"/>
                <a:gd name="connsiteY12-558" fmla="*/ 1130782 h 1952799"/>
                <a:gd name="connsiteX13-559" fmla="*/ 1304572 w 2440282"/>
                <a:gd name="connsiteY13-560" fmla="*/ 1064300 h 1952799"/>
                <a:gd name="connsiteX14-561" fmla="*/ 1117481 w 2440282"/>
                <a:gd name="connsiteY14-562" fmla="*/ 1046062 h 1952799"/>
                <a:gd name="connsiteX15-563" fmla="*/ 1117481 w 2440282"/>
                <a:gd name="connsiteY15-564" fmla="*/ 769544 h 1952799"/>
                <a:gd name="connsiteX16-565" fmla="*/ 1326929 w 2440282"/>
                <a:gd name="connsiteY16-566" fmla="*/ 756600 h 1952799"/>
                <a:gd name="connsiteX17-567" fmla="*/ 1384586 w 2440282"/>
                <a:gd name="connsiteY17-568" fmla="*/ 700120 h 1952799"/>
                <a:gd name="connsiteX18-569" fmla="*/ 1402236 w 2440282"/>
                <a:gd name="connsiteY18-570" fmla="*/ 563626 h 1952799"/>
                <a:gd name="connsiteX19-571" fmla="*/ 1402236 w 2440282"/>
                <a:gd name="connsiteY19-572" fmla="*/ 457726 h 1952799"/>
                <a:gd name="connsiteX20-573" fmla="*/ 1381644 w 2440282"/>
                <a:gd name="connsiteY20-574" fmla="*/ 325938 h 1952799"/>
                <a:gd name="connsiteX21-575" fmla="*/ 1317515 w 2440282"/>
                <a:gd name="connsiteY21-576" fmla="*/ 294168 h 1952799"/>
                <a:gd name="connsiteX22-577" fmla="*/ 1249857 w 2440282"/>
                <a:gd name="connsiteY22-578" fmla="*/ 327703 h 1952799"/>
                <a:gd name="connsiteX23-579" fmla="*/ 1231618 w 2440282"/>
                <a:gd name="connsiteY23-580" fmla="*/ 470669 h 1952799"/>
                <a:gd name="connsiteX24-581" fmla="*/ 1231618 w 2440282"/>
                <a:gd name="connsiteY24-582" fmla="*/ 627167 h 1952799"/>
                <a:gd name="connsiteX25-583" fmla="*/ 756242 w 2440282"/>
                <a:gd name="connsiteY25-584" fmla="*/ 627167 h 1952799"/>
                <a:gd name="connsiteX26-585" fmla="*/ 756242 w 2440282"/>
                <a:gd name="connsiteY26-586" fmla="*/ 464786 h 1952799"/>
                <a:gd name="connsiteX27-587" fmla="*/ 880970 w 2440282"/>
                <a:gd name="connsiteY27-588" fmla="*/ 95899 h 1952799"/>
                <a:gd name="connsiteX28-589" fmla="*/ 1277508 w 2440282"/>
                <a:gd name="connsiteY28-590" fmla="*/ 0 h 1952799"/>
                <a:gd name="connsiteX29-591" fmla="*/ 1738764 w 2440282"/>
                <a:gd name="connsiteY29-592" fmla="*/ 132872 h 1952799"/>
                <a:gd name="connsiteX30-593" fmla="*/ 1859961 w 2440282"/>
                <a:gd name="connsiteY30-594" fmla="*/ 502090 h 1952799"/>
                <a:gd name="connsiteX31-595" fmla="*/ 1816424 w 2440282"/>
                <a:gd name="connsiteY31-596" fmla="*/ 733150 h 1952799"/>
                <a:gd name="connsiteX32-597" fmla="*/ 1663457 w 2440282"/>
                <a:gd name="connsiteY32-598" fmla="*/ 863089 h 1952799"/>
                <a:gd name="connsiteX33-599" fmla="*/ 1824661 w 2440282"/>
                <a:gd name="connsiteY33-600" fmla="*/ 982586 h 1952799"/>
                <a:gd name="connsiteX34-601" fmla="*/ 1877611 w 2440282"/>
                <a:gd name="connsiteY34-602" fmla="*/ 1371687 h 1952799"/>
                <a:gd name="connsiteX35-603" fmla="*/ 1825838 w 2440282"/>
                <a:gd name="connsiteY35-604" fmla="*/ 1724276 h 1952799"/>
                <a:gd name="connsiteX36-605" fmla="*/ 1646984 w 2440282"/>
                <a:gd name="connsiteY36-606" fmla="*/ 1914998 h 1952799"/>
                <a:gd name="connsiteX37-607" fmla="*/ 2440282 w 2440282"/>
                <a:gd name="connsiteY37-608" fmla="*/ 1948394 h 1952799"/>
                <a:gd name="connsiteX0-609" fmla="*/ 0 w 2419138"/>
                <a:gd name="connsiteY0-610" fmla="*/ 1952799 h 1952799"/>
                <a:gd name="connsiteX1-611" fmla="*/ 945135 w 2419138"/>
                <a:gd name="connsiteY1-612" fmla="*/ 1904444 h 1952799"/>
                <a:gd name="connsiteX2-613" fmla="*/ 775693 w 2419138"/>
                <a:gd name="connsiteY2-614" fmla="*/ 1718530 h 1952799"/>
                <a:gd name="connsiteX3-615" fmla="*/ 735098 w 2419138"/>
                <a:gd name="connsiteY3-616" fmla="*/ 1336700 h 1952799"/>
                <a:gd name="connsiteX4-617" fmla="*/ 735098 w 2419138"/>
                <a:gd name="connsiteY4-618" fmla="*/ 1186086 h 1952799"/>
                <a:gd name="connsiteX5-619" fmla="*/ 1210474 w 2419138"/>
                <a:gd name="connsiteY5-620" fmla="*/ 1186086 h 1952799"/>
                <a:gd name="connsiteX6-621" fmla="*/ 1210474 w 2419138"/>
                <a:gd name="connsiteY6-622" fmla="*/ 1495551 h 1952799"/>
                <a:gd name="connsiteX7-623" fmla="*/ 1225183 w 2419138"/>
                <a:gd name="connsiteY7-624" fmla="*/ 1652636 h 1952799"/>
                <a:gd name="connsiteX8-625" fmla="*/ 1290488 w 2419138"/>
                <a:gd name="connsiteY8-626" fmla="*/ 1686172 h 1952799"/>
                <a:gd name="connsiteX9-627" fmla="*/ 1363442 w 2419138"/>
                <a:gd name="connsiteY9-628" fmla="*/ 1643811 h 1952799"/>
                <a:gd name="connsiteX10-629" fmla="*/ 1381092 w 2419138"/>
                <a:gd name="connsiteY10-630" fmla="*/ 1422597 h 1952799"/>
                <a:gd name="connsiteX11-631" fmla="*/ 1381092 w 2419138"/>
                <a:gd name="connsiteY11-632" fmla="*/ 1290810 h 1952799"/>
                <a:gd name="connsiteX12-633" fmla="*/ 1356382 w 2419138"/>
                <a:gd name="connsiteY12-634" fmla="*/ 1130782 h 1952799"/>
                <a:gd name="connsiteX13-635" fmla="*/ 1283428 w 2419138"/>
                <a:gd name="connsiteY13-636" fmla="*/ 1064300 h 1952799"/>
                <a:gd name="connsiteX14-637" fmla="*/ 1096337 w 2419138"/>
                <a:gd name="connsiteY14-638" fmla="*/ 1046062 h 1952799"/>
                <a:gd name="connsiteX15-639" fmla="*/ 1096337 w 2419138"/>
                <a:gd name="connsiteY15-640" fmla="*/ 769544 h 1952799"/>
                <a:gd name="connsiteX16-641" fmla="*/ 1305785 w 2419138"/>
                <a:gd name="connsiteY16-642" fmla="*/ 756600 h 1952799"/>
                <a:gd name="connsiteX17-643" fmla="*/ 1363442 w 2419138"/>
                <a:gd name="connsiteY17-644" fmla="*/ 700120 h 1952799"/>
                <a:gd name="connsiteX18-645" fmla="*/ 1381092 w 2419138"/>
                <a:gd name="connsiteY18-646" fmla="*/ 563626 h 1952799"/>
                <a:gd name="connsiteX19-647" fmla="*/ 1381092 w 2419138"/>
                <a:gd name="connsiteY19-648" fmla="*/ 457726 h 1952799"/>
                <a:gd name="connsiteX20-649" fmla="*/ 1360500 w 2419138"/>
                <a:gd name="connsiteY20-650" fmla="*/ 325938 h 1952799"/>
                <a:gd name="connsiteX21-651" fmla="*/ 1296371 w 2419138"/>
                <a:gd name="connsiteY21-652" fmla="*/ 294168 h 1952799"/>
                <a:gd name="connsiteX22-653" fmla="*/ 1228713 w 2419138"/>
                <a:gd name="connsiteY22-654" fmla="*/ 327703 h 1952799"/>
                <a:gd name="connsiteX23-655" fmla="*/ 1210474 w 2419138"/>
                <a:gd name="connsiteY23-656" fmla="*/ 470669 h 1952799"/>
                <a:gd name="connsiteX24-657" fmla="*/ 1210474 w 2419138"/>
                <a:gd name="connsiteY24-658" fmla="*/ 627167 h 1952799"/>
                <a:gd name="connsiteX25-659" fmla="*/ 735098 w 2419138"/>
                <a:gd name="connsiteY25-660" fmla="*/ 627167 h 1952799"/>
                <a:gd name="connsiteX26-661" fmla="*/ 735098 w 2419138"/>
                <a:gd name="connsiteY26-662" fmla="*/ 464786 h 1952799"/>
                <a:gd name="connsiteX27-663" fmla="*/ 859826 w 2419138"/>
                <a:gd name="connsiteY27-664" fmla="*/ 95899 h 1952799"/>
                <a:gd name="connsiteX28-665" fmla="*/ 1256364 w 2419138"/>
                <a:gd name="connsiteY28-666" fmla="*/ 0 h 1952799"/>
                <a:gd name="connsiteX29-667" fmla="*/ 1717620 w 2419138"/>
                <a:gd name="connsiteY29-668" fmla="*/ 132872 h 1952799"/>
                <a:gd name="connsiteX30-669" fmla="*/ 1838817 w 2419138"/>
                <a:gd name="connsiteY30-670" fmla="*/ 502090 h 1952799"/>
                <a:gd name="connsiteX31-671" fmla="*/ 1795280 w 2419138"/>
                <a:gd name="connsiteY31-672" fmla="*/ 733150 h 1952799"/>
                <a:gd name="connsiteX32-673" fmla="*/ 1642313 w 2419138"/>
                <a:gd name="connsiteY32-674" fmla="*/ 863089 h 1952799"/>
                <a:gd name="connsiteX33-675" fmla="*/ 1803517 w 2419138"/>
                <a:gd name="connsiteY33-676" fmla="*/ 982586 h 1952799"/>
                <a:gd name="connsiteX34-677" fmla="*/ 1856467 w 2419138"/>
                <a:gd name="connsiteY34-678" fmla="*/ 1371687 h 1952799"/>
                <a:gd name="connsiteX35-679" fmla="*/ 1804694 w 2419138"/>
                <a:gd name="connsiteY35-680" fmla="*/ 1724276 h 1952799"/>
                <a:gd name="connsiteX36-681" fmla="*/ 1625840 w 2419138"/>
                <a:gd name="connsiteY36-682" fmla="*/ 1914998 h 1952799"/>
                <a:gd name="connsiteX37-683" fmla="*/ 2419138 w 2419138"/>
                <a:gd name="connsiteY37-684" fmla="*/ 1948394 h 1952799"/>
                <a:gd name="connsiteX0-685" fmla="*/ 0 w 2446678"/>
                <a:gd name="connsiteY0-686" fmla="*/ 1919751 h 1948394"/>
                <a:gd name="connsiteX1-687" fmla="*/ 972675 w 2446678"/>
                <a:gd name="connsiteY1-688" fmla="*/ 1904444 h 1948394"/>
                <a:gd name="connsiteX2-689" fmla="*/ 803233 w 2446678"/>
                <a:gd name="connsiteY2-690" fmla="*/ 1718530 h 1948394"/>
                <a:gd name="connsiteX3-691" fmla="*/ 762638 w 2446678"/>
                <a:gd name="connsiteY3-692" fmla="*/ 1336700 h 1948394"/>
                <a:gd name="connsiteX4-693" fmla="*/ 762638 w 2446678"/>
                <a:gd name="connsiteY4-694" fmla="*/ 1186086 h 1948394"/>
                <a:gd name="connsiteX5-695" fmla="*/ 1238014 w 2446678"/>
                <a:gd name="connsiteY5-696" fmla="*/ 1186086 h 1948394"/>
                <a:gd name="connsiteX6-697" fmla="*/ 1238014 w 2446678"/>
                <a:gd name="connsiteY6-698" fmla="*/ 1495551 h 1948394"/>
                <a:gd name="connsiteX7-699" fmla="*/ 1252723 w 2446678"/>
                <a:gd name="connsiteY7-700" fmla="*/ 1652636 h 1948394"/>
                <a:gd name="connsiteX8-701" fmla="*/ 1318028 w 2446678"/>
                <a:gd name="connsiteY8-702" fmla="*/ 1686172 h 1948394"/>
                <a:gd name="connsiteX9-703" fmla="*/ 1390982 w 2446678"/>
                <a:gd name="connsiteY9-704" fmla="*/ 1643811 h 1948394"/>
                <a:gd name="connsiteX10-705" fmla="*/ 1408632 w 2446678"/>
                <a:gd name="connsiteY10-706" fmla="*/ 1422597 h 1948394"/>
                <a:gd name="connsiteX11-707" fmla="*/ 1408632 w 2446678"/>
                <a:gd name="connsiteY11-708" fmla="*/ 1290810 h 1948394"/>
                <a:gd name="connsiteX12-709" fmla="*/ 1383922 w 2446678"/>
                <a:gd name="connsiteY12-710" fmla="*/ 1130782 h 1948394"/>
                <a:gd name="connsiteX13-711" fmla="*/ 1310968 w 2446678"/>
                <a:gd name="connsiteY13-712" fmla="*/ 1064300 h 1948394"/>
                <a:gd name="connsiteX14-713" fmla="*/ 1123877 w 2446678"/>
                <a:gd name="connsiteY14-714" fmla="*/ 1046062 h 1948394"/>
                <a:gd name="connsiteX15-715" fmla="*/ 1123877 w 2446678"/>
                <a:gd name="connsiteY15-716" fmla="*/ 769544 h 1948394"/>
                <a:gd name="connsiteX16-717" fmla="*/ 1333325 w 2446678"/>
                <a:gd name="connsiteY16-718" fmla="*/ 756600 h 1948394"/>
                <a:gd name="connsiteX17-719" fmla="*/ 1390982 w 2446678"/>
                <a:gd name="connsiteY17-720" fmla="*/ 700120 h 1948394"/>
                <a:gd name="connsiteX18-721" fmla="*/ 1408632 w 2446678"/>
                <a:gd name="connsiteY18-722" fmla="*/ 563626 h 1948394"/>
                <a:gd name="connsiteX19-723" fmla="*/ 1408632 w 2446678"/>
                <a:gd name="connsiteY19-724" fmla="*/ 457726 h 1948394"/>
                <a:gd name="connsiteX20-725" fmla="*/ 1388040 w 2446678"/>
                <a:gd name="connsiteY20-726" fmla="*/ 325938 h 1948394"/>
                <a:gd name="connsiteX21-727" fmla="*/ 1323911 w 2446678"/>
                <a:gd name="connsiteY21-728" fmla="*/ 294168 h 1948394"/>
                <a:gd name="connsiteX22-729" fmla="*/ 1256253 w 2446678"/>
                <a:gd name="connsiteY22-730" fmla="*/ 327703 h 1948394"/>
                <a:gd name="connsiteX23-731" fmla="*/ 1238014 w 2446678"/>
                <a:gd name="connsiteY23-732" fmla="*/ 470669 h 1948394"/>
                <a:gd name="connsiteX24-733" fmla="*/ 1238014 w 2446678"/>
                <a:gd name="connsiteY24-734" fmla="*/ 627167 h 1948394"/>
                <a:gd name="connsiteX25-735" fmla="*/ 762638 w 2446678"/>
                <a:gd name="connsiteY25-736" fmla="*/ 627167 h 1948394"/>
                <a:gd name="connsiteX26-737" fmla="*/ 762638 w 2446678"/>
                <a:gd name="connsiteY26-738" fmla="*/ 464786 h 1948394"/>
                <a:gd name="connsiteX27-739" fmla="*/ 887366 w 2446678"/>
                <a:gd name="connsiteY27-740" fmla="*/ 95899 h 1948394"/>
                <a:gd name="connsiteX28-741" fmla="*/ 1283904 w 2446678"/>
                <a:gd name="connsiteY28-742" fmla="*/ 0 h 1948394"/>
                <a:gd name="connsiteX29-743" fmla="*/ 1745160 w 2446678"/>
                <a:gd name="connsiteY29-744" fmla="*/ 132872 h 1948394"/>
                <a:gd name="connsiteX30-745" fmla="*/ 1866357 w 2446678"/>
                <a:gd name="connsiteY30-746" fmla="*/ 502090 h 1948394"/>
                <a:gd name="connsiteX31-747" fmla="*/ 1822820 w 2446678"/>
                <a:gd name="connsiteY31-748" fmla="*/ 733150 h 1948394"/>
                <a:gd name="connsiteX32-749" fmla="*/ 1669853 w 2446678"/>
                <a:gd name="connsiteY32-750" fmla="*/ 863089 h 1948394"/>
                <a:gd name="connsiteX33-751" fmla="*/ 1831057 w 2446678"/>
                <a:gd name="connsiteY33-752" fmla="*/ 982586 h 1948394"/>
                <a:gd name="connsiteX34-753" fmla="*/ 1884007 w 2446678"/>
                <a:gd name="connsiteY34-754" fmla="*/ 1371687 h 1948394"/>
                <a:gd name="connsiteX35-755" fmla="*/ 1832234 w 2446678"/>
                <a:gd name="connsiteY35-756" fmla="*/ 1724276 h 1948394"/>
                <a:gd name="connsiteX36-757" fmla="*/ 1653380 w 2446678"/>
                <a:gd name="connsiteY36-758" fmla="*/ 1914998 h 1948394"/>
                <a:gd name="connsiteX37-759" fmla="*/ 2446678 w 2446678"/>
                <a:gd name="connsiteY37-760" fmla="*/ 1948394 h 1948394"/>
                <a:gd name="connsiteX0-761" fmla="*/ 0 w 2516447"/>
                <a:gd name="connsiteY0-762" fmla="*/ 1908735 h 1948394"/>
                <a:gd name="connsiteX1-763" fmla="*/ 1042444 w 2516447"/>
                <a:gd name="connsiteY1-764" fmla="*/ 1904444 h 1948394"/>
                <a:gd name="connsiteX2-765" fmla="*/ 873002 w 2516447"/>
                <a:gd name="connsiteY2-766" fmla="*/ 1718530 h 1948394"/>
                <a:gd name="connsiteX3-767" fmla="*/ 832407 w 2516447"/>
                <a:gd name="connsiteY3-768" fmla="*/ 1336700 h 1948394"/>
                <a:gd name="connsiteX4-769" fmla="*/ 832407 w 2516447"/>
                <a:gd name="connsiteY4-770" fmla="*/ 1186086 h 1948394"/>
                <a:gd name="connsiteX5-771" fmla="*/ 1307783 w 2516447"/>
                <a:gd name="connsiteY5-772" fmla="*/ 1186086 h 1948394"/>
                <a:gd name="connsiteX6-773" fmla="*/ 1307783 w 2516447"/>
                <a:gd name="connsiteY6-774" fmla="*/ 1495551 h 1948394"/>
                <a:gd name="connsiteX7-775" fmla="*/ 1322492 w 2516447"/>
                <a:gd name="connsiteY7-776" fmla="*/ 1652636 h 1948394"/>
                <a:gd name="connsiteX8-777" fmla="*/ 1387797 w 2516447"/>
                <a:gd name="connsiteY8-778" fmla="*/ 1686172 h 1948394"/>
                <a:gd name="connsiteX9-779" fmla="*/ 1460751 w 2516447"/>
                <a:gd name="connsiteY9-780" fmla="*/ 1643811 h 1948394"/>
                <a:gd name="connsiteX10-781" fmla="*/ 1478401 w 2516447"/>
                <a:gd name="connsiteY10-782" fmla="*/ 1422597 h 1948394"/>
                <a:gd name="connsiteX11-783" fmla="*/ 1478401 w 2516447"/>
                <a:gd name="connsiteY11-784" fmla="*/ 1290810 h 1948394"/>
                <a:gd name="connsiteX12-785" fmla="*/ 1453691 w 2516447"/>
                <a:gd name="connsiteY12-786" fmla="*/ 1130782 h 1948394"/>
                <a:gd name="connsiteX13-787" fmla="*/ 1380737 w 2516447"/>
                <a:gd name="connsiteY13-788" fmla="*/ 1064300 h 1948394"/>
                <a:gd name="connsiteX14-789" fmla="*/ 1193646 w 2516447"/>
                <a:gd name="connsiteY14-790" fmla="*/ 1046062 h 1948394"/>
                <a:gd name="connsiteX15-791" fmla="*/ 1193646 w 2516447"/>
                <a:gd name="connsiteY15-792" fmla="*/ 769544 h 1948394"/>
                <a:gd name="connsiteX16-793" fmla="*/ 1403094 w 2516447"/>
                <a:gd name="connsiteY16-794" fmla="*/ 756600 h 1948394"/>
                <a:gd name="connsiteX17-795" fmla="*/ 1460751 w 2516447"/>
                <a:gd name="connsiteY17-796" fmla="*/ 700120 h 1948394"/>
                <a:gd name="connsiteX18-797" fmla="*/ 1478401 w 2516447"/>
                <a:gd name="connsiteY18-798" fmla="*/ 563626 h 1948394"/>
                <a:gd name="connsiteX19-799" fmla="*/ 1478401 w 2516447"/>
                <a:gd name="connsiteY19-800" fmla="*/ 457726 h 1948394"/>
                <a:gd name="connsiteX20-801" fmla="*/ 1457809 w 2516447"/>
                <a:gd name="connsiteY20-802" fmla="*/ 325938 h 1948394"/>
                <a:gd name="connsiteX21-803" fmla="*/ 1393680 w 2516447"/>
                <a:gd name="connsiteY21-804" fmla="*/ 294168 h 1948394"/>
                <a:gd name="connsiteX22-805" fmla="*/ 1326022 w 2516447"/>
                <a:gd name="connsiteY22-806" fmla="*/ 327703 h 1948394"/>
                <a:gd name="connsiteX23-807" fmla="*/ 1307783 w 2516447"/>
                <a:gd name="connsiteY23-808" fmla="*/ 470669 h 1948394"/>
                <a:gd name="connsiteX24-809" fmla="*/ 1307783 w 2516447"/>
                <a:gd name="connsiteY24-810" fmla="*/ 627167 h 1948394"/>
                <a:gd name="connsiteX25-811" fmla="*/ 832407 w 2516447"/>
                <a:gd name="connsiteY25-812" fmla="*/ 627167 h 1948394"/>
                <a:gd name="connsiteX26-813" fmla="*/ 832407 w 2516447"/>
                <a:gd name="connsiteY26-814" fmla="*/ 464786 h 1948394"/>
                <a:gd name="connsiteX27-815" fmla="*/ 957135 w 2516447"/>
                <a:gd name="connsiteY27-816" fmla="*/ 95899 h 1948394"/>
                <a:gd name="connsiteX28-817" fmla="*/ 1353673 w 2516447"/>
                <a:gd name="connsiteY28-818" fmla="*/ 0 h 1948394"/>
                <a:gd name="connsiteX29-819" fmla="*/ 1814929 w 2516447"/>
                <a:gd name="connsiteY29-820" fmla="*/ 132872 h 1948394"/>
                <a:gd name="connsiteX30-821" fmla="*/ 1936126 w 2516447"/>
                <a:gd name="connsiteY30-822" fmla="*/ 502090 h 1948394"/>
                <a:gd name="connsiteX31-823" fmla="*/ 1892589 w 2516447"/>
                <a:gd name="connsiteY31-824" fmla="*/ 733150 h 1948394"/>
                <a:gd name="connsiteX32-825" fmla="*/ 1739622 w 2516447"/>
                <a:gd name="connsiteY32-826" fmla="*/ 863089 h 1948394"/>
                <a:gd name="connsiteX33-827" fmla="*/ 1900826 w 2516447"/>
                <a:gd name="connsiteY33-828" fmla="*/ 982586 h 1948394"/>
                <a:gd name="connsiteX34-829" fmla="*/ 1953776 w 2516447"/>
                <a:gd name="connsiteY34-830" fmla="*/ 1371687 h 1948394"/>
                <a:gd name="connsiteX35-831" fmla="*/ 1902003 w 2516447"/>
                <a:gd name="connsiteY35-832" fmla="*/ 1724276 h 1948394"/>
                <a:gd name="connsiteX36-833" fmla="*/ 1723149 w 2516447"/>
                <a:gd name="connsiteY36-834" fmla="*/ 1914998 h 1948394"/>
                <a:gd name="connsiteX37-835" fmla="*/ 2516447 w 2516447"/>
                <a:gd name="connsiteY37-836" fmla="*/ 1948394 h 1948394"/>
                <a:gd name="connsiteX0-837" fmla="*/ 0 w 2516447"/>
                <a:gd name="connsiteY0-838" fmla="*/ 1908735 h 1948394"/>
                <a:gd name="connsiteX1-839" fmla="*/ 1042444 w 2516447"/>
                <a:gd name="connsiteY1-840" fmla="*/ 1904444 h 1948394"/>
                <a:gd name="connsiteX2-841" fmla="*/ 873002 w 2516447"/>
                <a:gd name="connsiteY2-842" fmla="*/ 1718530 h 1948394"/>
                <a:gd name="connsiteX3-843" fmla="*/ 832407 w 2516447"/>
                <a:gd name="connsiteY3-844" fmla="*/ 1336700 h 1948394"/>
                <a:gd name="connsiteX4-845" fmla="*/ 832407 w 2516447"/>
                <a:gd name="connsiteY4-846" fmla="*/ 1186086 h 1948394"/>
                <a:gd name="connsiteX5-847" fmla="*/ 1307783 w 2516447"/>
                <a:gd name="connsiteY5-848" fmla="*/ 1186086 h 1948394"/>
                <a:gd name="connsiteX6-849" fmla="*/ 1307783 w 2516447"/>
                <a:gd name="connsiteY6-850" fmla="*/ 1495551 h 1948394"/>
                <a:gd name="connsiteX7-851" fmla="*/ 1322492 w 2516447"/>
                <a:gd name="connsiteY7-852" fmla="*/ 1652636 h 1948394"/>
                <a:gd name="connsiteX8-853" fmla="*/ 1387797 w 2516447"/>
                <a:gd name="connsiteY8-854" fmla="*/ 1686172 h 1948394"/>
                <a:gd name="connsiteX9-855" fmla="*/ 1460751 w 2516447"/>
                <a:gd name="connsiteY9-856" fmla="*/ 1643811 h 1948394"/>
                <a:gd name="connsiteX10-857" fmla="*/ 1478401 w 2516447"/>
                <a:gd name="connsiteY10-858" fmla="*/ 1422597 h 1948394"/>
                <a:gd name="connsiteX11-859" fmla="*/ 1478401 w 2516447"/>
                <a:gd name="connsiteY11-860" fmla="*/ 1290810 h 1948394"/>
                <a:gd name="connsiteX12-861" fmla="*/ 1453691 w 2516447"/>
                <a:gd name="connsiteY12-862" fmla="*/ 1130782 h 1948394"/>
                <a:gd name="connsiteX13-863" fmla="*/ 1380737 w 2516447"/>
                <a:gd name="connsiteY13-864" fmla="*/ 1064300 h 1948394"/>
                <a:gd name="connsiteX14-865" fmla="*/ 1193646 w 2516447"/>
                <a:gd name="connsiteY14-866" fmla="*/ 1046062 h 1948394"/>
                <a:gd name="connsiteX15-867" fmla="*/ 1193646 w 2516447"/>
                <a:gd name="connsiteY15-868" fmla="*/ 769544 h 1948394"/>
                <a:gd name="connsiteX16-869" fmla="*/ 1403094 w 2516447"/>
                <a:gd name="connsiteY16-870" fmla="*/ 756600 h 1948394"/>
                <a:gd name="connsiteX17-871" fmla="*/ 1460751 w 2516447"/>
                <a:gd name="connsiteY17-872" fmla="*/ 700120 h 1948394"/>
                <a:gd name="connsiteX18-873" fmla="*/ 1478401 w 2516447"/>
                <a:gd name="connsiteY18-874" fmla="*/ 563626 h 1948394"/>
                <a:gd name="connsiteX19-875" fmla="*/ 1478401 w 2516447"/>
                <a:gd name="connsiteY19-876" fmla="*/ 457726 h 1948394"/>
                <a:gd name="connsiteX20-877" fmla="*/ 1457809 w 2516447"/>
                <a:gd name="connsiteY20-878" fmla="*/ 325938 h 1948394"/>
                <a:gd name="connsiteX21-879" fmla="*/ 1393680 w 2516447"/>
                <a:gd name="connsiteY21-880" fmla="*/ 294168 h 1948394"/>
                <a:gd name="connsiteX22-881" fmla="*/ 1326022 w 2516447"/>
                <a:gd name="connsiteY22-882" fmla="*/ 327703 h 1948394"/>
                <a:gd name="connsiteX23-883" fmla="*/ 1307783 w 2516447"/>
                <a:gd name="connsiteY23-884" fmla="*/ 470669 h 1948394"/>
                <a:gd name="connsiteX24-885" fmla="*/ 1307783 w 2516447"/>
                <a:gd name="connsiteY24-886" fmla="*/ 627167 h 1948394"/>
                <a:gd name="connsiteX25-887" fmla="*/ 832407 w 2516447"/>
                <a:gd name="connsiteY25-888" fmla="*/ 627167 h 1948394"/>
                <a:gd name="connsiteX26-889" fmla="*/ 832407 w 2516447"/>
                <a:gd name="connsiteY26-890" fmla="*/ 464786 h 1948394"/>
                <a:gd name="connsiteX27-891" fmla="*/ 957135 w 2516447"/>
                <a:gd name="connsiteY27-892" fmla="*/ 95899 h 1948394"/>
                <a:gd name="connsiteX28-893" fmla="*/ 1353673 w 2516447"/>
                <a:gd name="connsiteY28-894" fmla="*/ 0 h 1948394"/>
                <a:gd name="connsiteX29-895" fmla="*/ 1814929 w 2516447"/>
                <a:gd name="connsiteY29-896" fmla="*/ 132872 h 1948394"/>
                <a:gd name="connsiteX30-897" fmla="*/ 1936126 w 2516447"/>
                <a:gd name="connsiteY30-898" fmla="*/ 502090 h 1948394"/>
                <a:gd name="connsiteX31-899" fmla="*/ 1892589 w 2516447"/>
                <a:gd name="connsiteY31-900" fmla="*/ 733150 h 1948394"/>
                <a:gd name="connsiteX32-901" fmla="*/ 1739622 w 2516447"/>
                <a:gd name="connsiteY32-902" fmla="*/ 863089 h 1948394"/>
                <a:gd name="connsiteX33-903" fmla="*/ 1900826 w 2516447"/>
                <a:gd name="connsiteY33-904" fmla="*/ 982586 h 1948394"/>
                <a:gd name="connsiteX34-905" fmla="*/ 1953776 w 2516447"/>
                <a:gd name="connsiteY34-906" fmla="*/ 1371687 h 1948394"/>
                <a:gd name="connsiteX35-907" fmla="*/ 1902003 w 2516447"/>
                <a:gd name="connsiteY35-908" fmla="*/ 1724276 h 1948394"/>
                <a:gd name="connsiteX36-909" fmla="*/ 1723149 w 2516447"/>
                <a:gd name="connsiteY36-910" fmla="*/ 1914998 h 1948394"/>
                <a:gd name="connsiteX37-911" fmla="*/ 2516447 w 2516447"/>
                <a:gd name="connsiteY37-912" fmla="*/ 1948394 h 1948394"/>
                <a:gd name="connsiteX0-913" fmla="*/ 0 w 2516447"/>
                <a:gd name="connsiteY0-914" fmla="*/ 1908735 h 1948394"/>
                <a:gd name="connsiteX1-915" fmla="*/ 1042444 w 2516447"/>
                <a:gd name="connsiteY1-916" fmla="*/ 1904444 h 1948394"/>
                <a:gd name="connsiteX2-917" fmla="*/ 873002 w 2516447"/>
                <a:gd name="connsiteY2-918" fmla="*/ 1718530 h 1948394"/>
                <a:gd name="connsiteX3-919" fmla="*/ 832407 w 2516447"/>
                <a:gd name="connsiteY3-920" fmla="*/ 1336700 h 1948394"/>
                <a:gd name="connsiteX4-921" fmla="*/ 832407 w 2516447"/>
                <a:gd name="connsiteY4-922" fmla="*/ 1186086 h 1948394"/>
                <a:gd name="connsiteX5-923" fmla="*/ 1307783 w 2516447"/>
                <a:gd name="connsiteY5-924" fmla="*/ 1186086 h 1948394"/>
                <a:gd name="connsiteX6-925" fmla="*/ 1307783 w 2516447"/>
                <a:gd name="connsiteY6-926" fmla="*/ 1495551 h 1948394"/>
                <a:gd name="connsiteX7-927" fmla="*/ 1322492 w 2516447"/>
                <a:gd name="connsiteY7-928" fmla="*/ 1652636 h 1948394"/>
                <a:gd name="connsiteX8-929" fmla="*/ 1387797 w 2516447"/>
                <a:gd name="connsiteY8-930" fmla="*/ 1686172 h 1948394"/>
                <a:gd name="connsiteX9-931" fmla="*/ 1460751 w 2516447"/>
                <a:gd name="connsiteY9-932" fmla="*/ 1643811 h 1948394"/>
                <a:gd name="connsiteX10-933" fmla="*/ 1478401 w 2516447"/>
                <a:gd name="connsiteY10-934" fmla="*/ 1422597 h 1948394"/>
                <a:gd name="connsiteX11-935" fmla="*/ 1478401 w 2516447"/>
                <a:gd name="connsiteY11-936" fmla="*/ 1290810 h 1948394"/>
                <a:gd name="connsiteX12-937" fmla="*/ 1453691 w 2516447"/>
                <a:gd name="connsiteY12-938" fmla="*/ 1130782 h 1948394"/>
                <a:gd name="connsiteX13-939" fmla="*/ 1380737 w 2516447"/>
                <a:gd name="connsiteY13-940" fmla="*/ 1064300 h 1948394"/>
                <a:gd name="connsiteX14-941" fmla="*/ 1193646 w 2516447"/>
                <a:gd name="connsiteY14-942" fmla="*/ 1046062 h 1948394"/>
                <a:gd name="connsiteX15-943" fmla="*/ 1193646 w 2516447"/>
                <a:gd name="connsiteY15-944" fmla="*/ 769544 h 1948394"/>
                <a:gd name="connsiteX16-945" fmla="*/ 1403094 w 2516447"/>
                <a:gd name="connsiteY16-946" fmla="*/ 756600 h 1948394"/>
                <a:gd name="connsiteX17-947" fmla="*/ 1460751 w 2516447"/>
                <a:gd name="connsiteY17-948" fmla="*/ 700120 h 1948394"/>
                <a:gd name="connsiteX18-949" fmla="*/ 1478401 w 2516447"/>
                <a:gd name="connsiteY18-950" fmla="*/ 563626 h 1948394"/>
                <a:gd name="connsiteX19-951" fmla="*/ 1478401 w 2516447"/>
                <a:gd name="connsiteY19-952" fmla="*/ 457726 h 1948394"/>
                <a:gd name="connsiteX20-953" fmla="*/ 1457809 w 2516447"/>
                <a:gd name="connsiteY20-954" fmla="*/ 325938 h 1948394"/>
                <a:gd name="connsiteX21-955" fmla="*/ 1393680 w 2516447"/>
                <a:gd name="connsiteY21-956" fmla="*/ 294168 h 1948394"/>
                <a:gd name="connsiteX22-957" fmla="*/ 1326022 w 2516447"/>
                <a:gd name="connsiteY22-958" fmla="*/ 327703 h 1948394"/>
                <a:gd name="connsiteX23-959" fmla="*/ 1307783 w 2516447"/>
                <a:gd name="connsiteY23-960" fmla="*/ 470669 h 1948394"/>
                <a:gd name="connsiteX24-961" fmla="*/ 1307783 w 2516447"/>
                <a:gd name="connsiteY24-962" fmla="*/ 627167 h 1948394"/>
                <a:gd name="connsiteX25-963" fmla="*/ 832407 w 2516447"/>
                <a:gd name="connsiteY25-964" fmla="*/ 627167 h 1948394"/>
                <a:gd name="connsiteX26-965" fmla="*/ 832407 w 2516447"/>
                <a:gd name="connsiteY26-966" fmla="*/ 464786 h 1948394"/>
                <a:gd name="connsiteX27-967" fmla="*/ 957135 w 2516447"/>
                <a:gd name="connsiteY27-968" fmla="*/ 95899 h 1948394"/>
                <a:gd name="connsiteX28-969" fmla="*/ 1353673 w 2516447"/>
                <a:gd name="connsiteY28-970" fmla="*/ 0 h 1948394"/>
                <a:gd name="connsiteX29-971" fmla="*/ 1814929 w 2516447"/>
                <a:gd name="connsiteY29-972" fmla="*/ 132872 h 1948394"/>
                <a:gd name="connsiteX30-973" fmla="*/ 1936126 w 2516447"/>
                <a:gd name="connsiteY30-974" fmla="*/ 502090 h 1948394"/>
                <a:gd name="connsiteX31-975" fmla="*/ 1892589 w 2516447"/>
                <a:gd name="connsiteY31-976" fmla="*/ 733150 h 1948394"/>
                <a:gd name="connsiteX32-977" fmla="*/ 1739622 w 2516447"/>
                <a:gd name="connsiteY32-978" fmla="*/ 863089 h 1948394"/>
                <a:gd name="connsiteX33-979" fmla="*/ 1900826 w 2516447"/>
                <a:gd name="connsiteY33-980" fmla="*/ 982586 h 1948394"/>
                <a:gd name="connsiteX34-981" fmla="*/ 1953776 w 2516447"/>
                <a:gd name="connsiteY34-982" fmla="*/ 1371687 h 1948394"/>
                <a:gd name="connsiteX35-983" fmla="*/ 1902003 w 2516447"/>
                <a:gd name="connsiteY35-984" fmla="*/ 1724276 h 1948394"/>
                <a:gd name="connsiteX36-985" fmla="*/ 1723149 w 2516447"/>
                <a:gd name="connsiteY36-986" fmla="*/ 1914998 h 1948394"/>
                <a:gd name="connsiteX37-987" fmla="*/ 2516447 w 2516447"/>
                <a:gd name="connsiteY37-988" fmla="*/ 1948394 h 1948394"/>
                <a:gd name="connsiteX0-989" fmla="*/ 0 w 2516447"/>
                <a:gd name="connsiteY0-990" fmla="*/ 1908735 h 1948394"/>
                <a:gd name="connsiteX1-991" fmla="*/ 1042444 w 2516447"/>
                <a:gd name="connsiteY1-992" fmla="*/ 1904444 h 1948394"/>
                <a:gd name="connsiteX2-993" fmla="*/ 873002 w 2516447"/>
                <a:gd name="connsiteY2-994" fmla="*/ 1718530 h 1948394"/>
                <a:gd name="connsiteX3-995" fmla="*/ 832407 w 2516447"/>
                <a:gd name="connsiteY3-996" fmla="*/ 1336700 h 1948394"/>
                <a:gd name="connsiteX4-997" fmla="*/ 832407 w 2516447"/>
                <a:gd name="connsiteY4-998" fmla="*/ 1186086 h 1948394"/>
                <a:gd name="connsiteX5-999" fmla="*/ 1307783 w 2516447"/>
                <a:gd name="connsiteY5-1000" fmla="*/ 1186086 h 1948394"/>
                <a:gd name="connsiteX6-1001" fmla="*/ 1307783 w 2516447"/>
                <a:gd name="connsiteY6-1002" fmla="*/ 1495551 h 1948394"/>
                <a:gd name="connsiteX7-1003" fmla="*/ 1322492 w 2516447"/>
                <a:gd name="connsiteY7-1004" fmla="*/ 1652636 h 1948394"/>
                <a:gd name="connsiteX8-1005" fmla="*/ 1387797 w 2516447"/>
                <a:gd name="connsiteY8-1006" fmla="*/ 1686172 h 1948394"/>
                <a:gd name="connsiteX9-1007" fmla="*/ 1460751 w 2516447"/>
                <a:gd name="connsiteY9-1008" fmla="*/ 1643811 h 1948394"/>
                <a:gd name="connsiteX10-1009" fmla="*/ 1478401 w 2516447"/>
                <a:gd name="connsiteY10-1010" fmla="*/ 1422597 h 1948394"/>
                <a:gd name="connsiteX11-1011" fmla="*/ 1478401 w 2516447"/>
                <a:gd name="connsiteY11-1012" fmla="*/ 1290810 h 1948394"/>
                <a:gd name="connsiteX12-1013" fmla="*/ 1453691 w 2516447"/>
                <a:gd name="connsiteY12-1014" fmla="*/ 1130782 h 1948394"/>
                <a:gd name="connsiteX13-1015" fmla="*/ 1380737 w 2516447"/>
                <a:gd name="connsiteY13-1016" fmla="*/ 1064300 h 1948394"/>
                <a:gd name="connsiteX14-1017" fmla="*/ 1193646 w 2516447"/>
                <a:gd name="connsiteY14-1018" fmla="*/ 1046062 h 1948394"/>
                <a:gd name="connsiteX15-1019" fmla="*/ 1193646 w 2516447"/>
                <a:gd name="connsiteY15-1020" fmla="*/ 769544 h 1948394"/>
                <a:gd name="connsiteX16-1021" fmla="*/ 1403094 w 2516447"/>
                <a:gd name="connsiteY16-1022" fmla="*/ 756600 h 1948394"/>
                <a:gd name="connsiteX17-1023" fmla="*/ 1460751 w 2516447"/>
                <a:gd name="connsiteY17-1024" fmla="*/ 700120 h 1948394"/>
                <a:gd name="connsiteX18-1025" fmla="*/ 1478401 w 2516447"/>
                <a:gd name="connsiteY18-1026" fmla="*/ 563626 h 1948394"/>
                <a:gd name="connsiteX19-1027" fmla="*/ 1478401 w 2516447"/>
                <a:gd name="connsiteY19-1028" fmla="*/ 457726 h 1948394"/>
                <a:gd name="connsiteX20-1029" fmla="*/ 1457809 w 2516447"/>
                <a:gd name="connsiteY20-1030" fmla="*/ 325938 h 1948394"/>
                <a:gd name="connsiteX21-1031" fmla="*/ 1393680 w 2516447"/>
                <a:gd name="connsiteY21-1032" fmla="*/ 294168 h 1948394"/>
                <a:gd name="connsiteX22-1033" fmla="*/ 1326022 w 2516447"/>
                <a:gd name="connsiteY22-1034" fmla="*/ 327703 h 1948394"/>
                <a:gd name="connsiteX23-1035" fmla="*/ 1307783 w 2516447"/>
                <a:gd name="connsiteY23-1036" fmla="*/ 470669 h 1948394"/>
                <a:gd name="connsiteX24-1037" fmla="*/ 1307783 w 2516447"/>
                <a:gd name="connsiteY24-1038" fmla="*/ 627167 h 1948394"/>
                <a:gd name="connsiteX25-1039" fmla="*/ 832407 w 2516447"/>
                <a:gd name="connsiteY25-1040" fmla="*/ 627167 h 1948394"/>
                <a:gd name="connsiteX26-1041" fmla="*/ 832407 w 2516447"/>
                <a:gd name="connsiteY26-1042" fmla="*/ 464786 h 1948394"/>
                <a:gd name="connsiteX27-1043" fmla="*/ 957135 w 2516447"/>
                <a:gd name="connsiteY27-1044" fmla="*/ 95899 h 1948394"/>
                <a:gd name="connsiteX28-1045" fmla="*/ 1353673 w 2516447"/>
                <a:gd name="connsiteY28-1046" fmla="*/ 0 h 1948394"/>
                <a:gd name="connsiteX29-1047" fmla="*/ 1814929 w 2516447"/>
                <a:gd name="connsiteY29-1048" fmla="*/ 132872 h 1948394"/>
                <a:gd name="connsiteX30-1049" fmla="*/ 1936126 w 2516447"/>
                <a:gd name="connsiteY30-1050" fmla="*/ 502090 h 1948394"/>
                <a:gd name="connsiteX31-1051" fmla="*/ 1892589 w 2516447"/>
                <a:gd name="connsiteY31-1052" fmla="*/ 733150 h 1948394"/>
                <a:gd name="connsiteX32-1053" fmla="*/ 1739622 w 2516447"/>
                <a:gd name="connsiteY32-1054" fmla="*/ 863089 h 1948394"/>
                <a:gd name="connsiteX33-1055" fmla="*/ 1900826 w 2516447"/>
                <a:gd name="connsiteY33-1056" fmla="*/ 982586 h 1948394"/>
                <a:gd name="connsiteX34-1057" fmla="*/ 1953776 w 2516447"/>
                <a:gd name="connsiteY34-1058" fmla="*/ 1371687 h 1948394"/>
                <a:gd name="connsiteX35-1059" fmla="*/ 1902003 w 2516447"/>
                <a:gd name="connsiteY35-1060" fmla="*/ 1724276 h 1948394"/>
                <a:gd name="connsiteX36-1061" fmla="*/ 1723149 w 2516447"/>
                <a:gd name="connsiteY36-1062" fmla="*/ 1914998 h 1948394"/>
                <a:gd name="connsiteX37-1063" fmla="*/ 2516447 w 2516447"/>
                <a:gd name="connsiteY37-1064" fmla="*/ 1948394 h 1948394"/>
                <a:gd name="connsiteX0-1065" fmla="*/ 0 w 2523791"/>
                <a:gd name="connsiteY0-1066" fmla="*/ 1905063 h 1948394"/>
                <a:gd name="connsiteX1-1067" fmla="*/ 1049788 w 2523791"/>
                <a:gd name="connsiteY1-1068" fmla="*/ 1904444 h 1948394"/>
                <a:gd name="connsiteX2-1069" fmla="*/ 880346 w 2523791"/>
                <a:gd name="connsiteY2-1070" fmla="*/ 1718530 h 1948394"/>
                <a:gd name="connsiteX3-1071" fmla="*/ 839751 w 2523791"/>
                <a:gd name="connsiteY3-1072" fmla="*/ 1336700 h 1948394"/>
                <a:gd name="connsiteX4-1073" fmla="*/ 839751 w 2523791"/>
                <a:gd name="connsiteY4-1074" fmla="*/ 1186086 h 1948394"/>
                <a:gd name="connsiteX5-1075" fmla="*/ 1315127 w 2523791"/>
                <a:gd name="connsiteY5-1076" fmla="*/ 1186086 h 1948394"/>
                <a:gd name="connsiteX6-1077" fmla="*/ 1315127 w 2523791"/>
                <a:gd name="connsiteY6-1078" fmla="*/ 1495551 h 1948394"/>
                <a:gd name="connsiteX7-1079" fmla="*/ 1329836 w 2523791"/>
                <a:gd name="connsiteY7-1080" fmla="*/ 1652636 h 1948394"/>
                <a:gd name="connsiteX8-1081" fmla="*/ 1395141 w 2523791"/>
                <a:gd name="connsiteY8-1082" fmla="*/ 1686172 h 1948394"/>
                <a:gd name="connsiteX9-1083" fmla="*/ 1468095 w 2523791"/>
                <a:gd name="connsiteY9-1084" fmla="*/ 1643811 h 1948394"/>
                <a:gd name="connsiteX10-1085" fmla="*/ 1485745 w 2523791"/>
                <a:gd name="connsiteY10-1086" fmla="*/ 1422597 h 1948394"/>
                <a:gd name="connsiteX11-1087" fmla="*/ 1485745 w 2523791"/>
                <a:gd name="connsiteY11-1088" fmla="*/ 1290810 h 1948394"/>
                <a:gd name="connsiteX12-1089" fmla="*/ 1461035 w 2523791"/>
                <a:gd name="connsiteY12-1090" fmla="*/ 1130782 h 1948394"/>
                <a:gd name="connsiteX13-1091" fmla="*/ 1388081 w 2523791"/>
                <a:gd name="connsiteY13-1092" fmla="*/ 1064300 h 1948394"/>
                <a:gd name="connsiteX14-1093" fmla="*/ 1200990 w 2523791"/>
                <a:gd name="connsiteY14-1094" fmla="*/ 1046062 h 1948394"/>
                <a:gd name="connsiteX15-1095" fmla="*/ 1200990 w 2523791"/>
                <a:gd name="connsiteY15-1096" fmla="*/ 769544 h 1948394"/>
                <a:gd name="connsiteX16-1097" fmla="*/ 1410438 w 2523791"/>
                <a:gd name="connsiteY16-1098" fmla="*/ 756600 h 1948394"/>
                <a:gd name="connsiteX17-1099" fmla="*/ 1468095 w 2523791"/>
                <a:gd name="connsiteY17-1100" fmla="*/ 700120 h 1948394"/>
                <a:gd name="connsiteX18-1101" fmla="*/ 1485745 w 2523791"/>
                <a:gd name="connsiteY18-1102" fmla="*/ 563626 h 1948394"/>
                <a:gd name="connsiteX19-1103" fmla="*/ 1485745 w 2523791"/>
                <a:gd name="connsiteY19-1104" fmla="*/ 457726 h 1948394"/>
                <a:gd name="connsiteX20-1105" fmla="*/ 1465153 w 2523791"/>
                <a:gd name="connsiteY20-1106" fmla="*/ 325938 h 1948394"/>
                <a:gd name="connsiteX21-1107" fmla="*/ 1401024 w 2523791"/>
                <a:gd name="connsiteY21-1108" fmla="*/ 294168 h 1948394"/>
                <a:gd name="connsiteX22-1109" fmla="*/ 1333366 w 2523791"/>
                <a:gd name="connsiteY22-1110" fmla="*/ 327703 h 1948394"/>
                <a:gd name="connsiteX23-1111" fmla="*/ 1315127 w 2523791"/>
                <a:gd name="connsiteY23-1112" fmla="*/ 470669 h 1948394"/>
                <a:gd name="connsiteX24-1113" fmla="*/ 1315127 w 2523791"/>
                <a:gd name="connsiteY24-1114" fmla="*/ 627167 h 1948394"/>
                <a:gd name="connsiteX25-1115" fmla="*/ 839751 w 2523791"/>
                <a:gd name="connsiteY25-1116" fmla="*/ 627167 h 1948394"/>
                <a:gd name="connsiteX26-1117" fmla="*/ 839751 w 2523791"/>
                <a:gd name="connsiteY26-1118" fmla="*/ 464786 h 1948394"/>
                <a:gd name="connsiteX27-1119" fmla="*/ 964479 w 2523791"/>
                <a:gd name="connsiteY27-1120" fmla="*/ 95899 h 1948394"/>
                <a:gd name="connsiteX28-1121" fmla="*/ 1361017 w 2523791"/>
                <a:gd name="connsiteY28-1122" fmla="*/ 0 h 1948394"/>
                <a:gd name="connsiteX29-1123" fmla="*/ 1822273 w 2523791"/>
                <a:gd name="connsiteY29-1124" fmla="*/ 132872 h 1948394"/>
                <a:gd name="connsiteX30-1125" fmla="*/ 1943470 w 2523791"/>
                <a:gd name="connsiteY30-1126" fmla="*/ 502090 h 1948394"/>
                <a:gd name="connsiteX31-1127" fmla="*/ 1899933 w 2523791"/>
                <a:gd name="connsiteY31-1128" fmla="*/ 733150 h 1948394"/>
                <a:gd name="connsiteX32-1129" fmla="*/ 1746966 w 2523791"/>
                <a:gd name="connsiteY32-1130" fmla="*/ 863089 h 1948394"/>
                <a:gd name="connsiteX33-1131" fmla="*/ 1908170 w 2523791"/>
                <a:gd name="connsiteY33-1132" fmla="*/ 982586 h 1948394"/>
                <a:gd name="connsiteX34-1133" fmla="*/ 1961120 w 2523791"/>
                <a:gd name="connsiteY34-1134" fmla="*/ 1371687 h 1948394"/>
                <a:gd name="connsiteX35-1135" fmla="*/ 1909347 w 2523791"/>
                <a:gd name="connsiteY35-1136" fmla="*/ 1724276 h 1948394"/>
                <a:gd name="connsiteX36-1137" fmla="*/ 1730493 w 2523791"/>
                <a:gd name="connsiteY36-1138" fmla="*/ 1914998 h 1948394"/>
                <a:gd name="connsiteX37-1139" fmla="*/ 2523791 w 2523791"/>
                <a:gd name="connsiteY37-1140" fmla="*/ 1948394 h 1948394"/>
                <a:gd name="connsiteX0-1141" fmla="*/ 0 w 2523791"/>
                <a:gd name="connsiteY0-1142" fmla="*/ 1905063 h 1948394"/>
                <a:gd name="connsiteX1-1143" fmla="*/ 1049788 w 2523791"/>
                <a:gd name="connsiteY1-1144" fmla="*/ 1904444 h 1948394"/>
                <a:gd name="connsiteX2-1145" fmla="*/ 880346 w 2523791"/>
                <a:gd name="connsiteY2-1146" fmla="*/ 1718530 h 1948394"/>
                <a:gd name="connsiteX3-1147" fmla="*/ 839751 w 2523791"/>
                <a:gd name="connsiteY3-1148" fmla="*/ 1336700 h 1948394"/>
                <a:gd name="connsiteX4-1149" fmla="*/ 839751 w 2523791"/>
                <a:gd name="connsiteY4-1150" fmla="*/ 1186086 h 1948394"/>
                <a:gd name="connsiteX5-1151" fmla="*/ 1315127 w 2523791"/>
                <a:gd name="connsiteY5-1152" fmla="*/ 1186086 h 1948394"/>
                <a:gd name="connsiteX6-1153" fmla="*/ 1315127 w 2523791"/>
                <a:gd name="connsiteY6-1154" fmla="*/ 1495551 h 1948394"/>
                <a:gd name="connsiteX7-1155" fmla="*/ 1329836 w 2523791"/>
                <a:gd name="connsiteY7-1156" fmla="*/ 1652636 h 1948394"/>
                <a:gd name="connsiteX8-1157" fmla="*/ 1395141 w 2523791"/>
                <a:gd name="connsiteY8-1158" fmla="*/ 1686172 h 1948394"/>
                <a:gd name="connsiteX9-1159" fmla="*/ 1468095 w 2523791"/>
                <a:gd name="connsiteY9-1160" fmla="*/ 1643811 h 1948394"/>
                <a:gd name="connsiteX10-1161" fmla="*/ 1485745 w 2523791"/>
                <a:gd name="connsiteY10-1162" fmla="*/ 1422597 h 1948394"/>
                <a:gd name="connsiteX11-1163" fmla="*/ 1485745 w 2523791"/>
                <a:gd name="connsiteY11-1164" fmla="*/ 1290810 h 1948394"/>
                <a:gd name="connsiteX12-1165" fmla="*/ 1461035 w 2523791"/>
                <a:gd name="connsiteY12-1166" fmla="*/ 1130782 h 1948394"/>
                <a:gd name="connsiteX13-1167" fmla="*/ 1388081 w 2523791"/>
                <a:gd name="connsiteY13-1168" fmla="*/ 1064300 h 1948394"/>
                <a:gd name="connsiteX14-1169" fmla="*/ 1200990 w 2523791"/>
                <a:gd name="connsiteY14-1170" fmla="*/ 1046062 h 1948394"/>
                <a:gd name="connsiteX15-1171" fmla="*/ 1200990 w 2523791"/>
                <a:gd name="connsiteY15-1172" fmla="*/ 769544 h 1948394"/>
                <a:gd name="connsiteX16-1173" fmla="*/ 1410438 w 2523791"/>
                <a:gd name="connsiteY16-1174" fmla="*/ 756600 h 1948394"/>
                <a:gd name="connsiteX17-1175" fmla="*/ 1468095 w 2523791"/>
                <a:gd name="connsiteY17-1176" fmla="*/ 700120 h 1948394"/>
                <a:gd name="connsiteX18-1177" fmla="*/ 1485745 w 2523791"/>
                <a:gd name="connsiteY18-1178" fmla="*/ 563626 h 1948394"/>
                <a:gd name="connsiteX19-1179" fmla="*/ 1485745 w 2523791"/>
                <a:gd name="connsiteY19-1180" fmla="*/ 457726 h 1948394"/>
                <a:gd name="connsiteX20-1181" fmla="*/ 1465153 w 2523791"/>
                <a:gd name="connsiteY20-1182" fmla="*/ 325938 h 1948394"/>
                <a:gd name="connsiteX21-1183" fmla="*/ 1401024 w 2523791"/>
                <a:gd name="connsiteY21-1184" fmla="*/ 294168 h 1948394"/>
                <a:gd name="connsiteX22-1185" fmla="*/ 1333366 w 2523791"/>
                <a:gd name="connsiteY22-1186" fmla="*/ 327703 h 1948394"/>
                <a:gd name="connsiteX23-1187" fmla="*/ 1315127 w 2523791"/>
                <a:gd name="connsiteY23-1188" fmla="*/ 470669 h 1948394"/>
                <a:gd name="connsiteX24-1189" fmla="*/ 1315127 w 2523791"/>
                <a:gd name="connsiteY24-1190" fmla="*/ 627167 h 1948394"/>
                <a:gd name="connsiteX25-1191" fmla="*/ 839751 w 2523791"/>
                <a:gd name="connsiteY25-1192" fmla="*/ 627167 h 1948394"/>
                <a:gd name="connsiteX26-1193" fmla="*/ 839751 w 2523791"/>
                <a:gd name="connsiteY26-1194" fmla="*/ 464786 h 1948394"/>
                <a:gd name="connsiteX27-1195" fmla="*/ 964479 w 2523791"/>
                <a:gd name="connsiteY27-1196" fmla="*/ 95899 h 1948394"/>
                <a:gd name="connsiteX28-1197" fmla="*/ 1361017 w 2523791"/>
                <a:gd name="connsiteY28-1198" fmla="*/ 0 h 1948394"/>
                <a:gd name="connsiteX29-1199" fmla="*/ 1822273 w 2523791"/>
                <a:gd name="connsiteY29-1200" fmla="*/ 132872 h 1948394"/>
                <a:gd name="connsiteX30-1201" fmla="*/ 1943470 w 2523791"/>
                <a:gd name="connsiteY30-1202" fmla="*/ 502090 h 1948394"/>
                <a:gd name="connsiteX31-1203" fmla="*/ 1899933 w 2523791"/>
                <a:gd name="connsiteY31-1204" fmla="*/ 733150 h 1948394"/>
                <a:gd name="connsiteX32-1205" fmla="*/ 1746966 w 2523791"/>
                <a:gd name="connsiteY32-1206" fmla="*/ 863089 h 1948394"/>
                <a:gd name="connsiteX33-1207" fmla="*/ 1908170 w 2523791"/>
                <a:gd name="connsiteY33-1208" fmla="*/ 982586 h 1948394"/>
                <a:gd name="connsiteX34-1209" fmla="*/ 1961120 w 2523791"/>
                <a:gd name="connsiteY34-1210" fmla="*/ 1371687 h 1948394"/>
                <a:gd name="connsiteX35-1211" fmla="*/ 1909347 w 2523791"/>
                <a:gd name="connsiteY35-1212" fmla="*/ 1724276 h 1948394"/>
                <a:gd name="connsiteX36-1213" fmla="*/ 1730493 w 2523791"/>
                <a:gd name="connsiteY36-1214" fmla="*/ 1914998 h 1948394"/>
                <a:gd name="connsiteX37-1215" fmla="*/ 2523791 w 2523791"/>
                <a:gd name="connsiteY37-1216" fmla="*/ 1948394 h 1948394"/>
                <a:gd name="connsiteX0-1217" fmla="*/ 0 w 2523791"/>
                <a:gd name="connsiteY0-1218" fmla="*/ 1905063 h 1948394"/>
                <a:gd name="connsiteX1-1219" fmla="*/ 1049788 w 2523791"/>
                <a:gd name="connsiteY1-1220" fmla="*/ 1904444 h 1948394"/>
                <a:gd name="connsiteX2-1221" fmla="*/ 880346 w 2523791"/>
                <a:gd name="connsiteY2-1222" fmla="*/ 1718530 h 1948394"/>
                <a:gd name="connsiteX3-1223" fmla="*/ 839751 w 2523791"/>
                <a:gd name="connsiteY3-1224" fmla="*/ 1336700 h 1948394"/>
                <a:gd name="connsiteX4-1225" fmla="*/ 839751 w 2523791"/>
                <a:gd name="connsiteY4-1226" fmla="*/ 1186086 h 1948394"/>
                <a:gd name="connsiteX5-1227" fmla="*/ 1315127 w 2523791"/>
                <a:gd name="connsiteY5-1228" fmla="*/ 1186086 h 1948394"/>
                <a:gd name="connsiteX6-1229" fmla="*/ 1315127 w 2523791"/>
                <a:gd name="connsiteY6-1230" fmla="*/ 1495551 h 1948394"/>
                <a:gd name="connsiteX7-1231" fmla="*/ 1329836 w 2523791"/>
                <a:gd name="connsiteY7-1232" fmla="*/ 1652636 h 1948394"/>
                <a:gd name="connsiteX8-1233" fmla="*/ 1395141 w 2523791"/>
                <a:gd name="connsiteY8-1234" fmla="*/ 1686172 h 1948394"/>
                <a:gd name="connsiteX9-1235" fmla="*/ 1468095 w 2523791"/>
                <a:gd name="connsiteY9-1236" fmla="*/ 1643811 h 1948394"/>
                <a:gd name="connsiteX10-1237" fmla="*/ 1485745 w 2523791"/>
                <a:gd name="connsiteY10-1238" fmla="*/ 1422597 h 1948394"/>
                <a:gd name="connsiteX11-1239" fmla="*/ 1485745 w 2523791"/>
                <a:gd name="connsiteY11-1240" fmla="*/ 1290810 h 1948394"/>
                <a:gd name="connsiteX12-1241" fmla="*/ 1461035 w 2523791"/>
                <a:gd name="connsiteY12-1242" fmla="*/ 1130782 h 1948394"/>
                <a:gd name="connsiteX13-1243" fmla="*/ 1388081 w 2523791"/>
                <a:gd name="connsiteY13-1244" fmla="*/ 1064300 h 1948394"/>
                <a:gd name="connsiteX14-1245" fmla="*/ 1200990 w 2523791"/>
                <a:gd name="connsiteY14-1246" fmla="*/ 1046062 h 1948394"/>
                <a:gd name="connsiteX15-1247" fmla="*/ 1200990 w 2523791"/>
                <a:gd name="connsiteY15-1248" fmla="*/ 769544 h 1948394"/>
                <a:gd name="connsiteX16-1249" fmla="*/ 1410438 w 2523791"/>
                <a:gd name="connsiteY16-1250" fmla="*/ 756600 h 1948394"/>
                <a:gd name="connsiteX17-1251" fmla="*/ 1468095 w 2523791"/>
                <a:gd name="connsiteY17-1252" fmla="*/ 700120 h 1948394"/>
                <a:gd name="connsiteX18-1253" fmla="*/ 1485745 w 2523791"/>
                <a:gd name="connsiteY18-1254" fmla="*/ 563626 h 1948394"/>
                <a:gd name="connsiteX19-1255" fmla="*/ 1485745 w 2523791"/>
                <a:gd name="connsiteY19-1256" fmla="*/ 457726 h 1948394"/>
                <a:gd name="connsiteX20-1257" fmla="*/ 1465153 w 2523791"/>
                <a:gd name="connsiteY20-1258" fmla="*/ 325938 h 1948394"/>
                <a:gd name="connsiteX21-1259" fmla="*/ 1401024 w 2523791"/>
                <a:gd name="connsiteY21-1260" fmla="*/ 294168 h 1948394"/>
                <a:gd name="connsiteX22-1261" fmla="*/ 1333366 w 2523791"/>
                <a:gd name="connsiteY22-1262" fmla="*/ 327703 h 1948394"/>
                <a:gd name="connsiteX23-1263" fmla="*/ 1315127 w 2523791"/>
                <a:gd name="connsiteY23-1264" fmla="*/ 470669 h 1948394"/>
                <a:gd name="connsiteX24-1265" fmla="*/ 1315127 w 2523791"/>
                <a:gd name="connsiteY24-1266" fmla="*/ 627167 h 1948394"/>
                <a:gd name="connsiteX25-1267" fmla="*/ 839751 w 2523791"/>
                <a:gd name="connsiteY25-1268" fmla="*/ 627167 h 1948394"/>
                <a:gd name="connsiteX26-1269" fmla="*/ 839751 w 2523791"/>
                <a:gd name="connsiteY26-1270" fmla="*/ 464786 h 1948394"/>
                <a:gd name="connsiteX27-1271" fmla="*/ 964479 w 2523791"/>
                <a:gd name="connsiteY27-1272" fmla="*/ 95899 h 1948394"/>
                <a:gd name="connsiteX28-1273" fmla="*/ 1361017 w 2523791"/>
                <a:gd name="connsiteY28-1274" fmla="*/ 0 h 1948394"/>
                <a:gd name="connsiteX29-1275" fmla="*/ 1822273 w 2523791"/>
                <a:gd name="connsiteY29-1276" fmla="*/ 132872 h 1948394"/>
                <a:gd name="connsiteX30-1277" fmla="*/ 1943470 w 2523791"/>
                <a:gd name="connsiteY30-1278" fmla="*/ 502090 h 1948394"/>
                <a:gd name="connsiteX31-1279" fmla="*/ 1899933 w 2523791"/>
                <a:gd name="connsiteY31-1280" fmla="*/ 733150 h 1948394"/>
                <a:gd name="connsiteX32-1281" fmla="*/ 1746966 w 2523791"/>
                <a:gd name="connsiteY32-1282" fmla="*/ 863089 h 1948394"/>
                <a:gd name="connsiteX33-1283" fmla="*/ 1908170 w 2523791"/>
                <a:gd name="connsiteY33-1284" fmla="*/ 982586 h 1948394"/>
                <a:gd name="connsiteX34-1285" fmla="*/ 1961120 w 2523791"/>
                <a:gd name="connsiteY34-1286" fmla="*/ 1371687 h 1948394"/>
                <a:gd name="connsiteX35-1287" fmla="*/ 1909347 w 2523791"/>
                <a:gd name="connsiteY35-1288" fmla="*/ 1724276 h 1948394"/>
                <a:gd name="connsiteX36-1289" fmla="*/ 1730493 w 2523791"/>
                <a:gd name="connsiteY36-1290" fmla="*/ 1914998 h 1948394"/>
                <a:gd name="connsiteX37-1291" fmla="*/ 2523791 w 2523791"/>
                <a:gd name="connsiteY37-1292" fmla="*/ 1948394 h 1948394"/>
                <a:gd name="connsiteX0-1293" fmla="*/ 0 w 2523791"/>
                <a:gd name="connsiteY0-1294" fmla="*/ 1905063 h 1948394"/>
                <a:gd name="connsiteX1-1295" fmla="*/ 1049788 w 2523791"/>
                <a:gd name="connsiteY1-1296" fmla="*/ 1904444 h 1948394"/>
                <a:gd name="connsiteX2-1297" fmla="*/ 880346 w 2523791"/>
                <a:gd name="connsiteY2-1298" fmla="*/ 1718530 h 1948394"/>
                <a:gd name="connsiteX3-1299" fmla="*/ 839751 w 2523791"/>
                <a:gd name="connsiteY3-1300" fmla="*/ 1336700 h 1948394"/>
                <a:gd name="connsiteX4-1301" fmla="*/ 839751 w 2523791"/>
                <a:gd name="connsiteY4-1302" fmla="*/ 1186086 h 1948394"/>
                <a:gd name="connsiteX5-1303" fmla="*/ 1315127 w 2523791"/>
                <a:gd name="connsiteY5-1304" fmla="*/ 1186086 h 1948394"/>
                <a:gd name="connsiteX6-1305" fmla="*/ 1315127 w 2523791"/>
                <a:gd name="connsiteY6-1306" fmla="*/ 1495551 h 1948394"/>
                <a:gd name="connsiteX7-1307" fmla="*/ 1329836 w 2523791"/>
                <a:gd name="connsiteY7-1308" fmla="*/ 1652636 h 1948394"/>
                <a:gd name="connsiteX8-1309" fmla="*/ 1395141 w 2523791"/>
                <a:gd name="connsiteY8-1310" fmla="*/ 1686172 h 1948394"/>
                <a:gd name="connsiteX9-1311" fmla="*/ 1468095 w 2523791"/>
                <a:gd name="connsiteY9-1312" fmla="*/ 1643811 h 1948394"/>
                <a:gd name="connsiteX10-1313" fmla="*/ 1485745 w 2523791"/>
                <a:gd name="connsiteY10-1314" fmla="*/ 1422597 h 1948394"/>
                <a:gd name="connsiteX11-1315" fmla="*/ 1485745 w 2523791"/>
                <a:gd name="connsiteY11-1316" fmla="*/ 1290810 h 1948394"/>
                <a:gd name="connsiteX12-1317" fmla="*/ 1461035 w 2523791"/>
                <a:gd name="connsiteY12-1318" fmla="*/ 1130782 h 1948394"/>
                <a:gd name="connsiteX13-1319" fmla="*/ 1388081 w 2523791"/>
                <a:gd name="connsiteY13-1320" fmla="*/ 1064300 h 1948394"/>
                <a:gd name="connsiteX14-1321" fmla="*/ 1200990 w 2523791"/>
                <a:gd name="connsiteY14-1322" fmla="*/ 1046062 h 1948394"/>
                <a:gd name="connsiteX15-1323" fmla="*/ 1200990 w 2523791"/>
                <a:gd name="connsiteY15-1324" fmla="*/ 769544 h 1948394"/>
                <a:gd name="connsiteX16-1325" fmla="*/ 1410438 w 2523791"/>
                <a:gd name="connsiteY16-1326" fmla="*/ 756600 h 1948394"/>
                <a:gd name="connsiteX17-1327" fmla="*/ 1468095 w 2523791"/>
                <a:gd name="connsiteY17-1328" fmla="*/ 700120 h 1948394"/>
                <a:gd name="connsiteX18-1329" fmla="*/ 1485745 w 2523791"/>
                <a:gd name="connsiteY18-1330" fmla="*/ 563626 h 1948394"/>
                <a:gd name="connsiteX19-1331" fmla="*/ 1485745 w 2523791"/>
                <a:gd name="connsiteY19-1332" fmla="*/ 457726 h 1948394"/>
                <a:gd name="connsiteX20-1333" fmla="*/ 1465153 w 2523791"/>
                <a:gd name="connsiteY20-1334" fmla="*/ 325938 h 1948394"/>
                <a:gd name="connsiteX21-1335" fmla="*/ 1401024 w 2523791"/>
                <a:gd name="connsiteY21-1336" fmla="*/ 294168 h 1948394"/>
                <a:gd name="connsiteX22-1337" fmla="*/ 1333366 w 2523791"/>
                <a:gd name="connsiteY22-1338" fmla="*/ 327703 h 1948394"/>
                <a:gd name="connsiteX23-1339" fmla="*/ 1315127 w 2523791"/>
                <a:gd name="connsiteY23-1340" fmla="*/ 470669 h 1948394"/>
                <a:gd name="connsiteX24-1341" fmla="*/ 1315127 w 2523791"/>
                <a:gd name="connsiteY24-1342" fmla="*/ 627167 h 1948394"/>
                <a:gd name="connsiteX25-1343" fmla="*/ 839751 w 2523791"/>
                <a:gd name="connsiteY25-1344" fmla="*/ 627167 h 1948394"/>
                <a:gd name="connsiteX26-1345" fmla="*/ 839751 w 2523791"/>
                <a:gd name="connsiteY26-1346" fmla="*/ 464786 h 1948394"/>
                <a:gd name="connsiteX27-1347" fmla="*/ 964479 w 2523791"/>
                <a:gd name="connsiteY27-1348" fmla="*/ 95899 h 1948394"/>
                <a:gd name="connsiteX28-1349" fmla="*/ 1361017 w 2523791"/>
                <a:gd name="connsiteY28-1350" fmla="*/ 0 h 1948394"/>
                <a:gd name="connsiteX29-1351" fmla="*/ 1822273 w 2523791"/>
                <a:gd name="connsiteY29-1352" fmla="*/ 132872 h 1948394"/>
                <a:gd name="connsiteX30-1353" fmla="*/ 1943470 w 2523791"/>
                <a:gd name="connsiteY30-1354" fmla="*/ 502090 h 1948394"/>
                <a:gd name="connsiteX31-1355" fmla="*/ 1899933 w 2523791"/>
                <a:gd name="connsiteY31-1356" fmla="*/ 733150 h 1948394"/>
                <a:gd name="connsiteX32-1357" fmla="*/ 1746966 w 2523791"/>
                <a:gd name="connsiteY32-1358" fmla="*/ 863089 h 1948394"/>
                <a:gd name="connsiteX33-1359" fmla="*/ 1908170 w 2523791"/>
                <a:gd name="connsiteY33-1360" fmla="*/ 982586 h 1948394"/>
                <a:gd name="connsiteX34-1361" fmla="*/ 1961120 w 2523791"/>
                <a:gd name="connsiteY34-1362" fmla="*/ 1371687 h 1948394"/>
                <a:gd name="connsiteX35-1363" fmla="*/ 1909347 w 2523791"/>
                <a:gd name="connsiteY35-1364" fmla="*/ 1724276 h 1948394"/>
                <a:gd name="connsiteX36-1365" fmla="*/ 1730493 w 2523791"/>
                <a:gd name="connsiteY36-1366" fmla="*/ 1914998 h 1948394"/>
                <a:gd name="connsiteX37-1367" fmla="*/ 2523791 w 2523791"/>
                <a:gd name="connsiteY37-1368" fmla="*/ 1948394 h 1948394"/>
                <a:gd name="connsiteX0-1369" fmla="*/ 0 w 2542151"/>
                <a:gd name="connsiteY0-1370" fmla="*/ 1905063 h 1914998"/>
                <a:gd name="connsiteX1-1371" fmla="*/ 1049788 w 2542151"/>
                <a:gd name="connsiteY1-1372" fmla="*/ 1904444 h 1914998"/>
                <a:gd name="connsiteX2-1373" fmla="*/ 880346 w 2542151"/>
                <a:gd name="connsiteY2-1374" fmla="*/ 1718530 h 1914998"/>
                <a:gd name="connsiteX3-1375" fmla="*/ 839751 w 2542151"/>
                <a:gd name="connsiteY3-1376" fmla="*/ 1336700 h 1914998"/>
                <a:gd name="connsiteX4-1377" fmla="*/ 839751 w 2542151"/>
                <a:gd name="connsiteY4-1378" fmla="*/ 1186086 h 1914998"/>
                <a:gd name="connsiteX5-1379" fmla="*/ 1315127 w 2542151"/>
                <a:gd name="connsiteY5-1380" fmla="*/ 1186086 h 1914998"/>
                <a:gd name="connsiteX6-1381" fmla="*/ 1315127 w 2542151"/>
                <a:gd name="connsiteY6-1382" fmla="*/ 1495551 h 1914998"/>
                <a:gd name="connsiteX7-1383" fmla="*/ 1329836 w 2542151"/>
                <a:gd name="connsiteY7-1384" fmla="*/ 1652636 h 1914998"/>
                <a:gd name="connsiteX8-1385" fmla="*/ 1395141 w 2542151"/>
                <a:gd name="connsiteY8-1386" fmla="*/ 1686172 h 1914998"/>
                <a:gd name="connsiteX9-1387" fmla="*/ 1468095 w 2542151"/>
                <a:gd name="connsiteY9-1388" fmla="*/ 1643811 h 1914998"/>
                <a:gd name="connsiteX10-1389" fmla="*/ 1485745 w 2542151"/>
                <a:gd name="connsiteY10-1390" fmla="*/ 1422597 h 1914998"/>
                <a:gd name="connsiteX11-1391" fmla="*/ 1485745 w 2542151"/>
                <a:gd name="connsiteY11-1392" fmla="*/ 1290810 h 1914998"/>
                <a:gd name="connsiteX12-1393" fmla="*/ 1461035 w 2542151"/>
                <a:gd name="connsiteY12-1394" fmla="*/ 1130782 h 1914998"/>
                <a:gd name="connsiteX13-1395" fmla="*/ 1388081 w 2542151"/>
                <a:gd name="connsiteY13-1396" fmla="*/ 1064300 h 1914998"/>
                <a:gd name="connsiteX14-1397" fmla="*/ 1200990 w 2542151"/>
                <a:gd name="connsiteY14-1398" fmla="*/ 1046062 h 1914998"/>
                <a:gd name="connsiteX15-1399" fmla="*/ 1200990 w 2542151"/>
                <a:gd name="connsiteY15-1400" fmla="*/ 769544 h 1914998"/>
                <a:gd name="connsiteX16-1401" fmla="*/ 1410438 w 2542151"/>
                <a:gd name="connsiteY16-1402" fmla="*/ 756600 h 1914998"/>
                <a:gd name="connsiteX17-1403" fmla="*/ 1468095 w 2542151"/>
                <a:gd name="connsiteY17-1404" fmla="*/ 700120 h 1914998"/>
                <a:gd name="connsiteX18-1405" fmla="*/ 1485745 w 2542151"/>
                <a:gd name="connsiteY18-1406" fmla="*/ 563626 h 1914998"/>
                <a:gd name="connsiteX19-1407" fmla="*/ 1485745 w 2542151"/>
                <a:gd name="connsiteY19-1408" fmla="*/ 457726 h 1914998"/>
                <a:gd name="connsiteX20-1409" fmla="*/ 1465153 w 2542151"/>
                <a:gd name="connsiteY20-1410" fmla="*/ 325938 h 1914998"/>
                <a:gd name="connsiteX21-1411" fmla="*/ 1401024 w 2542151"/>
                <a:gd name="connsiteY21-1412" fmla="*/ 294168 h 1914998"/>
                <a:gd name="connsiteX22-1413" fmla="*/ 1333366 w 2542151"/>
                <a:gd name="connsiteY22-1414" fmla="*/ 327703 h 1914998"/>
                <a:gd name="connsiteX23-1415" fmla="*/ 1315127 w 2542151"/>
                <a:gd name="connsiteY23-1416" fmla="*/ 470669 h 1914998"/>
                <a:gd name="connsiteX24-1417" fmla="*/ 1315127 w 2542151"/>
                <a:gd name="connsiteY24-1418" fmla="*/ 627167 h 1914998"/>
                <a:gd name="connsiteX25-1419" fmla="*/ 839751 w 2542151"/>
                <a:gd name="connsiteY25-1420" fmla="*/ 627167 h 1914998"/>
                <a:gd name="connsiteX26-1421" fmla="*/ 839751 w 2542151"/>
                <a:gd name="connsiteY26-1422" fmla="*/ 464786 h 1914998"/>
                <a:gd name="connsiteX27-1423" fmla="*/ 964479 w 2542151"/>
                <a:gd name="connsiteY27-1424" fmla="*/ 95899 h 1914998"/>
                <a:gd name="connsiteX28-1425" fmla="*/ 1361017 w 2542151"/>
                <a:gd name="connsiteY28-1426" fmla="*/ 0 h 1914998"/>
                <a:gd name="connsiteX29-1427" fmla="*/ 1822273 w 2542151"/>
                <a:gd name="connsiteY29-1428" fmla="*/ 132872 h 1914998"/>
                <a:gd name="connsiteX30-1429" fmla="*/ 1943470 w 2542151"/>
                <a:gd name="connsiteY30-1430" fmla="*/ 502090 h 1914998"/>
                <a:gd name="connsiteX31-1431" fmla="*/ 1899933 w 2542151"/>
                <a:gd name="connsiteY31-1432" fmla="*/ 733150 h 1914998"/>
                <a:gd name="connsiteX32-1433" fmla="*/ 1746966 w 2542151"/>
                <a:gd name="connsiteY32-1434" fmla="*/ 863089 h 1914998"/>
                <a:gd name="connsiteX33-1435" fmla="*/ 1908170 w 2542151"/>
                <a:gd name="connsiteY33-1436" fmla="*/ 982586 h 1914998"/>
                <a:gd name="connsiteX34-1437" fmla="*/ 1961120 w 2542151"/>
                <a:gd name="connsiteY34-1438" fmla="*/ 1371687 h 1914998"/>
                <a:gd name="connsiteX35-1439" fmla="*/ 1909347 w 2542151"/>
                <a:gd name="connsiteY35-1440" fmla="*/ 1724276 h 1914998"/>
                <a:gd name="connsiteX36-1441" fmla="*/ 1730493 w 2542151"/>
                <a:gd name="connsiteY36-1442" fmla="*/ 1914998 h 1914998"/>
                <a:gd name="connsiteX37-1443" fmla="*/ 2542151 w 2542151"/>
                <a:gd name="connsiteY37-1444" fmla="*/ 1911674 h 1914998"/>
                <a:gd name="connsiteX0-1445" fmla="*/ 0 w 2542151"/>
                <a:gd name="connsiteY0-1446" fmla="*/ 1905063 h 1914998"/>
                <a:gd name="connsiteX1-1447" fmla="*/ 1049788 w 2542151"/>
                <a:gd name="connsiteY1-1448" fmla="*/ 1904444 h 1914998"/>
                <a:gd name="connsiteX2-1449" fmla="*/ 880346 w 2542151"/>
                <a:gd name="connsiteY2-1450" fmla="*/ 1718530 h 1914998"/>
                <a:gd name="connsiteX3-1451" fmla="*/ 839751 w 2542151"/>
                <a:gd name="connsiteY3-1452" fmla="*/ 1336700 h 1914998"/>
                <a:gd name="connsiteX4-1453" fmla="*/ 839751 w 2542151"/>
                <a:gd name="connsiteY4-1454" fmla="*/ 1186086 h 1914998"/>
                <a:gd name="connsiteX5-1455" fmla="*/ 1315127 w 2542151"/>
                <a:gd name="connsiteY5-1456" fmla="*/ 1186086 h 1914998"/>
                <a:gd name="connsiteX6-1457" fmla="*/ 1315127 w 2542151"/>
                <a:gd name="connsiteY6-1458" fmla="*/ 1495551 h 1914998"/>
                <a:gd name="connsiteX7-1459" fmla="*/ 1329836 w 2542151"/>
                <a:gd name="connsiteY7-1460" fmla="*/ 1652636 h 1914998"/>
                <a:gd name="connsiteX8-1461" fmla="*/ 1395141 w 2542151"/>
                <a:gd name="connsiteY8-1462" fmla="*/ 1686172 h 1914998"/>
                <a:gd name="connsiteX9-1463" fmla="*/ 1468095 w 2542151"/>
                <a:gd name="connsiteY9-1464" fmla="*/ 1643811 h 1914998"/>
                <a:gd name="connsiteX10-1465" fmla="*/ 1485745 w 2542151"/>
                <a:gd name="connsiteY10-1466" fmla="*/ 1422597 h 1914998"/>
                <a:gd name="connsiteX11-1467" fmla="*/ 1485745 w 2542151"/>
                <a:gd name="connsiteY11-1468" fmla="*/ 1290810 h 1914998"/>
                <a:gd name="connsiteX12-1469" fmla="*/ 1461035 w 2542151"/>
                <a:gd name="connsiteY12-1470" fmla="*/ 1130782 h 1914998"/>
                <a:gd name="connsiteX13-1471" fmla="*/ 1388081 w 2542151"/>
                <a:gd name="connsiteY13-1472" fmla="*/ 1064300 h 1914998"/>
                <a:gd name="connsiteX14-1473" fmla="*/ 1200990 w 2542151"/>
                <a:gd name="connsiteY14-1474" fmla="*/ 1046062 h 1914998"/>
                <a:gd name="connsiteX15-1475" fmla="*/ 1200990 w 2542151"/>
                <a:gd name="connsiteY15-1476" fmla="*/ 769544 h 1914998"/>
                <a:gd name="connsiteX16-1477" fmla="*/ 1410438 w 2542151"/>
                <a:gd name="connsiteY16-1478" fmla="*/ 756600 h 1914998"/>
                <a:gd name="connsiteX17-1479" fmla="*/ 1468095 w 2542151"/>
                <a:gd name="connsiteY17-1480" fmla="*/ 700120 h 1914998"/>
                <a:gd name="connsiteX18-1481" fmla="*/ 1485745 w 2542151"/>
                <a:gd name="connsiteY18-1482" fmla="*/ 563626 h 1914998"/>
                <a:gd name="connsiteX19-1483" fmla="*/ 1485745 w 2542151"/>
                <a:gd name="connsiteY19-1484" fmla="*/ 457726 h 1914998"/>
                <a:gd name="connsiteX20-1485" fmla="*/ 1465153 w 2542151"/>
                <a:gd name="connsiteY20-1486" fmla="*/ 325938 h 1914998"/>
                <a:gd name="connsiteX21-1487" fmla="*/ 1401024 w 2542151"/>
                <a:gd name="connsiteY21-1488" fmla="*/ 294168 h 1914998"/>
                <a:gd name="connsiteX22-1489" fmla="*/ 1333366 w 2542151"/>
                <a:gd name="connsiteY22-1490" fmla="*/ 327703 h 1914998"/>
                <a:gd name="connsiteX23-1491" fmla="*/ 1315127 w 2542151"/>
                <a:gd name="connsiteY23-1492" fmla="*/ 470669 h 1914998"/>
                <a:gd name="connsiteX24-1493" fmla="*/ 1315127 w 2542151"/>
                <a:gd name="connsiteY24-1494" fmla="*/ 627167 h 1914998"/>
                <a:gd name="connsiteX25-1495" fmla="*/ 839751 w 2542151"/>
                <a:gd name="connsiteY25-1496" fmla="*/ 627167 h 1914998"/>
                <a:gd name="connsiteX26-1497" fmla="*/ 839751 w 2542151"/>
                <a:gd name="connsiteY26-1498" fmla="*/ 464786 h 1914998"/>
                <a:gd name="connsiteX27-1499" fmla="*/ 964479 w 2542151"/>
                <a:gd name="connsiteY27-1500" fmla="*/ 95899 h 1914998"/>
                <a:gd name="connsiteX28-1501" fmla="*/ 1361017 w 2542151"/>
                <a:gd name="connsiteY28-1502" fmla="*/ 0 h 1914998"/>
                <a:gd name="connsiteX29-1503" fmla="*/ 1822273 w 2542151"/>
                <a:gd name="connsiteY29-1504" fmla="*/ 132872 h 1914998"/>
                <a:gd name="connsiteX30-1505" fmla="*/ 1943470 w 2542151"/>
                <a:gd name="connsiteY30-1506" fmla="*/ 502090 h 1914998"/>
                <a:gd name="connsiteX31-1507" fmla="*/ 1899933 w 2542151"/>
                <a:gd name="connsiteY31-1508" fmla="*/ 733150 h 1914998"/>
                <a:gd name="connsiteX32-1509" fmla="*/ 1746966 w 2542151"/>
                <a:gd name="connsiteY32-1510" fmla="*/ 863089 h 1914998"/>
                <a:gd name="connsiteX33-1511" fmla="*/ 1908170 w 2542151"/>
                <a:gd name="connsiteY33-1512" fmla="*/ 982586 h 1914998"/>
                <a:gd name="connsiteX34-1513" fmla="*/ 1961120 w 2542151"/>
                <a:gd name="connsiteY34-1514" fmla="*/ 1371687 h 1914998"/>
                <a:gd name="connsiteX35-1515" fmla="*/ 1909347 w 2542151"/>
                <a:gd name="connsiteY35-1516" fmla="*/ 1724276 h 1914998"/>
                <a:gd name="connsiteX36-1517" fmla="*/ 1730493 w 2542151"/>
                <a:gd name="connsiteY36-1518" fmla="*/ 1914998 h 1914998"/>
                <a:gd name="connsiteX37-1519" fmla="*/ 2542151 w 2542151"/>
                <a:gd name="connsiteY37-1520" fmla="*/ 1911674 h 1914998"/>
                <a:gd name="connsiteX0-1521" fmla="*/ 0 w 2542151"/>
                <a:gd name="connsiteY0-1522" fmla="*/ 1905063 h 1915032"/>
                <a:gd name="connsiteX1-1523" fmla="*/ 1049788 w 2542151"/>
                <a:gd name="connsiteY1-1524" fmla="*/ 1904444 h 1915032"/>
                <a:gd name="connsiteX2-1525" fmla="*/ 880346 w 2542151"/>
                <a:gd name="connsiteY2-1526" fmla="*/ 1718530 h 1915032"/>
                <a:gd name="connsiteX3-1527" fmla="*/ 839751 w 2542151"/>
                <a:gd name="connsiteY3-1528" fmla="*/ 1336700 h 1915032"/>
                <a:gd name="connsiteX4-1529" fmla="*/ 839751 w 2542151"/>
                <a:gd name="connsiteY4-1530" fmla="*/ 1186086 h 1915032"/>
                <a:gd name="connsiteX5-1531" fmla="*/ 1315127 w 2542151"/>
                <a:gd name="connsiteY5-1532" fmla="*/ 1186086 h 1915032"/>
                <a:gd name="connsiteX6-1533" fmla="*/ 1315127 w 2542151"/>
                <a:gd name="connsiteY6-1534" fmla="*/ 1495551 h 1915032"/>
                <a:gd name="connsiteX7-1535" fmla="*/ 1329836 w 2542151"/>
                <a:gd name="connsiteY7-1536" fmla="*/ 1652636 h 1915032"/>
                <a:gd name="connsiteX8-1537" fmla="*/ 1395141 w 2542151"/>
                <a:gd name="connsiteY8-1538" fmla="*/ 1686172 h 1915032"/>
                <a:gd name="connsiteX9-1539" fmla="*/ 1468095 w 2542151"/>
                <a:gd name="connsiteY9-1540" fmla="*/ 1643811 h 1915032"/>
                <a:gd name="connsiteX10-1541" fmla="*/ 1485745 w 2542151"/>
                <a:gd name="connsiteY10-1542" fmla="*/ 1422597 h 1915032"/>
                <a:gd name="connsiteX11-1543" fmla="*/ 1485745 w 2542151"/>
                <a:gd name="connsiteY11-1544" fmla="*/ 1290810 h 1915032"/>
                <a:gd name="connsiteX12-1545" fmla="*/ 1461035 w 2542151"/>
                <a:gd name="connsiteY12-1546" fmla="*/ 1130782 h 1915032"/>
                <a:gd name="connsiteX13-1547" fmla="*/ 1388081 w 2542151"/>
                <a:gd name="connsiteY13-1548" fmla="*/ 1064300 h 1915032"/>
                <a:gd name="connsiteX14-1549" fmla="*/ 1200990 w 2542151"/>
                <a:gd name="connsiteY14-1550" fmla="*/ 1046062 h 1915032"/>
                <a:gd name="connsiteX15-1551" fmla="*/ 1200990 w 2542151"/>
                <a:gd name="connsiteY15-1552" fmla="*/ 769544 h 1915032"/>
                <a:gd name="connsiteX16-1553" fmla="*/ 1410438 w 2542151"/>
                <a:gd name="connsiteY16-1554" fmla="*/ 756600 h 1915032"/>
                <a:gd name="connsiteX17-1555" fmla="*/ 1468095 w 2542151"/>
                <a:gd name="connsiteY17-1556" fmla="*/ 700120 h 1915032"/>
                <a:gd name="connsiteX18-1557" fmla="*/ 1485745 w 2542151"/>
                <a:gd name="connsiteY18-1558" fmla="*/ 563626 h 1915032"/>
                <a:gd name="connsiteX19-1559" fmla="*/ 1485745 w 2542151"/>
                <a:gd name="connsiteY19-1560" fmla="*/ 457726 h 1915032"/>
                <a:gd name="connsiteX20-1561" fmla="*/ 1465153 w 2542151"/>
                <a:gd name="connsiteY20-1562" fmla="*/ 325938 h 1915032"/>
                <a:gd name="connsiteX21-1563" fmla="*/ 1401024 w 2542151"/>
                <a:gd name="connsiteY21-1564" fmla="*/ 294168 h 1915032"/>
                <a:gd name="connsiteX22-1565" fmla="*/ 1333366 w 2542151"/>
                <a:gd name="connsiteY22-1566" fmla="*/ 327703 h 1915032"/>
                <a:gd name="connsiteX23-1567" fmla="*/ 1315127 w 2542151"/>
                <a:gd name="connsiteY23-1568" fmla="*/ 470669 h 1915032"/>
                <a:gd name="connsiteX24-1569" fmla="*/ 1315127 w 2542151"/>
                <a:gd name="connsiteY24-1570" fmla="*/ 627167 h 1915032"/>
                <a:gd name="connsiteX25-1571" fmla="*/ 839751 w 2542151"/>
                <a:gd name="connsiteY25-1572" fmla="*/ 627167 h 1915032"/>
                <a:gd name="connsiteX26-1573" fmla="*/ 839751 w 2542151"/>
                <a:gd name="connsiteY26-1574" fmla="*/ 464786 h 1915032"/>
                <a:gd name="connsiteX27-1575" fmla="*/ 964479 w 2542151"/>
                <a:gd name="connsiteY27-1576" fmla="*/ 95899 h 1915032"/>
                <a:gd name="connsiteX28-1577" fmla="*/ 1361017 w 2542151"/>
                <a:gd name="connsiteY28-1578" fmla="*/ 0 h 1915032"/>
                <a:gd name="connsiteX29-1579" fmla="*/ 1822273 w 2542151"/>
                <a:gd name="connsiteY29-1580" fmla="*/ 132872 h 1915032"/>
                <a:gd name="connsiteX30-1581" fmla="*/ 1943470 w 2542151"/>
                <a:gd name="connsiteY30-1582" fmla="*/ 502090 h 1915032"/>
                <a:gd name="connsiteX31-1583" fmla="*/ 1899933 w 2542151"/>
                <a:gd name="connsiteY31-1584" fmla="*/ 733150 h 1915032"/>
                <a:gd name="connsiteX32-1585" fmla="*/ 1746966 w 2542151"/>
                <a:gd name="connsiteY32-1586" fmla="*/ 863089 h 1915032"/>
                <a:gd name="connsiteX33-1587" fmla="*/ 1908170 w 2542151"/>
                <a:gd name="connsiteY33-1588" fmla="*/ 982586 h 1915032"/>
                <a:gd name="connsiteX34-1589" fmla="*/ 1961120 w 2542151"/>
                <a:gd name="connsiteY34-1590" fmla="*/ 1371687 h 1915032"/>
                <a:gd name="connsiteX35-1591" fmla="*/ 1909347 w 2542151"/>
                <a:gd name="connsiteY35-1592" fmla="*/ 1724276 h 1915032"/>
                <a:gd name="connsiteX36-1593" fmla="*/ 1730493 w 2542151"/>
                <a:gd name="connsiteY36-1594" fmla="*/ 1914998 h 1915032"/>
                <a:gd name="connsiteX37-1595" fmla="*/ 2542151 w 2542151"/>
                <a:gd name="connsiteY37-1596" fmla="*/ 1911674 h 1915032"/>
                <a:gd name="connsiteX0-1597" fmla="*/ 0 w 2549495"/>
                <a:gd name="connsiteY0-1598" fmla="*/ 1905063 h 1915347"/>
                <a:gd name="connsiteX1-1599" fmla="*/ 1049788 w 2549495"/>
                <a:gd name="connsiteY1-1600" fmla="*/ 1904444 h 1915347"/>
                <a:gd name="connsiteX2-1601" fmla="*/ 880346 w 2549495"/>
                <a:gd name="connsiteY2-1602" fmla="*/ 1718530 h 1915347"/>
                <a:gd name="connsiteX3-1603" fmla="*/ 839751 w 2549495"/>
                <a:gd name="connsiteY3-1604" fmla="*/ 1336700 h 1915347"/>
                <a:gd name="connsiteX4-1605" fmla="*/ 839751 w 2549495"/>
                <a:gd name="connsiteY4-1606" fmla="*/ 1186086 h 1915347"/>
                <a:gd name="connsiteX5-1607" fmla="*/ 1315127 w 2549495"/>
                <a:gd name="connsiteY5-1608" fmla="*/ 1186086 h 1915347"/>
                <a:gd name="connsiteX6-1609" fmla="*/ 1315127 w 2549495"/>
                <a:gd name="connsiteY6-1610" fmla="*/ 1495551 h 1915347"/>
                <a:gd name="connsiteX7-1611" fmla="*/ 1329836 w 2549495"/>
                <a:gd name="connsiteY7-1612" fmla="*/ 1652636 h 1915347"/>
                <a:gd name="connsiteX8-1613" fmla="*/ 1395141 w 2549495"/>
                <a:gd name="connsiteY8-1614" fmla="*/ 1686172 h 1915347"/>
                <a:gd name="connsiteX9-1615" fmla="*/ 1468095 w 2549495"/>
                <a:gd name="connsiteY9-1616" fmla="*/ 1643811 h 1915347"/>
                <a:gd name="connsiteX10-1617" fmla="*/ 1485745 w 2549495"/>
                <a:gd name="connsiteY10-1618" fmla="*/ 1422597 h 1915347"/>
                <a:gd name="connsiteX11-1619" fmla="*/ 1485745 w 2549495"/>
                <a:gd name="connsiteY11-1620" fmla="*/ 1290810 h 1915347"/>
                <a:gd name="connsiteX12-1621" fmla="*/ 1461035 w 2549495"/>
                <a:gd name="connsiteY12-1622" fmla="*/ 1130782 h 1915347"/>
                <a:gd name="connsiteX13-1623" fmla="*/ 1388081 w 2549495"/>
                <a:gd name="connsiteY13-1624" fmla="*/ 1064300 h 1915347"/>
                <a:gd name="connsiteX14-1625" fmla="*/ 1200990 w 2549495"/>
                <a:gd name="connsiteY14-1626" fmla="*/ 1046062 h 1915347"/>
                <a:gd name="connsiteX15-1627" fmla="*/ 1200990 w 2549495"/>
                <a:gd name="connsiteY15-1628" fmla="*/ 769544 h 1915347"/>
                <a:gd name="connsiteX16-1629" fmla="*/ 1410438 w 2549495"/>
                <a:gd name="connsiteY16-1630" fmla="*/ 756600 h 1915347"/>
                <a:gd name="connsiteX17-1631" fmla="*/ 1468095 w 2549495"/>
                <a:gd name="connsiteY17-1632" fmla="*/ 700120 h 1915347"/>
                <a:gd name="connsiteX18-1633" fmla="*/ 1485745 w 2549495"/>
                <a:gd name="connsiteY18-1634" fmla="*/ 563626 h 1915347"/>
                <a:gd name="connsiteX19-1635" fmla="*/ 1485745 w 2549495"/>
                <a:gd name="connsiteY19-1636" fmla="*/ 457726 h 1915347"/>
                <a:gd name="connsiteX20-1637" fmla="*/ 1465153 w 2549495"/>
                <a:gd name="connsiteY20-1638" fmla="*/ 325938 h 1915347"/>
                <a:gd name="connsiteX21-1639" fmla="*/ 1401024 w 2549495"/>
                <a:gd name="connsiteY21-1640" fmla="*/ 294168 h 1915347"/>
                <a:gd name="connsiteX22-1641" fmla="*/ 1333366 w 2549495"/>
                <a:gd name="connsiteY22-1642" fmla="*/ 327703 h 1915347"/>
                <a:gd name="connsiteX23-1643" fmla="*/ 1315127 w 2549495"/>
                <a:gd name="connsiteY23-1644" fmla="*/ 470669 h 1915347"/>
                <a:gd name="connsiteX24-1645" fmla="*/ 1315127 w 2549495"/>
                <a:gd name="connsiteY24-1646" fmla="*/ 627167 h 1915347"/>
                <a:gd name="connsiteX25-1647" fmla="*/ 839751 w 2549495"/>
                <a:gd name="connsiteY25-1648" fmla="*/ 627167 h 1915347"/>
                <a:gd name="connsiteX26-1649" fmla="*/ 839751 w 2549495"/>
                <a:gd name="connsiteY26-1650" fmla="*/ 464786 h 1915347"/>
                <a:gd name="connsiteX27-1651" fmla="*/ 964479 w 2549495"/>
                <a:gd name="connsiteY27-1652" fmla="*/ 95899 h 1915347"/>
                <a:gd name="connsiteX28-1653" fmla="*/ 1361017 w 2549495"/>
                <a:gd name="connsiteY28-1654" fmla="*/ 0 h 1915347"/>
                <a:gd name="connsiteX29-1655" fmla="*/ 1822273 w 2549495"/>
                <a:gd name="connsiteY29-1656" fmla="*/ 132872 h 1915347"/>
                <a:gd name="connsiteX30-1657" fmla="*/ 1943470 w 2549495"/>
                <a:gd name="connsiteY30-1658" fmla="*/ 502090 h 1915347"/>
                <a:gd name="connsiteX31-1659" fmla="*/ 1899933 w 2549495"/>
                <a:gd name="connsiteY31-1660" fmla="*/ 733150 h 1915347"/>
                <a:gd name="connsiteX32-1661" fmla="*/ 1746966 w 2549495"/>
                <a:gd name="connsiteY32-1662" fmla="*/ 863089 h 1915347"/>
                <a:gd name="connsiteX33-1663" fmla="*/ 1908170 w 2549495"/>
                <a:gd name="connsiteY33-1664" fmla="*/ 982586 h 1915347"/>
                <a:gd name="connsiteX34-1665" fmla="*/ 1961120 w 2549495"/>
                <a:gd name="connsiteY34-1666" fmla="*/ 1371687 h 1915347"/>
                <a:gd name="connsiteX35-1667" fmla="*/ 1909347 w 2549495"/>
                <a:gd name="connsiteY35-1668" fmla="*/ 1724276 h 1915347"/>
                <a:gd name="connsiteX36-1669" fmla="*/ 1730493 w 2549495"/>
                <a:gd name="connsiteY36-1670" fmla="*/ 1914998 h 1915347"/>
                <a:gd name="connsiteX37-1671" fmla="*/ 2549495 w 2549495"/>
                <a:gd name="connsiteY37-1672" fmla="*/ 1915347 h 1915347"/>
                <a:gd name="connsiteX0-1673" fmla="*/ 0 w 2549495"/>
                <a:gd name="connsiteY0-1674" fmla="*/ 1905063 h 1915347"/>
                <a:gd name="connsiteX1-1675" fmla="*/ 1049788 w 2549495"/>
                <a:gd name="connsiteY1-1676" fmla="*/ 1904444 h 1915347"/>
                <a:gd name="connsiteX2-1677" fmla="*/ 880346 w 2549495"/>
                <a:gd name="connsiteY2-1678" fmla="*/ 1718530 h 1915347"/>
                <a:gd name="connsiteX3-1679" fmla="*/ 839751 w 2549495"/>
                <a:gd name="connsiteY3-1680" fmla="*/ 1336700 h 1915347"/>
                <a:gd name="connsiteX4-1681" fmla="*/ 839751 w 2549495"/>
                <a:gd name="connsiteY4-1682" fmla="*/ 1186086 h 1915347"/>
                <a:gd name="connsiteX5-1683" fmla="*/ 1315127 w 2549495"/>
                <a:gd name="connsiteY5-1684" fmla="*/ 1186086 h 1915347"/>
                <a:gd name="connsiteX6-1685" fmla="*/ 1315127 w 2549495"/>
                <a:gd name="connsiteY6-1686" fmla="*/ 1495551 h 1915347"/>
                <a:gd name="connsiteX7-1687" fmla="*/ 1329836 w 2549495"/>
                <a:gd name="connsiteY7-1688" fmla="*/ 1652636 h 1915347"/>
                <a:gd name="connsiteX8-1689" fmla="*/ 1395141 w 2549495"/>
                <a:gd name="connsiteY8-1690" fmla="*/ 1686172 h 1915347"/>
                <a:gd name="connsiteX9-1691" fmla="*/ 1468095 w 2549495"/>
                <a:gd name="connsiteY9-1692" fmla="*/ 1643811 h 1915347"/>
                <a:gd name="connsiteX10-1693" fmla="*/ 1485745 w 2549495"/>
                <a:gd name="connsiteY10-1694" fmla="*/ 1422597 h 1915347"/>
                <a:gd name="connsiteX11-1695" fmla="*/ 1485745 w 2549495"/>
                <a:gd name="connsiteY11-1696" fmla="*/ 1290810 h 1915347"/>
                <a:gd name="connsiteX12-1697" fmla="*/ 1461035 w 2549495"/>
                <a:gd name="connsiteY12-1698" fmla="*/ 1130782 h 1915347"/>
                <a:gd name="connsiteX13-1699" fmla="*/ 1388081 w 2549495"/>
                <a:gd name="connsiteY13-1700" fmla="*/ 1064300 h 1915347"/>
                <a:gd name="connsiteX14-1701" fmla="*/ 1200990 w 2549495"/>
                <a:gd name="connsiteY14-1702" fmla="*/ 1046062 h 1915347"/>
                <a:gd name="connsiteX15-1703" fmla="*/ 1200990 w 2549495"/>
                <a:gd name="connsiteY15-1704" fmla="*/ 769544 h 1915347"/>
                <a:gd name="connsiteX16-1705" fmla="*/ 1410438 w 2549495"/>
                <a:gd name="connsiteY16-1706" fmla="*/ 756600 h 1915347"/>
                <a:gd name="connsiteX17-1707" fmla="*/ 1468095 w 2549495"/>
                <a:gd name="connsiteY17-1708" fmla="*/ 700120 h 1915347"/>
                <a:gd name="connsiteX18-1709" fmla="*/ 1485745 w 2549495"/>
                <a:gd name="connsiteY18-1710" fmla="*/ 563626 h 1915347"/>
                <a:gd name="connsiteX19-1711" fmla="*/ 1485745 w 2549495"/>
                <a:gd name="connsiteY19-1712" fmla="*/ 457726 h 1915347"/>
                <a:gd name="connsiteX20-1713" fmla="*/ 1465153 w 2549495"/>
                <a:gd name="connsiteY20-1714" fmla="*/ 325938 h 1915347"/>
                <a:gd name="connsiteX21-1715" fmla="*/ 1401024 w 2549495"/>
                <a:gd name="connsiteY21-1716" fmla="*/ 294168 h 1915347"/>
                <a:gd name="connsiteX22-1717" fmla="*/ 1333366 w 2549495"/>
                <a:gd name="connsiteY22-1718" fmla="*/ 327703 h 1915347"/>
                <a:gd name="connsiteX23-1719" fmla="*/ 1315127 w 2549495"/>
                <a:gd name="connsiteY23-1720" fmla="*/ 470669 h 1915347"/>
                <a:gd name="connsiteX24-1721" fmla="*/ 1315127 w 2549495"/>
                <a:gd name="connsiteY24-1722" fmla="*/ 627167 h 1915347"/>
                <a:gd name="connsiteX25-1723" fmla="*/ 839751 w 2549495"/>
                <a:gd name="connsiteY25-1724" fmla="*/ 627167 h 1915347"/>
                <a:gd name="connsiteX26-1725" fmla="*/ 839751 w 2549495"/>
                <a:gd name="connsiteY26-1726" fmla="*/ 464786 h 1915347"/>
                <a:gd name="connsiteX27-1727" fmla="*/ 964479 w 2549495"/>
                <a:gd name="connsiteY27-1728" fmla="*/ 95899 h 1915347"/>
                <a:gd name="connsiteX28-1729" fmla="*/ 1361017 w 2549495"/>
                <a:gd name="connsiteY28-1730" fmla="*/ 0 h 1915347"/>
                <a:gd name="connsiteX29-1731" fmla="*/ 1822273 w 2549495"/>
                <a:gd name="connsiteY29-1732" fmla="*/ 132872 h 1915347"/>
                <a:gd name="connsiteX30-1733" fmla="*/ 1943470 w 2549495"/>
                <a:gd name="connsiteY30-1734" fmla="*/ 502090 h 1915347"/>
                <a:gd name="connsiteX31-1735" fmla="*/ 1899933 w 2549495"/>
                <a:gd name="connsiteY31-1736" fmla="*/ 733150 h 1915347"/>
                <a:gd name="connsiteX32-1737" fmla="*/ 1746966 w 2549495"/>
                <a:gd name="connsiteY32-1738" fmla="*/ 863089 h 1915347"/>
                <a:gd name="connsiteX33-1739" fmla="*/ 1908170 w 2549495"/>
                <a:gd name="connsiteY33-1740" fmla="*/ 982586 h 1915347"/>
                <a:gd name="connsiteX34-1741" fmla="*/ 1961120 w 2549495"/>
                <a:gd name="connsiteY34-1742" fmla="*/ 1371687 h 1915347"/>
                <a:gd name="connsiteX35-1743" fmla="*/ 1909347 w 2549495"/>
                <a:gd name="connsiteY35-1744" fmla="*/ 1724276 h 1915347"/>
                <a:gd name="connsiteX36-1745" fmla="*/ 1730493 w 2549495"/>
                <a:gd name="connsiteY36-1746" fmla="*/ 1914998 h 1915347"/>
                <a:gd name="connsiteX37-1747" fmla="*/ 2549495 w 2549495"/>
                <a:gd name="connsiteY37-1748" fmla="*/ 1915347 h 1915347"/>
                <a:gd name="connsiteX0-1749" fmla="*/ 0 w 4146831"/>
                <a:gd name="connsiteY0-1750" fmla="*/ 1921587 h 1921587"/>
                <a:gd name="connsiteX1-1751" fmla="*/ 2647124 w 4146831"/>
                <a:gd name="connsiteY1-1752" fmla="*/ 1904444 h 1921587"/>
                <a:gd name="connsiteX2-1753" fmla="*/ 2477682 w 4146831"/>
                <a:gd name="connsiteY2-1754" fmla="*/ 1718530 h 1921587"/>
                <a:gd name="connsiteX3-1755" fmla="*/ 2437087 w 4146831"/>
                <a:gd name="connsiteY3-1756" fmla="*/ 1336700 h 1921587"/>
                <a:gd name="connsiteX4-1757" fmla="*/ 2437087 w 4146831"/>
                <a:gd name="connsiteY4-1758" fmla="*/ 1186086 h 1921587"/>
                <a:gd name="connsiteX5-1759" fmla="*/ 2912463 w 4146831"/>
                <a:gd name="connsiteY5-1760" fmla="*/ 1186086 h 1921587"/>
                <a:gd name="connsiteX6-1761" fmla="*/ 2912463 w 4146831"/>
                <a:gd name="connsiteY6-1762" fmla="*/ 1495551 h 1921587"/>
                <a:gd name="connsiteX7-1763" fmla="*/ 2927172 w 4146831"/>
                <a:gd name="connsiteY7-1764" fmla="*/ 1652636 h 1921587"/>
                <a:gd name="connsiteX8-1765" fmla="*/ 2992477 w 4146831"/>
                <a:gd name="connsiteY8-1766" fmla="*/ 1686172 h 1921587"/>
                <a:gd name="connsiteX9-1767" fmla="*/ 3065431 w 4146831"/>
                <a:gd name="connsiteY9-1768" fmla="*/ 1643811 h 1921587"/>
                <a:gd name="connsiteX10-1769" fmla="*/ 3083081 w 4146831"/>
                <a:gd name="connsiteY10-1770" fmla="*/ 1422597 h 1921587"/>
                <a:gd name="connsiteX11-1771" fmla="*/ 3083081 w 4146831"/>
                <a:gd name="connsiteY11-1772" fmla="*/ 1290810 h 1921587"/>
                <a:gd name="connsiteX12-1773" fmla="*/ 3058371 w 4146831"/>
                <a:gd name="connsiteY12-1774" fmla="*/ 1130782 h 1921587"/>
                <a:gd name="connsiteX13-1775" fmla="*/ 2985417 w 4146831"/>
                <a:gd name="connsiteY13-1776" fmla="*/ 1064300 h 1921587"/>
                <a:gd name="connsiteX14-1777" fmla="*/ 2798326 w 4146831"/>
                <a:gd name="connsiteY14-1778" fmla="*/ 1046062 h 1921587"/>
                <a:gd name="connsiteX15-1779" fmla="*/ 2798326 w 4146831"/>
                <a:gd name="connsiteY15-1780" fmla="*/ 769544 h 1921587"/>
                <a:gd name="connsiteX16-1781" fmla="*/ 3007774 w 4146831"/>
                <a:gd name="connsiteY16-1782" fmla="*/ 756600 h 1921587"/>
                <a:gd name="connsiteX17-1783" fmla="*/ 3065431 w 4146831"/>
                <a:gd name="connsiteY17-1784" fmla="*/ 700120 h 1921587"/>
                <a:gd name="connsiteX18-1785" fmla="*/ 3083081 w 4146831"/>
                <a:gd name="connsiteY18-1786" fmla="*/ 563626 h 1921587"/>
                <a:gd name="connsiteX19-1787" fmla="*/ 3083081 w 4146831"/>
                <a:gd name="connsiteY19-1788" fmla="*/ 457726 h 1921587"/>
                <a:gd name="connsiteX20-1789" fmla="*/ 3062489 w 4146831"/>
                <a:gd name="connsiteY20-1790" fmla="*/ 325938 h 1921587"/>
                <a:gd name="connsiteX21-1791" fmla="*/ 2998360 w 4146831"/>
                <a:gd name="connsiteY21-1792" fmla="*/ 294168 h 1921587"/>
                <a:gd name="connsiteX22-1793" fmla="*/ 2930702 w 4146831"/>
                <a:gd name="connsiteY22-1794" fmla="*/ 327703 h 1921587"/>
                <a:gd name="connsiteX23-1795" fmla="*/ 2912463 w 4146831"/>
                <a:gd name="connsiteY23-1796" fmla="*/ 470669 h 1921587"/>
                <a:gd name="connsiteX24-1797" fmla="*/ 2912463 w 4146831"/>
                <a:gd name="connsiteY24-1798" fmla="*/ 627167 h 1921587"/>
                <a:gd name="connsiteX25-1799" fmla="*/ 2437087 w 4146831"/>
                <a:gd name="connsiteY25-1800" fmla="*/ 627167 h 1921587"/>
                <a:gd name="connsiteX26-1801" fmla="*/ 2437087 w 4146831"/>
                <a:gd name="connsiteY26-1802" fmla="*/ 464786 h 1921587"/>
                <a:gd name="connsiteX27-1803" fmla="*/ 2561815 w 4146831"/>
                <a:gd name="connsiteY27-1804" fmla="*/ 95899 h 1921587"/>
                <a:gd name="connsiteX28-1805" fmla="*/ 2958353 w 4146831"/>
                <a:gd name="connsiteY28-1806" fmla="*/ 0 h 1921587"/>
                <a:gd name="connsiteX29-1807" fmla="*/ 3419609 w 4146831"/>
                <a:gd name="connsiteY29-1808" fmla="*/ 132872 h 1921587"/>
                <a:gd name="connsiteX30-1809" fmla="*/ 3540806 w 4146831"/>
                <a:gd name="connsiteY30-1810" fmla="*/ 502090 h 1921587"/>
                <a:gd name="connsiteX31-1811" fmla="*/ 3497269 w 4146831"/>
                <a:gd name="connsiteY31-1812" fmla="*/ 733150 h 1921587"/>
                <a:gd name="connsiteX32-1813" fmla="*/ 3344302 w 4146831"/>
                <a:gd name="connsiteY32-1814" fmla="*/ 863089 h 1921587"/>
                <a:gd name="connsiteX33-1815" fmla="*/ 3505506 w 4146831"/>
                <a:gd name="connsiteY33-1816" fmla="*/ 982586 h 1921587"/>
                <a:gd name="connsiteX34-1817" fmla="*/ 3558456 w 4146831"/>
                <a:gd name="connsiteY34-1818" fmla="*/ 1371687 h 1921587"/>
                <a:gd name="connsiteX35-1819" fmla="*/ 3506683 w 4146831"/>
                <a:gd name="connsiteY35-1820" fmla="*/ 1724276 h 1921587"/>
                <a:gd name="connsiteX36-1821" fmla="*/ 3327829 w 4146831"/>
                <a:gd name="connsiteY36-1822" fmla="*/ 1914998 h 1921587"/>
                <a:gd name="connsiteX37-1823" fmla="*/ 4146831 w 4146831"/>
                <a:gd name="connsiteY37-1824" fmla="*/ 1915347 h 1921587"/>
                <a:gd name="connsiteX0-1825" fmla="*/ 0 w 4389185"/>
                <a:gd name="connsiteY0-1826" fmla="*/ 1906899 h 1915347"/>
                <a:gd name="connsiteX1-1827" fmla="*/ 2889478 w 4389185"/>
                <a:gd name="connsiteY1-1828" fmla="*/ 1904444 h 1915347"/>
                <a:gd name="connsiteX2-1829" fmla="*/ 2720036 w 4389185"/>
                <a:gd name="connsiteY2-1830" fmla="*/ 1718530 h 1915347"/>
                <a:gd name="connsiteX3-1831" fmla="*/ 2679441 w 4389185"/>
                <a:gd name="connsiteY3-1832" fmla="*/ 1336700 h 1915347"/>
                <a:gd name="connsiteX4-1833" fmla="*/ 2679441 w 4389185"/>
                <a:gd name="connsiteY4-1834" fmla="*/ 1186086 h 1915347"/>
                <a:gd name="connsiteX5-1835" fmla="*/ 3154817 w 4389185"/>
                <a:gd name="connsiteY5-1836" fmla="*/ 1186086 h 1915347"/>
                <a:gd name="connsiteX6-1837" fmla="*/ 3154817 w 4389185"/>
                <a:gd name="connsiteY6-1838" fmla="*/ 1495551 h 1915347"/>
                <a:gd name="connsiteX7-1839" fmla="*/ 3169526 w 4389185"/>
                <a:gd name="connsiteY7-1840" fmla="*/ 1652636 h 1915347"/>
                <a:gd name="connsiteX8-1841" fmla="*/ 3234831 w 4389185"/>
                <a:gd name="connsiteY8-1842" fmla="*/ 1686172 h 1915347"/>
                <a:gd name="connsiteX9-1843" fmla="*/ 3307785 w 4389185"/>
                <a:gd name="connsiteY9-1844" fmla="*/ 1643811 h 1915347"/>
                <a:gd name="connsiteX10-1845" fmla="*/ 3325435 w 4389185"/>
                <a:gd name="connsiteY10-1846" fmla="*/ 1422597 h 1915347"/>
                <a:gd name="connsiteX11-1847" fmla="*/ 3325435 w 4389185"/>
                <a:gd name="connsiteY11-1848" fmla="*/ 1290810 h 1915347"/>
                <a:gd name="connsiteX12-1849" fmla="*/ 3300725 w 4389185"/>
                <a:gd name="connsiteY12-1850" fmla="*/ 1130782 h 1915347"/>
                <a:gd name="connsiteX13-1851" fmla="*/ 3227771 w 4389185"/>
                <a:gd name="connsiteY13-1852" fmla="*/ 1064300 h 1915347"/>
                <a:gd name="connsiteX14-1853" fmla="*/ 3040680 w 4389185"/>
                <a:gd name="connsiteY14-1854" fmla="*/ 1046062 h 1915347"/>
                <a:gd name="connsiteX15-1855" fmla="*/ 3040680 w 4389185"/>
                <a:gd name="connsiteY15-1856" fmla="*/ 769544 h 1915347"/>
                <a:gd name="connsiteX16-1857" fmla="*/ 3250128 w 4389185"/>
                <a:gd name="connsiteY16-1858" fmla="*/ 756600 h 1915347"/>
                <a:gd name="connsiteX17-1859" fmla="*/ 3307785 w 4389185"/>
                <a:gd name="connsiteY17-1860" fmla="*/ 700120 h 1915347"/>
                <a:gd name="connsiteX18-1861" fmla="*/ 3325435 w 4389185"/>
                <a:gd name="connsiteY18-1862" fmla="*/ 563626 h 1915347"/>
                <a:gd name="connsiteX19-1863" fmla="*/ 3325435 w 4389185"/>
                <a:gd name="connsiteY19-1864" fmla="*/ 457726 h 1915347"/>
                <a:gd name="connsiteX20-1865" fmla="*/ 3304843 w 4389185"/>
                <a:gd name="connsiteY20-1866" fmla="*/ 325938 h 1915347"/>
                <a:gd name="connsiteX21-1867" fmla="*/ 3240714 w 4389185"/>
                <a:gd name="connsiteY21-1868" fmla="*/ 294168 h 1915347"/>
                <a:gd name="connsiteX22-1869" fmla="*/ 3173056 w 4389185"/>
                <a:gd name="connsiteY22-1870" fmla="*/ 327703 h 1915347"/>
                <a:gd name="connsiteX23-1871" fmla="*/ 3154817 w 4389185"/>
                <a:gd name="connsiteY23-1872" fmla="*/ 470669 h 1915347"/>
                <a:gd name="connsiteX24-1873" fmla="*/ 3154817 w 4389185"/>
                <a:gd name="connsiteY24-1874" fmla="*/ 627167 h 1915347"/>
                <a:gd name="connsiteX25-1875" fmla="*/ 2679441 w 4389185"/>
                <a:gd name="connsiteY25-1876" fmla="*/ 627167 h 1915347"/>
                <a:gd name="connsiteX26-1877" fmla="*/ 2679441 w 4389185"/>
                <a:gd name="connsiteY26-1878" fmla="*/ 464786 h 1915347"/>
                <a:gd name="connsiteX27-1879" fmla="*/ 2804169 w 4389185"/>
                <a:gd name="connsiteY27-1880" fmla="*/ 95899 h 1915347"/>
                <a:gd name="connsiteX28-1881" fmla="*/ 3200707 w 4389185"/>
                <a:gd name="connsiteY28-1882" fmla="*/ 0 h 1915347"/>
                <a:gd name="connsiteX29-1883" fmla="*/ 3661963 w 4389185"/>
                <a:gd name="connsiteY29-1884" fmla="*/ 132872 h 1915347"/>
                <a:gd name="connsiteX30-1885" fmla="*/ 3783160 w 4389185"/>
                <a:gd name="connsiteY30-1886" fmla="*/ 502090 h 1915347"/>
                <a:gd name="connsiteX31-1887" fmla="*/ 3739623 w 4389185"/>
                <a:gd name="connsiteY31-1888" fmla="*/ 733150 h 1915347"/>
                <a:gd name="connsiteX32-1889" fmla="*/ 3586656 w 4389185"/>
                <a:gd name="connsiteY32-1890" fmla="*/ 863089 h 1915347"/>
                <a:gd name="connsiteX33-1891" fmla="*/ 3747860 w 4389185"/>
                <a:gd name="connsiteY33-1892" fmla="*/ 982586 h 1915347"/>
                <a:gd name="connsiteX34-1893" fmla="*/ 3800810 w 4389185"/>
                <a:gd name="connsiteY34-1894" fmla="*/ 1371687 h 1915347"/>
                <a:gd name="connsiteX35-1895" fmla="*/ 3749037 w 4389185"/>
                <a:gd name="connsiteY35-1896" fmla="*/ 1724276 h 1915347"/>
                <a:gd name="connsiteX36-1897" fmla="*/ 3570183 w 4389185"/>
                <a:gd name="connsiteY36-1898" fmla="*/ 1914998 h 1915347"/>
                <a:gd name="connsiteX37-1899" fmla="*/ 4389185 w 4389185"/>
                <a:gd name="connsiteY37-1900" fmla="*/ 1915347 h 1915347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29" y="connsiteY14-30"/>
                </a:cxn>
                <a:cxn ang="0">
                  <a:pos x="connsiteX15-31" y="connsiteY15-32"/>
                </a:cxn>
                <a:cxn ang="0">
                  <a:pos x="connsiteX16-33" y="connsiteY16-34"/>
                </a:cxn>
                <a:cxn ang="0">
                  <a:pos x="connsiteX17-35" y="connsiteY17-36"/>
                </a:cxn>
                <a:cxn ang="0">
                  <a:pos x="connsiteX18-37" y="connsiteY18-38"/>
                </a:cxn>
                <a:cxn ang="0">
                  <a:pos x="connsiteX19-39" y="connsiteY19-40"/>
                </a:cxn>
                <a:cxn ang="0">
                  <a:pos x="connsiteX20-41" y="connsiteY20-42"/>
                </a:cxn>
                <a:cxn ang="0">
                  <a:pos x="connsiteX21-43" y="connsiteY21-44"/>
                </a:cxn>
                <a:cxn ang="0">
                  <a:pos x="connsiteX22-45" y="connsiteY22-46"/>
                </a:cxn>
                <a:cxn ang="0">
                  <a:pos x="connsiteX23-47" y="connsiteY23-48"/>
                </a:cxn>
                <a:cxn ang="0">
                  <a:pos x="connsiteX24-49" y="connsiteY24-50"/>
                </a:cxn>
                <a:cxn ang="0">
                  <a:pos x="connsiteX25-51" y="connsiteY25-52"/>
                </a:cxn>
                <a:cxn ang="0">
                  <a:pos x="connsiteX26-53" y="connsiteY26-54"/>
                </a:cxn>
                <a:cxn ang="0">
                  <a:pos x="connsiteX27-55" y="connsiteY27-56"/>
                </a:cxn>
                <a:cxn ang="0">
                  <a:pos x="connsiteX28-57" y="connsiteY28-58"/>
                </a:cxn>
                <a:cxn ang="0">
                  <a:pos x="connsiteX29-59" y="connsiteY29-60"/>
                </a:cxn>
                <a:cxn ang="0">
                  <a:pos x="connsiteX30-61" y="connsiteY30-62"/>
                </a:cxn>
                <a:cxn ang="0">
                  <a:pos x="connsiteX31-63" y="connsiteY31-64"/>
                </a:cxn>
                <a:cxn ang="0">
                  <a:pos x="connsiteX32-65" y="connsiteY32-66"/>
                </a:cxn>
                <a:cxn ang="0">
                  <a:pos x="connsiteX33-67" y="connsiteY33-68"/>
                </a:cxn>
                <a:cxn ang="0">
                  <a:pos x="connsiteX34-69" y="connsiteY34-70"/>
                </a:cxn>
                <a:cxn ang="0">
                  <a:pos x="connsiteX35-71" y="connsiteY35-72"/>
                </a:cxn>
                <a:cxn ang="0">
                  <a:pos x="connsiteX36-73" y="connsiteY36-74"/>
                </a:cxn>
                <a:cxn ang="0">
                  <a:pos x="connsiteX37-75" y="connsiteY37-76"/>
                </a:cxn>
              </a:cxnLst>
              <a:rect l="l" t="t" r="r" b="b"/>
              <a:pathLst>
                <a:path w="4389185" h="1915347">
                  <a:moveTo>
                    <a:pt x="0" y="1906899"/>
                  </a:moveTo>
                  <a:lnTo>
                    <a:pt x="2889478" y="1904444"/>
                  </a:lnTo>
                  <a:cubicBezTo>
                    <a:pt x="2851376" y="1865399"/>
                    <a:pt x="2747100" y="1791876"/>
                    <a:pt x="2720036" y="1718530"/>
                  </a:cubicBezTo>
                  <a:cubicBezTo>
                    <a:pt x="2692973" y="1645184"/>
                    <a:pt x="2679441" y="1517907"/>
                    <a:pt x="2679441" y="1336700"/>
                  </a:cubicBezTo>
                  <a:lnTo>
                    <a:pt x="2679441" y="1186086"/>
                  </a:lnTo>
                  <a:lnTo>
                    <a:pt x="3154817" y="1186086"/>
                  </a:lnTo>
                  <a:lnTo>
                    <a:pt x="3154817" y="1495551"/>
                  </a:lnTo>
                  <a:cubicBezTo>
                    <a:pt x="3154817" y="1577918"/>
                    <a:pt x="3159720" y="1630280"/>
                    <a:pt x="3169526" y="1652636"/>
                  </a:cubicBezTo>
                  <a:cubicBezTo>
                    <a:pt x="3179331" y="1674993"/>
                    <a:pt x="3201100" y="1686172"/>
                    <a:pt x="3234831" y="1686172"/>
                  </a:cubicBezTo>
                  <a:cubicBezTo>
                    <a:pt x="3271700" y="1686172"/>
                    <a:pt x="3296018" y="1672052"/>
                    <a:pt x="3307785" y="1643811"/>
                  </a:cubicBezTo>
                  <a:cubicBezTo>
                    <a:pt x="3319551" y="1615571"/>
                    <a:pt x="3325435" y="1541833"/>
                    <a:pt x="3325435" y="1422597"/>
                  </a:cubicBezTo>
                  <a:lnTo>
                    <a:pt x="3325435" y="1290810"/>
                  </a:lnTo>
                  <a:cubicBezTo>
                    <a:pt x="3325435" y="1217856"/>
                    <a:pt x="3317198" y="1164514"/>
                    <a:pt x="3300725" y="1130782"/>
                  </a:cubicBezTo>
                  <a:cubicBezTo>
                    <a:pt x="3284251" y="1097051"/>
                    <a:pt x="3259933" y="1074890"/>
                    <a:pt x="3227771" y="1064300"/>
                  </a:cubicBezTo>
                  <a:cubicBezTo>
                    <a:pt x="3195609" y="1053710"/>
                    <a:pt x="3133245" y="1047631"/>
                    <a:pt x="3040680" y="1046062"/>
                  </a:cubicBezTo>
                  <a:lnTo>
                    <a:pt x="3040680" y="769544"/>
                  </a:lnTo>
                  <a:cubicBezTo>
                    <a:pt x="3153641" y="769544"/>
                    <a:pt x="3223456" y="765229"/>
                    <a:pt x="3250128" y="756600"/>
                  </a:cubicBezTo>
                  <a:cubicBezTo>
                    <a:pt x="3276799" y="747971"/>
                    <a:pt x="3296018" y="729145"/>
                    <a:pt x="3307785" y="700120"/>
                  </a:cubicBezTo>
                  <a:cubicBezTo>
                    <a:pt x="3319551" y="671096"/>
                    <a:pt x="3325435" y="625598"/>
                    <a:pt x="3325435" y="563626"/>
                  </a:cubicBezTo>
                  <a:lnTo>
                    <a:pt x="3325435" y="457726"/>
                  </a:lnTo>
                  <a:cubicBezTo>
                    <a:pt x="3325435" y="391048"/>
                    <a:pt x="3318571" y="347118"/>
                    <a:pt x="3304843" y="325938"/>
                  </a:cubicBezTo>
                  <a:cubicBezTo>
                    <a:pt x="3291115" y="304758"/>
                    <a:pt x="3269739" y="294168"/>
                    <a:pt x="3240714" y="294168"/>
                  </a:cubicBezTo>
                  <a:cubicBezTo>
                    <a:pt x="3207767" y="294168"/>
                    <a:pt x="3185215" y="305347"/>
                    <a:pt x="3173056" y="327703"/>
                  </a:cubicBezTo>
                  <a:cubicBezTo>
                    <a:pt x="3160897" y="350060"/>
                    <a:pt x="3154817" y="397715"/>
                    <a:pt x="3154817" y="470669"/>
                  </a:cubicBezTo>
                  <a:lnTo>
                    <a:pt x="3154817" y="627167"/>
                  </a:lnTo>
                  <a:lnTo>
                    <a:pt x="2679441" y="627167"/>
                  </a:lnTo>
                  <a:lnTo>
                    <a:pt x="2679441" y="464786"/>
                  </a:lnTo>
                  <a:cubicBezTo>
                    <a:pt x="2679441" y="282794"/>
                    <a:pt x="2721017" y="159831"/>
                    <a:pt x="2804169" y="95899"/>
                  </a:cubicBezTo>
                  <a:cubicBezTo>
                    <a:pt x="2887320" y="31966"/>
                    <a:pt x="3019500" y="0"/>
                    <a:pt x="3200707" y="0"/>
                  </a:cubicBezTo>
                  <a:cubicBezTo>
                    <a:pt x="3427413" y="0"/>
                    <a:pt x="3581165" y="44291"/>
                    <a:pt x="3661963" y="132872"/>
                  </a:cubicBezTo>
                  <a:cubicBezTo>
                    <a:pt x="3742761" y="221453"/>
                    <a:pt x="3783160" y="344526"/>
                    <a:pt x="3783160" y="502090"/>
                  </a:cubicBezTo>
                  <a:cubicBezTo>
                    <a:pt x="3783160" y="608701"/>
                    <a:pt x="3768648" y="685721"/>
                    <a:pt x="3739623" y="733150"/>
                  </a:cubicBezTo>
                  <a:cubicBezTo>
                    <a:pt x="3710599" y="780578"/>
                    <a:pt x="3659610" y="823891"/>
                    <a:pt x="3586656" y="863089"/>
                  </a:cubicBezTo>
                  <a:cubicBezTo>
                    <a:pt x="3658825" y="887419"/>
                    <a:pt x="3712560" y="927252"/>
                    <a:pt x="3747860" y="982586"/>
                  </a:cubicBezTo>
                  <a:cubicBezTo>
                    <a:pt x="3783160" y="1037920"/>
                    <a:pt x="3800810" y="1167621"/>
                    <a:pt x="3800810" y="1371687"/>
                  </a:cubicBezTo>
                  <a:cubicBezTo>
                    <a:pt x="3800810" y="1523160"/>
                    <a:pt x="3783552" y="1640689"/>
                    <a:pt x="3749037" y="1724276"/>
                  </a:cubicBezTo>
                  <a:cubicBezTo>
                    <a:pt x="3714521" y="1807862"/>
                    <a:pt x="3647705" y="1851940"/>
                    <a:pt x="3570183" y="1914998"/>
                  </a:cubicBezTo>
                  <a:lnTo>
                    <a:pt x="4389185" y="1915347"/>
                  </a:lnTo>
                </a:path>
              </a:pathLst>
            </a:custGeom>
            <a:noFill/>
            <a:ln w="38100">
              <a:solidFill>
                <a:schemeClr val="bg1"/>
              </a:solidFill>
            </a:ln>
            <a:effectLst>
              <a:outerShdw blurRad="1524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ctr"/>
              <a:endParaRPr lang="zh-CN" altLang="en-US" sz="15800" dirty="0">
                <a:latin typeface="Impact" panose="020B0806030902050204" charset="0"/>
              </a:endParaRPr>
            </a:p>
          </p:txBody>
        </p:sp>
        <p:grpSp>
          <p:nvGrpSpPr>
            <p:cNvPr id="44" name="组合 43"/>
            <p:cNvGrpSpPr/>
            <p:nvPr/>
          </p:nvGrpSpPr>
          <p:grpSpPr>
            <a:xfrm>
              <a:off x="1490077" y="5718137"/>
              <a:ext cx="216261" cy="216261"/>
              <a:chOff x="2218721" y="3717673"/>
              <a:chExt cx="248226" cy="248226"/>
            </a:xfrm>
          </p:grpSpPr>
          <p:sp>
            <p:nvSpPr>
              <p:cNvPr id="48" name="椭圆 47"/>
              <p:cNvSpPr/>
              <p:nvPr/>
            </p:nvSpPr>
            <p:spPr>
              <a:xfrm>
                <a:off x="2218721" y="3717673"/>
                <a:ext cx="248226" cy="24822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1524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" name="椭圆 48"/>
              <p:cNvSpPr/>
              <p:nvPr/>
            </p:nvSpPr>
            <p:spPr>
              <a:xfrm>
                <a:off x="2262420" y="3763753"/>
                <a:ext cx="156066" cy="156066"/>
              </a:xfrm>
              <a:prstGeom prst="ellipse">
                <a:avLst/>
              </a:prstGeom>
              <a:solidFill>
                <a:srgbClr val="F8353D"/>
              </a:solidFill>
              <a:ln>
                <a:noFill/>
              </a:ln>
              <a:effectLst>
                <a:innerShdw blurRad="76200" dist="25400" dir="13500000">
                  <a:prstClr val="black">
                    <a:alpha val="44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5" name="组合 44"/>
            <p:cNvGrpSpPr/>
            <p:nvPr/>
          </p:nvGrpSpPr>
          <p:grpSpPr>
            <a:xfrm>
              <a:off x="5394180" y="5718136"/>
              <a:ext cx="216261" cy="216261"/>
              <a:chOff x="2218721" y="3717673"/>
              <a:chExt cx="248226" cy="248226"/>
            </a:xfrm>
          </p:grpSpPr>
          <p:sp>
            <p:nvSpPr>
              <p:cNvPr id="46" name="椭圆 45"/>
              <p:cNvSpPr/>
              <p:nvPr/>
            </p:nvSpPr>
            <p:spPr>
              <a:xfrm>
                <a:off x="2218721" y="3717673"/>
                <a:ext cx="248226" cy="24822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1524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" name="椭圆 46"/>
              <p:cNvSpPr/>
              <p:nvPr/>
            </p:nvSpPr>
            <p:spPr>
              <a:xfrm>
                <a:off x="2262420" y="3763753"/>
                <a:ext cx="156066" cy="156066"/>
              </a:xfrm>
              <a:prstGeom prst="ellipse">
                <a:avLst/>
              </a:prstGeom>
              <a:solidFill>
                <a:srgbClr val="F8353D"/>
              </a:solidFill>
              <a:ln>
                <a:noFill/>
              </a:ln>
              <a:effectLst>
                <a:innerShdw blurRad="76200" dist="25400" dir="13500000">
                  <a:prstClr val="black">
                    <a:alpha val="44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50" name="文本框 61"/>
          <p:cNvSpPr txBox="1"/>
          <p:nvPr/>
        </p:nvSpPr>
        <p:spPr>
          <a:xfrm>
            <a:off x="1843443" y="4941168"/>
            <a:ext cx="198413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在此添加详细的文字信息介绍。在此添加详细的文字。</a:t>
            </a:r>
          </a:p>
          <a:p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1" name="组合 50"/>
          <p:cNvGrpSpPr/>
          <p:nvPr/>
        </p:nvGrpSpPr>
        <p:grpSpPr>
          <a:xfrm>
            <a:off x="1927479" y="4253184"/>
            <a:ext cx="1442304" cy="655815"/>
            <a:chOff x="4806096" y="2627316"/>
            <a:chExt cx="1442304" cy="655815"/>
          </a:xfrm>
          <a:solidFill>
            <a:srgbClr val="F8353D"/>
          </a:solidFill>
        </p:grpSpPr>
        <p:sp>
          <p:nvSpPr>
            <p:cNvPr id="52" name="矩形 51"/>
            <p:cNvSpPr/>
            <p:nvPr/>
          </p:nvSpPr>
          <p:spPr>
            <a:xfrm>
              <a:off x="4806316" y="2705100"/>
              <a:ext cx="1442084" cy="495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53" name="图片 52"/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rcRect t="76775"/>
            <a:stretch>
              <a:fillRect/>
            </a:stretch>
          </p:blipFill>
          <p:spPr>
            <a:xfrm rot="16200000" flipH="1">
              <a:off x="4505604" y="2927808"/>
              <a:ext cx="655815" cy="54832"/>
            </a:xfrm>
            <a:prstGeom prst="rect">
              <a:avLst/>
            </a:prstGeom>
            <a:grpFill/>
          </p:spPr>
        </p:pic>
        <p:sp>
          <p:nvSpPr>
            <p:cNvPr id="54" name="文本框 65"/>
            <p:cNvSpPr txBox="1"/>
            <p:nvPr/>
          </p:nvSpPr>
          <p:spPr>
            <a:xfrm>
              <a:off x="4901582" y="2768084"/>
              <a:ext cx="1240096" cy="40011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</a:p>
          </p:txBody>
        </p:sp>
      </p:grpSp>
      <p:grpSp>
        <p:nvGrpSpPr>
          <p:cNvPr id="55" name="组合 54"/>
          <p:cNvGrpSpPr/>
          <p:nvPr/>
        </p:nvGrpSpPr>
        <p:grpSpPr>
          <a:xfrm>
            <a:off x="6339753" y="4126221"/>
            <a:ext cx="4438354" cy="1823059"/>
            <a:chOff x="6221950" y="4126221"/>
            <a:chExt cx="4438354" cy="1823059"/>
          </a:xfrm>
        </p:grpSpPr>
        <p:sp>
          <p:nvSpPr>
            <p:cNvPr id="56" name="直角三角形 55"/>
            <p:cNvSpPr/>
            <p:nvPr/>
          </p:nvSpPr>
          <p:spPr>
            <a:xfrm flipH="1">
              <a:off x="9167261" y="4523378"/>
              <a:ext cx="197666" cy="712822"/>
            </a:xfrm>
            <a:prstGeom prst="rtTriangle">
              <a:avLst/>
            </a:prstGeom>
            <a:noFill/>
            <a:ln w="38100">
              <a:solidFill>
                <a:schemeClr val="bg1"/>
              </a:solidFill>
            </a:ln>
            <a:effectLst>
              <a:outerShdw blurRad="1524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7" name="组合 56"/>
            <p:cNvGrpSpPr/>
            <p:nvPr/>
          </p:nvGrpSpPr>
          <p:grpSpPr>
            <a:xfrm>
              <a:off x="6221950" y="4126221"/>
              <a:ext cx="4438354" cy="1823059"/>
              <a:chOff x="6221950" y="4126221"/>
              <a:chExt cx="4438354" cy="1823059"/>
            </a:xfrm>
          </p:grpSpPr>
          <p:sp>
            <p:nvSpPr>
              <p:cNvPr id="58" name="文本框 69"/>
              <p:cNvSpPr txBox="1"/>
              <p:nvPr/>
            </p:nvSpPr>
            <p:spPr>
              <a:xfrm>
                <a:off x="6401266" y="4126221"/>
                <a:ext cx="4136390" cy="1709572"/>
              </a:xfrm>
              <a:custGeom>
                <a:avLst/>
                <a:gdLst>
                  <a:gd name="connsiteX0" fmla="*/ 368349 w 1054387"/>
                  <a:gd name="connsiteY0" fmla="*/ 0 h 1708761"/>
                  <a:gd name="connsiteX1" fmla="*/ 933011 w 1054387"/>
                  <a:gd name="connsiteY1" fmla="*/ 0 h 1708761"/>
                  <a:gd name="connsiteX2" fmla="*/ 933011 w 1054387"/>
                  <a:gd name="connsiteY2" fmla="*/ 1116658 h 1708761"/>
                  <a:gd name="connsiteX3" fmla="*/ 1054387 w 1054387"/>
                  <a:gd name="connsiteY3" fmla="*/ 1116658 h 1708761"/>
                  <a:gd name="connsiteX4" fmla="*/ 1054387 w 1054387"/>
                  <a:gd name="connsiteY4" fmla="*/ 1407960 h 1708761"/>
                  <a:gd name="connsiteX5" fmla="*/ 933011 w 1054387"/>
                  <a:gd name="connsiteY5" fmla="*/ 1407960 h 1708761"/>
                  <a:gd name="connsiteX6" fmla="*/ 933011 w 1054387"/>
                  <a:gd name="connsiteY6" fmla="*/ 1708761 h 1708761"/>
                  <a:gd name="connsiteX7" fmla="*/ 506613 w 1054387"/>
                  <a:gd name="connsiteY7" fmla="*/ 1708761 h 1708761"/>
                  <a:gd name="connsiteX8" fmla="*/ 506613 w 1054387"/>
                  <a:gd name="connsiteY8" fmla="*/ 1407960 h 1708761"/>
                  <a:gd name="connsiteX9" fmla="*/ 0 w 1054387"/>
                  <a:gd name="connsiteY9" fmla="*/ 1407960 h 1708761"/>
                  <a:gd name="connsiteX10" fmla="*/ 0 w 1054387"/>
                  <a:gd name="connsiteY10" fmla="*/ 1116658 h 1708761"/>
                  <a:gd name="connsiteX0-1" fmla="*/ 933011 w 1054387"/>
                  <a:gd name="connsiteY0-2" fmla="*/ 1708761 h 1800201"/>
                  <a:gd name="connsiteX1-3" fmla="*/ 506613 w 1054387"/>
                  <a:gd name="connsiteY1-4" fmla="*/ 1708761 h 1800201"/>
                  <a:gd name="connsiteX2-5" fmla="*/ 506613 w 1054387"/>
                  <a:gd name="connsiteY2-6" fmla="*/ 1407960 h 1800201"/>
                  <a:gd name="connsiteX3-7" fmla="*/ 0 w 1054387"/>
                  <a:gd name="connsiteY3-8" fmla="*/ 1407960 h 1800201"/>
                  <a:gd name="connsiteX4-9" fmla="*/ 0 w 1054387"/>
                  <a:gd name="connsiteY4-10" fmla="*/ 1116658 h 1800201"/>
                  <a:gd name="connsiteX5-11" fmla="*/ 368349 w 1054387"/>
                  <a:gd name="connsiteY5-12" fmla="*/ 0 h 1800201"/>
                  <a:gd name="connsiteX6-13" fmla="*/ 933011 w 1054387"/>
                  <a:gd name="connsiteY6-14" fmla="*/ 0 h 1800201"/>
                  <a:gd name="connsiteX7-15" fmla="*/ 933011 w 1054387"/>
                  <a:gd name="connsiteY7-16" fmla="*/ 1116658 h 1800201"/>
                  <a:gd name="connsiteX8-17" fmla="*/ 1054387 w 1054387"/>
                  <a:gd name="connsiteY8-18" fmla="*/ 1116658 h 1800201"/>
                  <a:gd name="connsiteX9-19" fmla="*/ 1054387 w 1054387"/>
                  <a:gd name="connsiteY9-20" fmla="*/ 1407960 h 1800201"/>
                  <a:gd name="connsiteX10-21" fmla="*/ 933011 w 1054387"/>
                  <a:gd name="connsiteY10-22" fmla="*/ 1407960 h 1800201"/>
                  <a:gd name="connsiteX11" fmla="*/ 1024451 w 1054387"/>
                  <a:gd name="connsiteY11" fmla="*/ 1800201 h 1800201"/>
                  <a:gd name="connsiteX0-23" fmla="*/ 933011 w 1054387"/>
                  <a:gd name="connsiteY0-24" fmla="*/ 1708761 h 1708761"/>
                  <a:gd name="connsiteX1-25" fmla="*/ 506613 w 1054387"/>
                  <a:gd name="connsiteY1-26" fmla="*/ 1708761 h 1708761"/>
                  <a:gd name="connsiteX2-27" fmla="*/ 506613 w 1054387"/>
                  <a:gd name="connsiteY2-28" fmla="*/ 1407960 h 1708761"/>
                  <a:gd name="connsiteX3-29" fmla="*/ 0 w 1054387"/>
                  <a:gd name="connsiteY3-30" fmla="*/ 1407960 h 1708761"/>
                  <a:gd name="connsiteX4-31" fmla="*/ 0 w 1054387"/>
                  <a:gd name="connsiteY4-32" fmla="*/ 1116658 h 1708761"/>
                  <a:gd name="connsiteX5-33" fmla="*/ 368349 w 1054387"/>
                  <a:gd name="connsiteY5-34" fmla="*/ 0 h 1708761"/>
                  <a:gd name="connsiteX6-35" fmla="*/ 933011 w 1054387"/>
                  <a:gd name="connsiteY6-36" fmla="*/ 0 h 1708761"/>
                  <a:gd name="connsiteX7-37" fmla="*/ 933011 w 1054387"/>
                  <a:gd name="connsiteY7-38" fmla="*/ 1116658 h 1708761"/>
                  <a:gd name="connsiteX8-39" fmla="*/ 1054387 w 1054387"/>
                  <a:gd name="connsiteY8-40" fmla="*/ 1116658 h 1708761"/>
                  <a:gd name="connsiteX9-41" fmla="*/ 1054387 w 1054387"/>
                  <a:gd name="connsiteY9-42" fmla="*/ 1407960 h 1708761"/>
                  <a:gd name="connsiteX10-43" fmla="*/ 933011 w 1054387"/>
                  <a:gd name="connsiteY10-44" fmla="*/ 1407960 h 1708761"/>
                  <a:gd name="connsiteX11-45" fmla="*/ 948251 w 1054387"/>
                  <a:gd name="connsiteY11-46" fmla="*/ 1690663 h 1708761"/>
                  <a:gd name="connsiteX0-47" fmla="*/ 0 w 1159601"/>
                  <a:gd name="connsiteY0-48" fmla="*/ 1708761 h 1708761"/>
                  <a:gd name="connsiteX1-49" fmla="*/ 611827 w 1159601"/>
                  <a:gd name="connsiteY1-50" fmla="*/ 1708761 h 1708761"/>
                  <a:gd name="connsiteX2-51" fmla="*/ 611827 w 1159601"/>
                  <a:gd name="connsiteY2-52" fmla="*/ 1407960 h 1708761"/>
                  <a:gd name="connsiteX3-53" fmla="*/ 105214 w 1159601"/>
                  <a:gd name="connsiteY3-54" fmla="*/ 1407960 h 1708761"/>
                  <a:gd name="connsiteX4-55" fmla="*/ 105214 w 1159601"/>
                  <a:gd name="connsiteY4-56" fmla="*/ 1116658 h 1708761"/>
                  <a:gd name="connsiteX5-57" fmla="*/ 473563 w 1159601"/>
                  <a:gd name="connsiteY5-58" fmla="*/ 0 h 1708761"/>
                  <a:gd name="connsiteX6-59" fmla="*/ 1038225 w 1159601"/>
                  <a:gd name="connsiteY6-60" fmla="*/ 0 h 1708761"/>
                  <a:gd name="connsiteX7-61" fmla="*/ 1038225 w 1159601"/>
                  <a:gd name="connsiteY7-62" fmla="*/ 1116658 h 1708761"/>
                  <a:gd name="connsiteX8-63" fmla="*/ 1159601 w 1159601"/>
                  <a:gd name="connsiteY8-64" fmla="*/ 1116658 h 1708761"/>
                  <a:gd name="connsiteX9-65" fmla="*/ 1159601 w 1159601"/>
                  <a:gd name="connsiteY9-66" fmla="*/ 1407960 h 1708761"/>
                  <a:gd name="connsiteX10-67" fmla="*/ 1038225 w 1159601"/>
                  <a:gd name="connsiteY10-68" fmla="*/ 1407960 h 1708761"/>
                  <a:gd name="connsiteX11-69" fmla="*/ 1053465 w 1159601"/>
                  <a:gd name="connsiteY11-70" fmla="*/ 1690663 h 1708761"/>
                  <a:gd name="connsiteX0-71" fmla="*/ 0 w 1159601"/>
                  <a:gd name="connsiteY0-72" fmla="*/ 1708761 h 1857351"/>
                  <a:gd name="connsiteX1-73" fmla="*/ 611827 w 1159601"/>
                  <a:gd name="connsiteY1-74" fmla="*/ 1708761 h 1857351"/>
                  <a:gd name="connsiteX2-75" fmla="*/ 611827 w 1159601"/>
                  <a:gd name="connsiteY2-76" fmla="*/ 1407960 h 1857351"/>
                  <a:gd name="connsiteX3-77" fmla="*/ 105214 w 1159601"/>
                  <a:gd name="connsiteY3-78" fmla="*/ 1407960 h 1857351"/>
                  <a:gd name="connsiteX4-79" fmla="*/ 105214 w 1159601"/>
                  <a:gd name="connsiteY4-80" fmla="*/ 1116658 h 1857351"/>
                  <a:gd name="connsiteX5-81" fmla="*/ 473563 w 1159601"/>
                  <a:gd name="connsiteY5-82" fmla="*/ 0 h 1857351"/>
                  <a:gd name="connsiteX6-83" fmla="*/ 1038225 w 1159601"/>
                  <a:gd name="connsiteY6-84" fmla="*/ 0 h 1857351"/>
                  <a:gd name="connsiteX7-85" fmla="*/ 1038225 w 1159601"/>
                  <a:gd name="connsiteY7-86" fmla="*/ 1116658 h 1857351"/>
                  <a:gd name="connsiteX8-87" fmla="*/ 1159601 w 1159601"/>
                  <a:gd name="connsiteY8-88" fmla="*/ 1116658 h 1857351"/>
                  <a:gd name="connsiteX9-89" fmla="*/ 1159601 w 1159601"/>
                  <a:gd name="connsiteY9-90" fmla="*/ 1407960 h 1857351"/>
                  <a:gd name="connsiteX10-91" fmla="*/ 1038225 w 1159601"/>
                  <a:gd name="connsiteY10-92" fmla="*/ 1407960 h 1857351"/>
                  <a:gd name="connsiteX11-93" fmla="*/ 1048703 w 1159601"/>
                  <a:gd name="connsiteY11-94" fmla="*/ 1857351 h 1857351"/>
                  <a:gd name="connsiteX0-95" fmla="*/ 0 w 1159601"/>
                  <a:gd name="connsiteY0-96" fmla="*/ 1708761 h 1857351"/>
                  <a:gd name="connsiteX1-97" fmla="*/ 611827 w 1159601"/>
                  <a:gd name="connsiteY1-98" fmla="*/ 1708761 h 1857351"/>
                  <a:gd name="connsiteX2-99" fmla="*/ 611827 w 1159601"/>
                  <a:gd name="connsiteY2-100" fmla="*/ 1407960 h 1857351"/>
                  <a:gd name="connsiteX3-101" fmla="*/ 105214 w 1159601"/>
                  <a:gd name="connsiteY3-102" fmla="*/ 1407960 h 1857351"/>
                  <a:gd name="connsiteX4-103" fmla="*/ 105214 w 1159601"/>
                  <a:gd name="connsiteY4-104" fmla="*/ 1116658 h 1857351"/>
                  <a:gd name="connsiteX5-105" fmla="*/ 473563 w 1159601"/>
                  <a:gd name="connsiteY5-106" fmla="*/ 0 h 1857351"/>
                  <a:gd name="connsiteX6-107" fmla="*/ 1038225 w 1159601"/>
                  <a:gd name="connsiteY6-108" fmla="*/ 0 h 1857351"/>
                  <a:gd name="connsiteX7-109" fmla="*/ 1038225 w 1159601"/>
                  <a:gd name="connsiteY7-110" fmla="*/ 1116658 h 1857351"/>
                  <a:gd name="connsiteX8-111" fmla="*/ 1159601 w 1159601"/>
                  <a:gd name="connsiteY8-112" fmla="*/ 1116658 h 1857351"/>
                  <a:gd name="connsiteX9-113" fmla="*/ 1159601 w 1159601"/>
                  <a:gd name="connsiteY9-114" fmla="*/ 1407960 h 1857351"/>
                  <a:gd name="connsiteX10-115" fmla="*/ 1038225 w 1159601"/>
                  <a:gd name="connsiteY10-116" fmla="*/ 1407960 h 1857351"/>
                  <a:gd name="connsiteX11-117" fmla="*/ 1039178 w 1159601"/>
                  <a:gd name="connsiteY11-118" fmla="*/ 1857351 h 1857351"/>
                  <a:gd name="connsiteX0-119" fmla="*/ 0 w 1159601"/>
                  <a:gd name="connsiteY0-120" fmla="*/ 1708761 h 1857351"/>
                  <a:gd name="connsiteX1-121" fmla="*/ 611827 w 1159601"/>
                  <a:gd name="connsiteY1-122" fmla="*/ 1708761 h 1857351"/>
                  <a:gd name="connsiteX2-123" fmla="*/ 611827 w 1159601"/>
                  <a:gd name="connsiteY2-124" fmla="*/ 1407960 h 1857351"/>
                  <a:gd name="connsiteX3-125" fmla="*/ 105214 w 1159601"/>
                  <a:gd name="connsiteY3-126" fmla="*/ 1407960 h 1857351"/>
                  <a:gd name="connsiteX4-127" fmla="*/ 105214 w 1159601"/>
                  <a:gd name="connsiteY4-128" fmla="*/ 1116658 h 1857351"/>
                  <a:gd name="connsiteX5-129" fmla="*/ 473563 w 1159601"/>
                  <a:gd name="connsiteY5-130" fmla="*/ 0 h 1857351"/>
                  <a:gd name="connsiteX6-131" fmla="*/ 1038225 w 1159601"/>
                  <a:gd name="connsiteY6-132" fmla="*/ 0 h 1857351"/>
                  <a:gd name="connsiteX7-133" fmla="*/ 1038225 w 1159601"/>
                  <a:gd name="connsiteY7-134" fmla="*/ 1116658 h 1857351"/>
                  <a:gd name="connsiteX8-135" fmla="*/ 1159601 w 1159601"/>
                  <a:gd name="connsiteY8-136" fmla="*/ 1116658 h 1857351"/>
                  <a:gd name="connsiteX9-137" fmla="*/ 1159601 w 1159601"/>
                  <a:gd name="connsiteY9-138" fmla="*/ 1407960 h 1857351"/>
                  <a:gd name="connsiteX10-139" fmla="*/ 1038225 w 1159601"/>
                  <a:gd name="connsiteY10-140" fmla="*/ 1407960 h 1857351"/>
                  <a:gd name="connsiteX11-141" fmla="*/ 1039348 w 1159601"/>
                  <a:gd name="connsiteY11-142" fmla="*/ 1706397 h 1857351"/>
                  <a:gd name="connsiteX12" fmla="*/ 1039178 w 1159601"/>
                  <a:gd name="connsiteY12" fmla="*/ 1857351 h 1857351"/>
                  <a:gd name="connsiteX0-143" fmla="*/ 0 w 1634490"/>
                  <a:gd name="connsiteY0-144" fmla="*/ 1708761 h 1737497"/>
                  <a:gd name="connsiteX1-145" fmla="*/ 611827 w 1634490"/>
                  <a:gd name="connsiteY1-146" fmla="*/ 1708761 h 1737497"/>
                  <a:gd name="connsiteX2-147" fmla="*/ 611827 w 1634490"/>
                  <a:gd name="connsiteY2-148" fmla="*/ 1407960 h 1737497"/>
                  <a:gd name="connsiteX3-149" fmla="*/ 105214 w 1634490"/>
                  <a:gd name="connsiteY3-150" fmla="*/ 1407960 h 1737497"/>
                  <a:gd name="connsiteX4-151" fmla="*/ 105214 w 1634490"/>
                  <a:gd name="connsiteY4-152" fmla="*/ 1116658 h 1737497"/>
                  <a:gd name="connsiteX5-153" fmla="*/ 473563 w 1634490"/>
                  <a:gd name="connsiteY5-154" fmla="*/ 0 h 1737497"/>
                  <a:gd name="connsiteX6-155" fmla="*/ 1038225 w 1634490"/>
                  <a:gd name="connsiteY6-156" fmla="*/ 0 h 1737497"/>
                  <a:gd name="connsiteX7-157" fmla="*/ 1038225 w 1634490"/>
                  <a:gd name="connsiteY7-158" fmla="*/ 1116658 h 1737497"/>
                  <a:gd name="connsiteX8-159" fmla="*/ 1159601 w 1634490"/>
                  <a:gd name="connsiteY8-160" fmla="*/ 1116658 h 1737497"/>
                  <a:gd name="connsiteX9-161" fmla="*/ 1159601 w 1634490"/>
                  <a:gd name="connsiteY9-162" fmla="*/ 1407960 h 1737497"/>
                  <a:gd name="connsiteX10-163" fmla="*/ 1038225 w 1634490"/>
                  <a:gd name="connsiteY10-164" fmla="*/ 1407960 h 1737497"/>
                  <a:gd name="connsiteX11-165" fmla="*/ 1039348 w 1634490"/>
                  <a:gd name="connsiteY11-166" fmla="*/ 1706397 h 1737497"/>
                  <a:gd name="connsiteX12-167" fmla="*/ 1634490 w 1634490"/>
                  <a:gd name="connsiteY12-168" fmla="*/ 1719238 h 1737497"/>
                  <a:gd name="connsiteX0-169" fmla="*/ 0 w 1634490"/>
                  <a:gd name="connsiteY0-170" fmla="*/ 1708761 h 1737497"/>
                  <a:gd name="connsiteX1-171" fmla="*/ 611827 w 1634490"/>
                  <a:gd name="connsiteY1-172" fmla="*/ 1708761 h 1737497"/>
                  <a:gd name="connsiteX2-173" fmla="*/ 611827 w 1634490"/>
                  <a:gd name="connsiteY2-174" fmla="*/ 1407960 h 1737497"/>
                  <a:gd name="connsiteX3-175" fmla="*/ 105214 w 1634490"/>
                  <a:gd name="connsiteY3-176" fmla="*/ 1407960 h 1737497"/>
                  <a:gd name="connsiteX4-177" fmla="*/ 105214 w 1634490"/>
                  <a:gd name="connsiteY4-178" fmla="*/ 1116658 h 1737497"/>
                  <a:gd name="connsiteX5-179" fmla="*/ 473563 w 1634490"/>
                  <a:gd name="connsiteY5-180" fmla="*/ 0 h 1737497"/>
                  <a:gd name="connsiteX6-181" fmla="*/ 1038225 w 1634490"/>
                  <a:gd name="connsiteY6-182" fmla="*/ 0 h 1737497"/>
                  <a:gd name="connsiteX7-183" fmla="*/ 1038225 w 1634490"/>
                  <a:gd name="connsiteY7-184" fmla="*/ 1116658 h 1737497"/>
                  <a:gd name="connsiteX8-185" fmla="*/ 1159601 w 1634490"/>
                  <a:gd name="connsiteY8-186" fmla="*/ 1116658 h 1737497"/>
                  <a:gd name="connsiteX9-187" fmla="*/ 1159601 w 1634490"/>
                  <a:gd name="connsiteY9-188" fmla="*/ 1407960 h 1737497"/>
                  <a:gd name="connsiteX10-189" fmla="*/ 1038225 w 1634490"/>
                  <a:gd name="connsiteY10-190" fmla="*/ 1407960 h 1737497"/>
                  <a:gd name="connsiteX11-191" fmla="*/ 1039348 w 1634490"/>
                  <a:gd name="connsiteY11-192" fmla="*/ 1706397 h 1737497"/>
                  <a:gd name="connsiteX12-193" fmla="*/ 1634490 w 1634490"/>
                  <a:gd name="connsiteY12-194" fmla="*/ 1719238 h 1737497"/>
                  <a:gd name="connsiteX0-195" fmla="*/ 0 w 1820227"/>
                  <a:gd name="connsiteY0-196" fmla="*/ 1708761 h 1736418"/>
                  <a:gd name="connsiteX1-197" fmla="*/ 611827 w 1820227"/>
                  <a:gd name="connsiteY1-198" fmla="*/ 1708761 h 1736418"/>
                  <a:gd name="connsiteX2-199" fmla="*/ 611827 w 1820227"/>
                  <a:gd name="connsiteY2-200" fmla="*/ 1407960 h 1736418"/>
                  <a:gd name="connsiteX3-201" fmla="*/ 105214 w 1820227"/>
                  <a:gd name="connsiteY3-202" fmla="*/ 1407960 h 1736418"/>
                  <a:gd name="connsiteX4-203" fmla="*/ 105214 w 1820227"/>
                  <a:gd name="connsiteY4-204" fmla="*/ 1116658 h 1736418"/>
                  <a:gd name="connsiteX5-205" fmla="*/ 473563 w 1820227"/>
                  <a:gd name="connsiteY5-206" fmla="*/ 0 h 1736418"/>
                  <a:gd name="connsiteX6-207" fmla="*/ 1038225 w 1820227"/>
                  <a:gd name="connsiteY6-208" fmla="*/ 0 h 1736418"/>
                  <a:gd name="connsiteX7-209" fmla="*/ 1038225 w 1820227"/>
                  <a:gd name="connsiteY7-210" fmla="*/ 1116658 h 1736418"/>
                  <a:gd name="connsiteX8-211" fmla="*/ 1159601 w 1820227"/>
                  <a:gd name="connsiteY8-212" fmla="*/ 1116658 h 1736418"/>
                  <a:gd name="connsiteX9-213" fmla="*/ 1159601 w 1820227"/>
                  <a:gd name="connsiteY9-214" fmla="*/ 1407960 h 1736418"/>
                  <a:gd name="connsiteX10-215" fmla="*/ 1038225 w 1820227"/>
                  <a:gd name="connsiteY10-216" fmla="*/ 1407960 h 1736418"/>
                  <a:gd name="connsiteX11-217" fmla="*/ 1039348 w 1820227"/>
                  <a:gd name="connsiteY11-218" fmla="*/ 1706397 h 1736418"/>
                  <a:gd name="connsiteX12-219" fmla="*/ 1820227 w 1820227"/>
                  <a:gd name="connsiteY12-220" fmla="*/ 1714476 h 1736418"/>
                  <a:gd name="connsiteX0-221" fmla="*/ 0 w 1910715"/>
                  <a:gd name="connsiteY0-222" fmla="*/ 1708761 h 1736418"/>
                  <a:gd name="connsiteX1-223" fmla="*/ 611827 w 1910715"/>
                  <a:gd name="connsiteY1-224" fmla="*/ 1708761 h 1736418"/>
                  <a:gd name="connsiteX2-225" fmla="*/ 611827 w 1910715"/>
                  <a:gd name="connsiteY2-226" fmla="*/ 1407960 h 1736418"/>
                  <a:gd name="connsiteX3-227" fmla="*/ 105214 w 1910715"/>
                  <a:gd name="connsiteY3-228" fmla="*/ 1407960 h 1736418"/>
                  <a:gd name="connsiteX4-229" fmla="*/ 105214 w 1910715"/>
                  <a:gd name="connsiteY4-230" fmla="*/ 1116658 h 1736418"/>
                  <a:gd name="connsiteX5-231" fmla="*/ 473563 w 1910715"/>
                  <a:gd name="connsiteY5-232" fmla="*/ 0 h 1736418"/>
                  <a:gd name="connsiteX6-233" fmla="*/ 1038225 w 1910715"/>
                  <a:gd name="connsiteY6-234" fmla="*/ 0 h 1736418"/>
                  <a:gd name="connsiteX7-235" fmla="*/ 1038225 w 1910715"/>
                  <a:gd name="connsiteY7-236" fmla="*/ 1116658 h 1736418"/>
                  <a:gd name="connsiteX8-237" fmla="*/ 1159601 w 1910715"/>
                  <a:gd name="connsiteY8-238" fmla="*/ 1116658 h 1736418"/>
                  <a:gd name="connsiteX9-239" fmla="*/ 1159601 w 1910715"/>
                  <a:gd name="connsiteY9-240" fmla="*/ 1407960 h 1736418"/>
                  <a:gd name="connsiteX10-241" fmla="*/ 1038225 w 1910715"/>
                  <a:gd name="connsiteY10-242" fmla="*/ 1407960 h 1736418"/>
                  <a:gd name="connsiteX11-243" fmla="*/ 1039348 w 1910715"/>
                  <a:gd name="connsiteY11-244" fmla="*/ 1706397 h 1736418"/>
                  <a:gd name="connsiteX12-245" fmla="*/ 1910715 w 1910715"/>
                  <a:gd name="connsiteY12-246" fmla="*/ 1714476 h 1736418"/>
                  <a:gd name="connsiteX0-247" fmla="*/ 0 w 1910715"/>
                  <a:gd name="connsiteY0-248" fmla="*/ 1708761 h 1736418"/>
                  <a:gd name="connsiteX1-249" fmla="*/ 611827 w 1910715"/>
                  <a:gd name="connsiteY1-250" fmla="*/ 1708761 h 1736418"/>
                  <a:gd name="connsiteX2-251" fmla="*/ 611827 w 1910715"/>
                  <a:gd name="connsiteY2-252" fmla="*/ 1407960 h 1736418"/>
                  <a:gd name="connsiteX3-253" fmla="*/ 105214 w 1910715"/>
                  <a:gd name="connsiteY3-254" fmla="*/ 1407960 h 1736418"/>
                  <a:gd name="connsiteX4-255" fmla="*/ 105214 w 1910715"/>
                  <a:gd name="connsiteY4-256" fmla="*/ 1116658 h 1736418"/>
                  <a:gd name="connsiteX5-257" fmla="*/ 473563 w 1910715"/>
                  <a:gd name="connsiteY5-258" fmla="*/ 0 h 1736418"/>
                  <a:gd name="connsiteX6-259" fmla="*/ 1038225 w 1910715"/>
                  <a:gd name="connsiteY6-260" fmla="*/ 0 h 1736418"/>
                  <a:gd name="connsiteX7-261" fmla="*/ 1038225 w 1910715"/>
                  <a:gd name="connsiteY7-262" fmla="*/ 1116658 h 1736418"/>
                  <a:gd name="connsiteX8-263" fmla="*/ 1159601 w 1910715"/>
                  <a:gd name="connsiteY8-264" fmla="*/ 1116658 h 1736418"/>
                  <a:gd name="connsiteX9-265" fmla="*/ 1159601 w 1910715"/>
                  <a:gd name="connsiteY9-266" fmla="*/ 1407960 h 1736418"/>
                  <a:gd name="connsiteX10-267" fmla="*/ 1038225 w 1910715"/>
                  <a:gd name="connsiteY10-268" fmla="*/ 1407960 h 1736418"/>
                  <a:gd name="connsiteX11-269" fmla="*/ 1039348 w 1910715"/>
                  <a:gd name="connsiteY11-270" fmla="*/ 1706397 h 1736418"/>
                  <a:gd name="connsiteX12-271" fmla="*/ 1910715 w 1910715"/>
                  <a:gd name="connsiteY12-272" fmla="*/ 1714476 h 1736418"/>
                  <a:gd name="connsiteX0-273" fmla="*/ 0 w 1910715"/>
                  <a:gd name="connsiteY0-274" fmla="*/ 1708761 h 1742778"/>
                  <a:gd name="connsiteX1-275" fmla="*/ 611827 w 1910715"/>
                  <a:gd name="connsiteY1-276" fmla="*/ 1708761 h 1742778"/>
                  <a:gd name="connsiteX2-277" fmla="*/ 611827 w 1910715"/>
                  <a:gd name="connsiteY2-278" fmla="*/ 1407960 h 1742778"/>
                  <a:gd name="connsiteX3-279" fmla="*/ 105214 w 1910715"/>
                  <a:gd name="connsiteY3-280" fmla="*/ 1407960 h 1742778"/>
                  <a:gd name="connsiteX4-281" fmla="*/ 105214 w 1910715"/>
                  <a:gd name="connsiteY4-282" fmla="*/ 1116658 h 1742778"/>
                  <a:gd name="connsiteX5-283" fmla="*/ 473563 w 1910715"/>
                  <a:gd name="connsiteY5-284" fmla="*/ 0 h 1742778"/>
                  <a:gd name="connsiteX6-285" fmla="*/ 1038225 w 1910715"/>
                  <a:gd name="connsiteY6-286" fmla="*/ 0 h 1742778"/>
                  <a:gd name="connsiteX7-287" fmla="*/ 1038225 w 1910715"/>
                  <a:gd name="connsiteY7-288" fmla="*/ 1116658 h 1742778"/>
                  <a:gd name="connsiteX8-289" fmla="*/ 1159601 w 1910715"/>
                  <a:gd name="connsiteY8-290" fmla="*/ 1116658 h 1742778"/>
                  <a:gd name="connsiteX9-291" fmla="*/ 1159601 w 1910715"/>
                  <a:gd name="connsiteY9-292" fmla="*/ 1407960 h 1742778"/>
                  <a:gd name="connsiteX10-293" fmla="*/ 1038225 w 1910715"/>
                  <a:gd name="connsiteY10-294" fmla="*/ 1407960 h 1742778"/>
                  <a:gd name="connsiteX11-295" fmla="*/ 1039348 w 1910715"/>
                  <a:gd name="connsiteY11-296" fmla="*/ 1706397 h 1742778"/>
                  <a:gd name="connsiteX12-297" fmla="*/ 1910715 w 1910715"/>
                  <a:gd name="connsiteY12-298" fmla="*/ 1714476 h 1742778"/>
                  <a:gd name="connsiteX0-299" fmla="*/ 0 w 1910715"/>
                  <a:gd name="connsiteY0-300" fmla="*/ 1708761 h 1714959"/>
                  <a:gd name="connsiteX1-301" fmla="*/ 611827 w 1910715"/>
                  <a:gd name="connsiteY1-302" fmla="*/ 1708761 h 1714959"/>
                  <a:gd name="connsiteX2-303" fmla="*/ 611827 w 1910715"/>
                  <a:gd name="connsiteY2-304" fmla="*/ 1407960 h 1714959"/>
                  <a:gd name="connsiteX3-305" fmla="*/ 105214 w 1910715"/>
                  <a:gd name="connsiteY3-306" fmla="*/ 1407960 h 1714959"/>
                  <a:gd name="connsiteX4-307" fmla="*/ 105214 w 1910715"/>
                  <a:gd name="connsiteY4-308" fmla="*/ 1116658 h 1714959"/>
                  <a:gd name="connsiteX5-309" fmla="*/ 473563 w 1910715"/>
                  <a:gd name="connsiteY5-310" fmla="*/ 0 h 1714959"/>
                  <a:gd name="connsiteX6-311" fmla="*/ 1038225 w 1910715"/>
                  <a:gd name="connsiteY6-312" fmla="*/ 0 h 1714959"/>
                  <a:gd name="connsiteX7-313" fmla="*/ 1038225 w 1910715"/>
                  <a:gd name="connsiteY7-314" fmla="*/ 1116658 h 1714959"/>
                  <a:gd name="connsiteX8-315" fmla="*/ 1159601 w 1910715"/>
                  <a:gd name="connsiteY8-316" fmla="*/ 1116658 h 1714959"/>
                  <a:gd name="connsiteX9-317" fmla="*/ 1159601 w 1910715"/>
                  <a:gd name="connsiteY9-318" fmla="*/ 1407960 h 1714959"/>
                  <a:gd name="connsiteX10-319" fmla="*/ 1038225 w 1910715"/>
                  <a:gd name="connsiteY10-320" fmla="*/ 1407960 h 1714959"/>
                  <a:gd name="connsiteX11-321" fmla="*/ 1039348 w 1910715"/>
                  <a:gd name="connsiteY11-322" fmla="*/ 1706397 h 1714959"/>
                  <a:gd name="connsiteX12-323" fmla="*/ 1910715 w 1910715"/>
                  <a:gd name="connsiteY12-324" fmla="*/ 1714476 h 1714959"/>
                  <a:gd name="connsiteX0-325" fmla="*/ 0 w 1917065"/>
                  <a:gd name="connsiteY0-326" fmla="*/ 1708761 h 1708761"/>
                  <a:gd name="connsiteX1-327" fmla="*/ 611827 w 1917065"/>
                  <a:gd name="connsiteY1-328" fmla="*/ 1708761 h 1708761"/>
                  <a:gd name="connsiteX2-329" fmla="*/ 611827 w 1917065"/>
                  <a:gd name="connsiteY2-330" fmla="*/ 1407960 h 1708761"/>
                  <a:gd name="connsiteX3-331" fmla="*/ 105214 w 1917065"/>
                  <a:gd name="connsiteY3-332" fmla="*/ 1407960 h 1708761"/>
                  <a:gd name="connsiteX4-333" fmla="*/ 105214 w 1917065"/>
                  <a:gd name="connsiteY4-334" fmla="*/ 1116658 h 1708761"/>
                  <a:gd name="connsiteX5-335" fmla="*/ 473563 w 1917065"/>
                  <a:gd name="connsiteY5-336" fmla="*/ 0 h 1708761"/>
                  <a:gd name="connsiteX6-337" fmla="*/ 1038225 w 1917065"/>
                  <a:gd name="connsiteY6-338" fmla="*/ 0 h 1708761"/>
                  <a:gd name="connsiteX7-339" fmla="*/ 1038225 w 1917065"/>
                  <a:gd name="connsiteY7-340" fmla="*/ 1116658 h 1708761"/>
                  <a:gd name="connsiteX8-341" fmla="*/ 1159601 w 1917065"/>
                  <a:gd name="connsiteY8-342" fmla="*/ 1116658 h 1708761"/>
                  <a:gd name="connsiteX9-343" fmla="*/ 1159601 w 1917065"/>
                  <a:gd name="connsiteY9-344" fmla="*/ 1407960 h 1708761"/>
                  <a:gd name="connsiteX10-345" fmla="*/ 1038225 w 1917065"/>
                  <a:gd name="connsiteY10-346" fmla="*/ 1407960 h 1708761"/>
                  <a:gd name="connsiteX11-347" fmla="*/ 1039348 w 1917065"/>
                  <a:gd name="connsiteY11-348" fmla="*/ 1706397 h 1708761"/>
                  <a:gd name="connsiteX12-349" fmla="*/ 1917065 w 1917065"/>
                  <a:gd name="connsiteY12-350" fmla="*/ 1701776 h 1708761"/>
                  <a:gd name="connsiteX0-351" fmla="*/ 0 w 1917065"/>
                  <a:gd name="connsiteY0-352" fmla="*/ 1708761 h 1708761"/>
                  <a:gd name="connsiteX1-353" fmla="*/ 611827 w 1917065"/>
                  <a:gd name="connsiteY1-354" fmla="*/ 1708761 h 1708761"/>
                  <a:gd name="connsiteX2-355" fmla="*/ 611827 w 1917065"/>
                  <a:gd name="connsiteY2-356" fmla="*/ 1407960 h 1708761"/>
                  <a:gd name="connsiteX3-357" fmla="*/ 105214 w 1917065"/>
                  <a:gd name="connsiteY3-358" fmla="*/ 1407960 h 1708761"/>
                  <a:gd name="connsiteX4-359" fmla="*/ 105214 w 1917065"/>
                  <a:gd name="connsiteY4-360" fmla="*/ 1116658 h 1708761"/>
                  <a:gd name="connsiteX5-361" fmla="*/ 473563 w 1917065"/>
                  <a:gd name="connsiteY5-362" fmla="*/ 0 h 1708761"/>
                  <a:gd name="connsiteX6-363" fmla="*/ 1038225 w 1917065"/>
                  <a:gd name="connsiteY6-364" fmla="*/ 0 h 1708761"/>
                  <a:gd name="connsiteX7-365" fmla="*/ 1038225 w 1917065"/>
                  <a:gd name="connsiteY7-366" fmla="*/ 1116658 h 1708761"/>
                  <a:gd name="connsiteX8-367" fmla="*/ 1159601 w 1917065"/>
                  <a:gd name="connsiteY8-368" fmla="*/ 1116658 h 1708761"/>
                  <a:gd name="connsiteX9-369" fmla="*/ 1159601 w 1917065"/>
                  <a:gd name="connsiteY9-370" fmla="*/ 1407960 h 1708761"/>
                  <a:gd name="connsiteX10-371" fmla="*/ 1038225 w 1917065"/>
                  <a:gd name="connsiteY10-372" fmla="*/ 1407960 h 1708761"/>
                  <a:gd name="connsiteX11-373" fmla="*/ 1039348 w 1917065"/>
                  <a:gd name="connsiteY11-374" fmla="*/ 1706397 h 1708761"/>
                  <a:gd name="connsiteX12-375" fmla="*/ 1917065 w 1917065"/>
                  <a:gd name="connsiteY12-376" fmla="*/ 1701776 h 1708761"/>
                  <a:gd name="connsiteX0-377" fmla="*/ 0 w 1917065"/>
                  <a:gd name="connsiteY0-378" fmla="*/ 1708761 h 1708761"/>
                  <a:gd name="connsiteX1-379" fmla="*/ 611827 w 1917065"/>
                  <a:gd name="connsiteY1-380" fmla="*/ 1708761 h 1708761"/>
                  <a:gd name="connsiteX2-381" fmla="*/ 611827 w 1917065"/>
                  <a:gd name="connsiteY2-382" fmla="*/ 1407960 h 1708761"/>
                  <a:gd name="connsiteX3-383" fmla="*/ 105214 w 1917065"/>
                  <a:gd name="connsiteY3-384" fmla="*/ 1407960 h 1708761"/>
                  <a:gd name="connsiteX4-385" fmla="*/ 105214 w 1917065"/>
                  <a:gd name="connsiteY4-386" fmla="*/ 1116658 h 1708761"/>
                  <a:gd name="connsiteX5-387" fmla="*/ 473563 w 1917065"/>
                  <a:gd name="connsiteY5-388" fmla="*/ 0 h 1708761"/>
                  <a:gd name="connsiteX6-389" fmla="*/ 1038225 w 1917065"/>
                  <a:gd name="connsiteY6-390" fmla="*/ 0 h 1708761"/>
                  <a:gd name="connsiteX7-391" fmla="*/ 1038225 w 1917065"/>
                  <a:gd name="connsiteY7-392" fmla="*/ 1116658 h 1708761"/>
                  <a:gd name="connsiteX8-393" fmla="*/ 1159601 w 1917065"/>
                  <a:gd name="connsiteY8-394" fmla="*/ 1116658 h 1708761"/>
                  <a:gd name="connsiteX9-395" fmla="*/ 1159601 w 1917065"/>
                  <a:gd name="connsiteY9-396" fmla="*/ 1407960 h 1708761"/>
                  <a:gd name="connsiteX10-397" fmla="*/ 1038225 w 1917065"/>
                  <a:gd name="connsiteY10-398" fmla="*/ 1407960 h 1708761"/>
                  <a:gd name="connsiteX11-399" fmla="*/ 1039348 w 1917065"/>
                  <a:gd name="connsiteY11-400" fmla="*/ 1706397 h 1708761"/>
                  <a:gd name="connsiteX12-401" fmla="*/ 1917065 w 1917065"/>
                  <a:gd name="connsiteY12-402" fmla="*/ 1701776 h 1708761"/>
                  <a:gd name="connsiteX0-403" fmla="*/ 0 w 1913890"/>
                  <a:gd name="connsiteY0-404" fmla="*/ 1708761 h 1708761"/>
                  <a:gd name="connsiteX1-405" fmla="*/ 611827 w 1913890"/>
                  <a:gd name="connsiteY1-406" fmla="*/ 1708761 h 1708761"/>
                  <a:gd name="connsiteX2-407" fmla="*/ 611827 w 1913890"/>
                  <a:gd name="connsiteY2-408" fmla="*/ 1407960 h 1708761"/>
                  <a:gd name="connsiteX3-409" fmla="*/ 105214 w 1913890"/>
                  <a:gd name="connsiteY3-410" fmla="*/ 1407960 h 1708761"/>
                  <a:gd name="connsiteX4-411" fmla="*/ 105214 w 1913890"/>
                  <a:gd name="connsiteY4-412" fmla="*/ 1116658 h 1708761"/>
                  <a:gd name="connsiteX5-413" fmla="*/ 473563 w 1913890"/>
                  <a:gd name="connsiteY5-414" fmla="*/ 0 h 1708761"/>
                  <a:gd name="connsiteX6-415" fmla="*/ 1038225 w 1913890"/>
                  <a:gd name="connsiteY6-416" fmla="*/ 0 h 1708761"/>
                  <a:gd name="connsiteX7-417" fmla="*/ 1038225 w 1913890"/>
                  <a:gd name="connsiteY7-418" fmla="*/ 1116658 h 1708761"/>
                  <a:gd name="connsiteX8-419" fmla="*/ 1159601 w 1913890"/>
                  <a:gd name="connsiteY8-420" fmla="*/ 1116658 h 1708761"/>
                  <a:gd name="connsiteX9-421" fmla="*/ 1159601 w 1913890"/>
                  <a:gd name="connsiteY9-422" fmla="*/ 1407960 h 1708761"/>
                  <a:gd name="connsiteX10-423" fmla="*/ 1038225 w 1913890"/>
                  <a:gd name="connsiteY10-424" fmla="*/ 1407960 h 1708761"/>
                  <a:gd name="connsiteX11-425" fmla="*/ 1039348 w 1913890"/>
                  <a:gd name="connsiteY11-426" fmla="*/ 1706397 h 1708761"/>
                  <a:gd name="connsiteX12-427" fmla="*/ 1913890 w 1913890"/>
                  <a:gd name="connsiteY12-428" fmla="*/ 1704951 h 1708761"/>
                  <a:gd name="connsiteX0-429" fmla="*/ 0 w 1913890"/>
                  <a:gd name="connsiteY0-430" fmla="*/ 1708761 h 1708761"/>
                  <a:gd name="connsiteX1-431" fmla="*/ 611827 w 1913890"/>
                  <a:gd name="connsiteY1-432" fmla="*/ 1708761 h 1708761"/>
                  <a:gd name="connsiteX2-433" fmla="*/ 611827 w 1913890"/>
                  <a:gd name="connsiteY2-434" fmla="*/ 1407960 h 1708761"/>
                  <a:gd name="connsiteX3-435" fmla="*/ 105214 w 1913890"/>
                  <a:gd name="connsiteY3-436" fmla="*/ 1407960 h 1708761"/>
                  <a:gd name="connsiteX4-437" fmla="*/ 105214 w 1913890"/>
                  <a:gd name="connsiteY4-438" fmla="*/ 1116658 h 1708761"/>
                  <a:gd name="connsiteX5-439" fmla="*/ 473563 w 1913890"/>
                  <a:gd name="connsiteY5-440" fmla="*/ 0 h 1708761"/>
                  <a:gd name="connsiteX6-441" fmla="*/ 1038225 w 1913890"/>
                  <a:gd name="connsiteY6-442" fmla="*/ 0 h 1708761"/>
                  <a:gd name="connsiteX7-443" fmla="*/ 1038225 w 1913890"/>
                  <a:gd name="connsiteY7-444" fmla="*/ 1116658 h 1708761"/>
                  <a:gd name="connsiteX8-445" fmla="*/ 1159601 w 1913890"/>
                  <a:gd name="connsiteY8-446" fmla="*/ 1116658 h 1708761"/>
                  <a:gd name="connsiteX9-447" fmla="*/ 1159601 w 1913890"/>
                  <a:gd name="connsiteY9-448" fmla="*/ 1407960 h 1708761"/>
                  <a:gd name="connsiteX10-449" fmla="*/ 1038225 w 1913890"/>
                  <a:gd name="connsiteY10-450" fmla="*/ 1407960 h 1708761"/>
                  <a:gd name="connsiteX11-451" fmla="*/ 1039348 w 1913890"/>
                  <a:gd name="connsiteY11-452" fmla="*/ 1706397 h 1708761"/>
                  <a:gd name="connsiteX12-453" fmla="*/ 1913890 w 1913890"/>
                  <a:gd name="connsiteY12-454" fmla="*/ 1704951 h 1708761"/>
                  <a:gd name="connsiteX0-455" fmla="*/ 0 w 1913890"/>
                  <a:gd name="connsiteY0-456" fmla="*/ 1708761 h 1708761"/>
                  <a:gd name="connsiteX1-457" fmla="*/ 611827 w 1913890"/>
                  <a:gd name="connsiteY1-458" fmla="*/ 1708761 h 1708761"/>
                  <a:gd name="connsiteX2-459" fmla="*/ 611827 w 1913890"/>
                  <a:gd name="connsiteY2-460" fmla="*/ 1407960 h 1708761"/>
                  <a:gd name="connsiteX3-461" fmla="*/ 105214 w 1913890"/>
                  <a:gd name="connsiteY3-462" fmla="*/ 1407960 h 1708761"/>
                  <a:gd name="connsiteX4-463" fmla="*/ 105214 w 1913890"/>
                  <a:gd name="connsiteY4-464" fmla="*/ 1116658 h 1708761"/>
                  <a:gd name="connsiteX5-465" fmla="*/ 473563 w 1913890"/>
                  <a:gd name="connsiteY5-466" fmla="*/ 0 h 1708761"/>
                  <a:gd name="connsiteX6-467" fmla="*/ 1038225 w 1913890"/>
                  <a:gd name="connsiteY6-468" fmla="*/ 0 h 1708761"/>
                  <a:gd name="connsiteX7-469" fmla="*/ 1038225 w 1913890"/>
                  <a:gd name="connsiteY7-470" fmla="*/ 1116658 h 1708761"/>
                  <a:gd name="connsiteX8-471" fmla="*/ 1159601 w 1913890"/>
                  <a:gd name="connsiteY8-472" fmla="*/ 1116658 h 1708761"/>
                  <a:gd name="connsiteX9-473" fmla="*/ 1159601 w 1913890"/>
                  <a:gd name="connsiteY9-474" fmla="*/ 1407960 h 1708761"/>
                  <a:gd name="connsiteX10-475" fmla="*/ 1038225 w 1913890"/>
                  <a:gd name="connsiteY10-476" fmla="*/ 1407960 h 1708761"/>
                  <a:gd name="connsiteX11-477" fmla="*/ 1039348 w 1913890"/>
                  <a:gd name="connsiteY11-478" fmla="*/ 1706397 h 1708761"/>
                  <a:gd name="connsiteX12-479" fmla="*/ 1913890 w 1913890"/>
                  <a:gd name="connsiteY12-480" fmla="*/ 1704951 h 1708761"/>
                  <a:gd name="connsiteX0-481" fmla="*/ 0 w 1913890"/>
                  <a:gd name="connsiteY0-482" fmla="*/ 1708761 h 1708761"/>
                  <a:gd name="connsiteX1-483" fmla="*/ 611827 w 1913890"/>
                  <a:gd name="connsiteY1-484" fmla="*/ 1708761 h 1708761"/>
                  <a:gd name="connsiteX2-485" fmla="*/ 611827 w 1913890"/>
                  <a:gd name="connsiteY2-486" fmla="*/ 1407960 h 1708761"/>
                  <a:gd name="connsiteX3-487" fmla="*/ 105214 w 1913890"/>
                  <a:gd name="connsiteY3-488" fmla="*/ 1407960 h 1708761"/>
                  <a:gd name="connsiteX4-489" fmla="*/ 105214 w 1913890"/>
                  <a:gd name="connsiteY4-490" fmla="*/ 1116658 h 1708761"/>
                  <a:gd name="connsiteX5-491" fmla="*/ 473563 w 1913890"/>
                  <a:gd name="connsiteY5-492" fmla="*/ 0 h 1708761"/>
                  <a:gd name="connsiteX6-493" fmla="*/ 1038225 w 1913890"/>
                  <a:gd name="connsiteY6-494" fmla="*/ 0 h 1708761"/>
                  <a:gd name="connsiteX7-495" fmla="*/ 1038225 w 1913890"/>
                  <a:gd name="connsiteY7-496" fmla="*/ 1116658 h 1708761"/>
                  <a:gd name="connsiteX8-497" fmla="*/ 1159601 w 1913890"/>
                  <a:gd name="connsiteY8-498" fmla="*/ 1116658 h 1708761"/>
                  <a:gd name="connsiteX9-499" fmla="*/ 1159601 w 1913890"/>
                  <a:gd name="connsiteY9-500" fmla="*/ 1407960 h 1708761"/>
                  <a:gd name="connsiteX10-501" fmla="*/ 1038225 w 1913890"/>
                  <a:gd name="connsiteY10-502" fmla="*/ 1407960 h 1708761"/>
                  <a:gd name="connsiteX11-503" fmla="*/ 1039348 w 1913890"/>
                  <a:gd name="connsiteY11-504" fmla="*/ 1706397 h 1708761"/>
                  <a:gd name="connsiteX12-505" fmla="*/ 1913890 w 1913890"/>
                  <a:gd name="connsiteY12-506" fmla="*/ 1704951 h 1708761"/>
                  <a:gd name="connsiteX0-507" fmla="*/ 0 w 1913890"/>
                  <a:gd name="connsiteY0-508" fmla="*/ 1708761 h 1709572"/>
                  <a:gd name="connsiteX1-509" fmla="*/ 611827 w 1913890"/>
                  <a:gd name="connsiteY1-510" fmla="*/ 1708761 h 1709572"/>
                  <a:gd name="connsiteX2-511" fmla="*/ 611827 w 1913890"/>
                  <a:gd name="connsiteY2-512" fmla="*/ 1407960 h 1709572"/>
                  <a:gd name="connsiteX3-513" fmla="*/ 105214 w 1913890"/>
                  <a:gd name="connsiteY3-514" fmla="*/ 1407960 h 1709572"/>
                  <a:gd name="connsiteX4-515" fmla="*/ 105214 w 1913890"/>
                  <a:gd name="connsiteY4-516" fmla="*/ 1116658 h 1709572"/>
                  <a:gd name="connsiteX5-517" fmla="*/ 473563 w 1913890"/>
                  <a:gd name="connsiteY5-518" fmla="*/ 0 h 1709572"/>
                  <a:gd name="connsiteX6-519" fmla="*/ 1038225 w 1913890"/>
                  <a:gd name="connsiteY6-520" fmla="*/ 0 h 1709572"/>
                  <a:gd name="connsiteX7-521" fmla="*/ 1038225 w 1913890"/>
                  <a:gd name="connsiteY7-522" fmla="*/ 1116658 h 1709572"/>
                  <a:gd name="connsiteX8-523" fmla="*/ 1159601 w 1913890"/>
                  <a:gd name="connsiteY8-524" fmla="*/ 1116658 h 1709572"/>
                  <a:gd name="connsiteX9-525" fmla="*/ 1159601 w 1913890"/>
                  <a:gd name="connsiteY9-526" fmla="*/ 1407960 h 1709572"/>
                  <a:gd name="connsiteX10-527" fmla="*/ 1038225 w 1913890"/>
                  <a:gd name="connsiteY10-528" fmla="*/ 1407960 h 1709572"/>
                  <a:gd name="connsiteX11-529" fmla="*/ 1036173 w 1913890"/>
                  <a:gd name="connsiteY11-530" fmla="*/ 1709572 h 1709572"/>
                  <a:gd name="connsiteX12-531" fmla="*/ 1913890 w 1913890"/>
                  <a:gd name="connsiteY12-532" fmla="*/ 1704951 h 1709572"/>
                  <a:gd name="connsiteX0-533" fmla="*/ 0 w 1913890"/>
                  <a:gd name="connsiteY0-534" fmla="*/ 1708761 h 1709572"/>
                  <a:gd name="connsiteX1-535" fmla="*/ 611827 w 1913890"/>
                  <a:gd name="connsiteY1-536" fmla="*/ 1708761 h 1709572"/>
                  <a:gd name="connsiteX2-537" fmla="*/ 611827 w 1913890"/>
                  <a:gd name="connsiteY2-538" fmla="*/ 1407960 h 1709572"/>
                  <a:gd name="connsiteX3-539" fmla="*/ 105214 w 1913890"/>
                  <a:gd name="connsiteY3-540" fmla="*/ 1407960 h 1709572"/>
                  <a:gd name="connsiteX4-541" fmla="*/ 105214 w 1913890"/>
                  <a:gd name="connsiteY4-542" fmla="*/ 1116658 h 1709572"/>
                  <a:gd name="connsiteX5-543" fmla="*/ 473563 w 1913890"/>
                  <a:gd name="connsiteY5-544" fmla="*/ 0 h 1709572"/>
                  <a:gd name="connsiteX6-545" fmla="*/ 1038225 w 1913890"/>
                  <a:gd name="connsiteY6-546" fmla="*/ 0 h 1709572"/>
                  <a:gd name="connsiteX7-547" fmla="*/ 1038225 w 1913890"/>
                  <a:gd name="connsiteY7-548" fmla="*/ 1116658 h 1709572"/>
                  <a:gd name="connsiteX8-549" fmla="*/ 1159601 w 1913890"/>
                  <a:gd name="connsiteY8-550" fmla="*/ 1116658 h 1709572"/>
                  <a:gd name="connsiteX9-551" fmla="*/ 1159601 w 1913890"/>
                  <a:gd name="connsiteY9-552" fmla="*/ 1407960 h 1709572"/>
                  <a:gd name="connsiteX10-553" fmla="*/ 1038225 w 1913890"/>
                  <a:gd name="connsiteY10-554" fmla="*/ 1407960 h 1709572"/>
                  <a:gd name="connsiteX11-555" fmla="*/ 1036173 w 1913890"/>
                  <a:gd name="connsiteY11-556" fmla="*/ 1709572 h 1709572"/>
                  <a:gd name="connsiteX12-557" fmla="*/ 1913890 w 1913890"/>
                  <a:gd name="connsiteY12-558" fmla="*/ 1704951 h 1709572"/>
                  <a:gd name="connsiteX0-559" fmla="*/ 0 w 4047490"/>
                  <a:gd name="connsiteY0-560" fmla="*/ 1708761 h 1709572"/>
                  <a:gd name="connsiteX1-561" fmla="*/ 2745427 w 4047490"/>
                  <a:gd name="connsiteY1-562" fmla="*/ 1708761 h 1709572"/>
                  <a:gd name="connsiteX2-563" fmla="*/ 2745427 w 4047490"/>
                  <a:gd name="connsiteY2-564" fmla="*/ 1407960 h 1709572"/>
                  <a:gd name="connsiteX3-565" fmla="*/ 2238814 w 4047490"/>
                  <a:gd name="connsiteY3-566" fmla="*/ 1407960 h 1709572"/>
                  <a:gd name="connsiteX4-567" fmla="*/ 2238814 w 4047490"/>
                  <a:gd name="connsiteY4-568" fmla="*/ 1116658 h 1709572"/>
                  <a:gd name="connsiteX5-569" fmla="*/ 2607163 w 4047490"/>
                  <a:gd name="connsiteY5-570" fmla="*/ 0 h 1709572"/>
                  <a:gd name="connsiteX6-571" fmla="*/ 3171825 w 4047490"/>
                  <a:gd name="connsiteY6-572" fmla="*/ 0 h 1709572"/>
                  <a:gd name="connsiteX7-573" fmla="*/ 3171825 w 4047490"/>
                  <a:gd name="connsiteY7-574" fmla="*/ 1116658 h 1709572"/>
                  <a:gd name="connsiteX8-575" fmla="*/ 3293201 w 4047490"/>
                  <a:gd name="connsiteY8-576" fmla="*/ 1116658 h 1709572"/>
                  <a:gd name="connsiteX9-577" fmla="*/ 3293201 w 4047490"/>
                  <a:gd name="connsiteY9-578" fmla="*/ 1407960 h 1709572"/>
                  <a:gd name="connsiteX10-579" fmla="*/ 3171825 w 4047490"/>
                  <a:gd name="connsiteY10-580" fmla="*/ 1407960 h 1709572"/>
                  <a:gd name="connsiteX11-581" fmla="*/ 3169773 w 4047490"/>
                  <a:gd name="connsiteY11-582" fmla="*/ 1709572 h 1709572"/>
                  <a:gd name="connsiteX12-583" fmla="*/ 4047490 w 4047490"/>
                  <a:gd name="connsiteY12-584" fmla="*/ 1704951 h 1709572"/>
                  <a:gd name="connsiteX0-585" fmla="*/ 0 w 4136390"/>
                  <a:gd name="connsiteY0-586" fmla="*/ 1708761 h 1709572"/>
                  <a:gd name="connsiteX1-587" fmla="*/ 2834327 w 4136390"/>
                  <a:gd name="connsiteY1-588" fmla="*/ 1708761 h 1709572"/>
                  <a:gd name="connsiteX2-589" fmla="*/ 2834327 w 4136390"/>
                  <a:gd name="connsiteY2-590" fmla="*/ 1407960 h 1709572"/>
                  <a:gd name="connsiteX3-591" fmla="*/ 2327714 w 4136390"/>
                  <a:gd name="connsiteY3-592" fmla="*/ 1407960 h 1709572"/>
                  <a:gd name="connsiteX4-593" fmla="*/ 2327714 w 4136390"/>
                  <a:gd name="connsiteY4-594" fmla="*/ 1116658 h 1709572"/>
                  <a:gd name="connsiteX5-595" fmla="*/ 2696063 w 4136390"/>
                  <a:gd name="connsiteY5-596" fmla="*/ 0 h 1709572"/>
                  <a:gd name="connsiteX6-597" fmla="*/ 3260725 w 4136390"/>
                  <a:gd name="connsiteY6-598" fmla="*/ 0 h 1709572"/>
                  <a:gd name="connsiteX7-599" fmla="*/ 3260725 w 4136390"/>
                  <a:gd name="connsiteY7-600" fmla="*/ 1116658 h 1709572"/>
                  <a:gd name="connsiteX8-601" fmla="*/ 3382101 w 4136390"/>
                  <a:gd name="connsiteY8-602" fmla="*/ 1116658 h 1709572"/>
                  <a:gd name="connsiteX9-603" fmla="*/ 3382101 w 4136390"/>
                  <a:gd name="connsiteY9-604" fmla="*/ 1407960 h 1709572"/>
                  <a:gd name="connsiteX10-605" fmla="*/ 3260725 w 4136390"/>
                  <a:gd name="connsiteY10-606" fmla="*/ 1407960 h 1709572"/>
                  <a:gd name="connsiteX11-607" fmla="*/ 3258673 w 4136390"/>
                  <a:gd name="connsiteY11-608" fmla="*/ 1709572 h 1709572"/>
                  <a:gd name="connsiteX12-609" fmla="*/ 4136390 w 4136390"/>
                  <a:gd name="connsiteY12-610" fmla="*/ 1704951 h 1709572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  <a:cxn ang="0">
                    <a:pos x="connsiteX11-45" y="connsiteY11-46"/>
                  </a:cxn>
                  <a:cxn ang="0">
                    <a:pos x="connsiteX12-167" y="connsiteY12-168"/>
                  </a:cxn>
                </a:cxnLst>
                <a:rect l="l" t="t" r="r" b="b"/>
                <a:pathLst>
                  <a:path w="4136390" h="1709572">
                    <a:moveTo>
                      <a:pt x="0" y="1708761"/>
                    </a:moveTo>
                    <a:lnTo>
                      <a:pt x="2834327" y="1708761"/>
                    </a:lnTo>
                    <a:lnTo>
                      <a:pt x="2834327" y="1407960"/>
                    </a:lnTo>
                    <a:lnTo>
                      <a:pt x="2327714" y="1407960"/>
                    </a:lnTo>
                    <a:lnTo>
                      <a:pt x="2327714" y="1116658"/>
                    </a:lnTo>
                    <a:lnTo>
                      <a:pt x="2696063" y="0"/>
                    </a:lnTo>
                    <a:lnTo>
                      <a:pt x="3260725" y="0"/>
                    </a:lnTo>
                    <a:lnTo>
                      <a:pt x="3260725" y="1116658"/>
                    </a:lnTo>
                    <a:lnTo>
                      <a:pt x="3382101" y="1116658"/>
                    </a:lnTo>
                    <a:lnTo>
                      <a:pt x="3382101" y="1407960"/>
                    </a:lnTo>
                    <a:lnTo>
                      <a:pt x="3260725" y="1407960"/>
                    </a:lnTo>
                    <a:cubicBezTo>
                      <a:pt x="3256558" y="1571999"/>
                      <a:pt x="3261689" y="1618799"/>
                      <a:pt x="3258673" y="1709572"/>
                    </a:cubicBezTo>
                    <a:lnTo>
                      <a:pt x="4136390" y="1704951"/>
                    </a:lnTo>
                  </a:path>
                </a:pathLst>
              </a:custGeom>
              <a:noFill/>
              <a:ln w="38100">
                <a:solidFill>
                  <a:schemeClr val="bg1"/>
                </a:solidFill>
              </a:ln>
              <a:effectLst>
                <a:outerShdw blurRad="1524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noAutofit/>
              </a:bodyPr>
              <a:lstStyle/>
              <a:p>
                <a:endParaRPr lang="zh-CN" altLang="en-US" sz="23000" dirty="0">
                  <a:latin typeface="Impact" panose="020B0806030902050204" charset="0"/>
                </a:endParaRPr>
              </a:p>
            </p:txBody>
          </p:sp>
          <p:grpSp>
            <p:nvGrpSpPr>
              <p:cNvPr id="59" name="组合 58"/>
              <p:cNvGrpSpPr/>
              <p:nvPr/>
            </p:nvGrpSpPr>
            <p:grpSpPr>
              <a:xfrm>
                <a:off x="6221950" y="5733019"/>
                <a:ext cx="216261" cy="216261"/>
                <a:chOff x="2218721" y="3717673"/>
                <a:chExt cx="248226" cy="248226"/>
              </a:xfrm>
            </p:grpSpPr>
            <p:sp>
              <p:nvSpPr>
                <p:cNvPr id="63" name="椭圆 62"/>
                <p:cNvSpPr/>
                <p:nvPr/>
              </p:nvSpPr>
              <p:spPr>
                <a:xfrm>
                  <a:off x="2218721" y="3717673"/>
                  <a:ext cx="248226" cy="248226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1524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4" name="椭圆 63"/>
                <p:cNvSpPr/>
                <p:nvPr/>
              </p:nvSpPr>
              <p:spPr>
                <a:xfrm>
                  <a:off x="2262420" y="3763753"/>
                  <a:ext cx="156066" cy="156066"/>
                </a:xfrm>
                <a:prstGeom prst="ellipse">
                  <a:avLst/>
                </a:prstGeom>
                <a:solidFill>
                  <a:srgbClr val="663A77"/>
                </a:solidFill>
                <a:ln>
                  <a:noFill/>
                </a:ln>
                <a:effectLst>
                  <a:innerShdw blurRad="76200" dist="25400" dir="13500000">
                    <a:prstClr val="black">
                      <a:alpha val="44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60" name="组合 59"/>
              <p:cNvGrpSpPr/>
              <p:nvPr/>
            </p:nvGrpSpPr>
            <p:grpSpPr>
              <a:xfrm>
                <a:off x="10444043" y="5733019"/>
                <a:ext cx="216261" cy="216261"/>
                <a:chOff x="2218721" y="3717673"/>
                <a:chExt cx="248226" cy="248226"/>
              </a:xfrm>
            </p:grpSpPr>
            <p:sp>
              <p:nvSpPr>
                <p:cNvPr id="61" name="椭圆 60"/>
                <p:cNvSpPr/>
                <p:nvPr/>
              </p:nvSpPr>
              <p:spPr>
                <a:xfrm>
                  <a:off x="2218721" y="3717673"/>
                  <a:ext cx="248226" cy="248226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1524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2" name="椭圆 61"/>
                <p:cNvSpPr/>
                <p:nvPr/>
              </p:nvSpPr>
              <p:spPr>
                <a:xfrm>
                  <a:off x="2262420" y="3763753"/>
                  <a:ext cx="156066" cy="156066"/>
                </a:xfrm>
                <a:prstGeom prst="ellipse">
                  <a:avLst/>
                </a:prstGeom>
                <a:solidFill>
                  <a:srgbClr val="663A77"/>
                </a:solidFill>
                <a:ln>
                  <a:noFill/>
                </a:ln>
                <a:effectLst>
                  <a:innerShdw blurRad="76200" dist="25400" dir="13500000">
                    <a:prstClr val="black">
                      <a:alpha val="44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</p:grpSp>
      <p:sp>
        <p:nvSpPr>
          <p:cNvPr id="65" name="文本框 78"/>
          <p:cNvSpPr txBox="1"/>
          <p:nvPr/>
        </p:nvSpPr>
        <p:spPr>
          <a:xfrm>
            <a:off x="6603126" y="4955452"/>
            <a:ext cx="198413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在此添加详细的文字信息介绍。在此添加详细的文字。</a:t>
            </a:r>
          </a:p>
        </p:txBody>
      </p:sp>
      <p:grpSp>
        <p:nvGrpSpPr>
          <p:cNvPr id="66" name="组合 65"/>
          <p:cNvGrpSpPr/>
          <p:nvPr/>
        </p:nvGrpSpPr>
        <p:grpSpPr>
          <a:xfrm>
            <a:off x="6687162" y="4267468"/>
            <a:ext cx="1442304" cy="655815"/>
            <a:chOff x="4806096" y="2627316"/>
            <a:chExt cx="1442304" cy="655815"/>
          </a:xfrm>
          <a:solidFill>
            <a:srgbClr val="663A77"/>
          </a:solidFill>
        </p:grpSpPr>
        <p:sp>
          <p:nvSpPr>
            <p:cNvPr id="67" name="矩形 66"/>
            <p:cNvSpPr/>
            <p:nvPr/>
          </p:nvSpPr>
          <p:spPr>
            <a:xfrm>
              <a:off x="4806316" y="2705100"/>
              <a:ext cx="1442084" cy="4953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b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68" name="图片 67"/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rcRect t="76775"/>
            <a:stretch>
              <a:fillRect/>
            </a:stretch>
          </p:blipFill>
          <p:spPr>
            <a:xfrm rot="16200000" flipH="1">
              <a:off x="4505604" y="2927808"/>
              <a:ext cx="655815" cy="54832"/>
            </a:xfrm>
            <a:prstGeom prst="rect">
              <a:avLst/>
            </a:prstGeom>
            <a:grpFill/>
          </p:spPr>
        </p:pic>
        <p:sp>
          <p:nvSpPr>
            <p:cNvPr id="69" name="文本框 82"/>
            <p:cNvSpPr txBox="1"/>
            <p:nvPr/>
          </p:nvSpPr>
          <p:spPr>
            <a:xfrm>
              <a:off x="4901582" y="2768084"/>
              <a:ext cx="1232942" cy="40011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 advTm="0">
        <p14:switch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000"/>
                            </p:stCondLst>
                            <p:childTnLst>
                              <p:par>
                                <p:cTn id="4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500"/>
                            </p:stCondLst>
                            <p:childTnLst>
                              <p:par>
                                <p:cTn id="6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 animBg="1"/>
      <p:bldP spid="15" grpId="0"/>
      <p:bldP spid="24" grpId="0"/>
      <p:bldP spid="37" grpId="0"/>
      <p:bldP spid="50" grpId="0"/>
      <p:bldP spid="65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552971" y="324163"/>
            <a:ext cx="604358" cy="216024"/>
            <a:chOff x="264939" y="188640"/>
            <a:chExt cx="604358" cy="216024"/>
          </a:xfrm>
        </p:grpSpPr>
        <p:sp>
          <p:nvSpPr>
            <p:cNvPr id="9" name="燕尾形 8"/>
            <p:cNvSpPr/>
            <p:nvPr/>
          </p:nvSpPr>
          <p:spPr>
            <a:xfrm>
              <a:off x="264939" y="188640"/>
              <a:ext cx="216024" cy="216024"/>
            </a:xfrm>
            <a:prstGeom prst="chevron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燕尾形 9"/>
            <p:cNvSpPr/>
            <p:nvPr/>
          </p:nvSpPr>
          <p:spPr>
            <a:xfrm>
              <a:off x="454914" y="188640"/>
              <a:ext cx="216024" cy="216024"/>
            </a:xfrm>
            <a:prstGeom prst="chevron">
              <a:avLst/>
            </a:prstGeom>
            <a:solidFill>
              <a:schemeClr val="accent5">
                <a:lumMod val="75000"/>
                <a:alpha val="69804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燕尾形 10"/>
            <p:cNvSpPr/>
            <p:nvPr/>
          </p:nvSpPr>
          <p:spPr>
            <a:xfrm>
              <a:off x="653273" y="188640"/>
              <a:ext cx="216024" cy="216024"/>
            </a:xfrm>
            <a:prstGeom prst="chevron">
              <a:avLst/>
            </a:prstGeom>
            <a:solidFill>
              <a:schemeClr val="accent5">
                <a:lumMod val="75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2" name="文本框 9"/>
          <p:cNvSpPr txBox="1"/>
          <p:nvPr/>
        </p:nvSpPr>
        <p:spPr>
          <a:xfrm>
            <a:off x="1345059" y="243662"/>
            <a:ext cx="2232248" cy="37702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sz="20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点击输入标题内容</a:t>
            </a:r>
            <a:endParaRPr lang="zh-CN" altLang="en-US" sz="2400" b="1" dirty="0">
              <a:solidFill>
                <a:schemeClr val="accent5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1417067" y="620688"/>
            <a:ext cx="964907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标注 13"/>
          <p:cNvSpPr/>
          <p:nvPr/>
        </p:nvSpPr>
        <p:spPr>
          <a:xfrm>
            <a:off x="10911596" y="260648"/>
            <a:ext cx="442575" cy="296525"/>
          </a:xfrm>
          <a:prstGeom prst="wedgeRectCallou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latin typeface="Impact MT Std" pitchFamily="34" charset="0"/>
            </a:endParaRPr>
          </a:p>
        </p:txBody>
      </p:sp>
      <p:sp>
        <p:nvSpPr>
          <p:cNvPr id="15" name="矩形 3"/>
          <p:cNvSpPr>
            <a:spLocks noChangeArrowheads="1"/>
          </p:cNvSpPr>
          <p:nvPr/>
        </p:nvSpPr>
        <p:spPr bwMode="auto">
          <a:xfrm>
            <a:off x="10911595" y="260648"/>
            <a:ext cx="442575" cy="3154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3" tIns="34287" rIns="68573" bIns="34287">
            <a:spAutoFit/>
          </a:bodyPr>
          <a:lstStyle/>
          <a:p>
            <a:pPr algn="ctr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600" b="1" dirty="0">
                <a:solidFill>
                  <a:schemeClr val="bg1"/>
                </a:solidFill>
                <a:latin typeface="Impact MT Std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39</a:t>
            </a:r>
            <a:endParaRPr lang="zh-CN" altLang="en-US" sz="1600" b="1" dirty="0">
              <a:solidFill>
                <a:schemeClr val="bg1"/>
              </a:solidFill>
              <a:latin typeface="Impact MT Std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2569195" y="2100728"/>
            <a:ext cx="7326787" cy="3632528"/>
            <a:chOff x="2569195" y="1984502"/>
            <a:chExt cx="7326787" cy="3632528"/>
          </a:xfrm>
        </p:grpSpPr>
        <p:sp>
          <p:nvSpPr>
            <p:cNvPr id="17" name="矩形 16"/>
            <p:cNvSpPr/>
            <p:nvPr/>
          </p:nvSpPr>
          <p:spPr>
            <a:xfrm>
              <a:off x="2569195" y="1984502"/>
              <a:ext cx="7056784" cy="3632528"/>
            </a:xfrm>
            <a:prstGeom prst="rect">
              <a:avLst/>
            </a:prstGeom>
            <a:solidFill>
              <a:srgbClr val="F7F7F7"/>
            </a:solidFill>
            <a:ln>
              <a:noFill/>
            </a:ln>
            <a:effectLst>
              <a:outerShdw blurRad="254000" dist="127000" dir="2700000" algn="tl" rotWithShape="0">
                <a:prstClr val="black">
                  <a:alpha val="29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8" name="组合 17"/>
            <p:cNvGrpSpPr/>
            <p:nvPr/>
          </p:nvGrpSpPr>
          <p:grpSpPr>
            <a:xfrm>
              <a:off x="9632588" y="2007010"/>
              <a:ext cx="263394" cy="3603573"/>
              <a:chOff x="9632588" y="2007010"/>
              <a:chExt cx="263394" cy="3603573"/>
            </a:xfrm>
          </p:grpSpPr>
          <p:sp>
            <p:nvSpPr>
              <p:cNvPr id="19" name="矩形 18"/>
              <p:cNvSpPr/>
              <p:nvPr/>
            </p:nvSpPr>
            <p:spPr>
              <a:xfrm>
                <a:off x="9632588" y="2924944"/>
                <a:ext cx="263393" cy="864096"/>
              </a:xfrm>
              <a:prstGeom prst="rect">
                <a:avLst/>
              </a:prstGeom>
              <a:solidFill>
                <a:srgbClr val="00ACB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0" name="矩形 19"/>
              <p:cNvSpPr/>
              <p:nvPr/>
            </p:nvSpPr>
            <p:spPr>
              <a:xfrm>
                <a:off x="9632588" y="3789040"/>
                <a:ext cx="263393" cy="919672"/>
              </a:xfrm>
              <a:prstGeom prst="rect">
                <a:avLst/>
              </a:prstGeom>
              <a:solidFill>
                <a:srgbClr val="F8353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1" name="单圆角矩形 20"/>
              <p:cNvSpPr/>
              <p:nvPr/>
            </p:nvSpPr>
            <p:spPr>
              <a:xfrm flipV="1">
                <a:off x="9632588" y="4708712"/>
                <a:ext cx="262626" cy="901871"/>
              </a:xfrm>
              <a:prstGeom prst="round1Rect">
                <a:avLst>
                  <a:gd name="adj" fmla="val 50000"/>
                </a:avLst>
              </a:prstGeom>
              <a:solidFill>
                <a:srgbClr val="663A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2" name="单圆角矩形 21"/>
              <p:cNvSpPr/>
              <p:nvPr/>
            </p:nvSpPr>
            <p:spPr>
              <a:xfrm>
                <a:off x="9633356" y="2007010"/>
                <a:ext cx="262626" cy="917934"/>
              </a:xfrm>
              <a:prstGeom prst="round1Rect">
                <a:avLst>
                  <a:gd name="adj" fmla="val 40328"/>
                </a:avLst>
              </a:prstGeom>
              <a:solidFill>
                <a:srgbClr val="FFB8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23" name="组合 22"/>
          <p:cNvGrpSpPr/>
          <p:nvPr/>
        </p:nvGrpSpPr>
        <p:grpSpPr>
          <a:xfrm>
            <a:off x="3294177" y="1185729"/>
            <a:ext cx="5603647" cy="1337794"/>
            <a:chOff x="3277155" y="1287216"/>
            <a:chExt cx="5603647" cy="1337794"/>
          </a:xfrm>
        </p:grpSpPr>
        <p:grpSp>
          <p:nvGrpSpPr>
            <p:cNvPr id="24" name="组合 23"/>
            <p:cNvGrpSpPr/>
            <p:nvPr/>
          </p:nvGrpSpPr>
          <p:grpSpPr>
            <a:xfrm>
              <a:off x="3277155" y="1287216"/>
              <a:ext cx="1350961" cy="1337794"/>
              <a:chOff x="3277155" y="1287216"/>
              <a:chExt cx="1350961" cy="1337794"/>
            </a:xfrm>
          </p:grpSpPr>
          <p:grpSp>
            <p:nvGrpSpPr>
              <p:cNvPr id="31" name="组合 30"/>
              <p:cNvGrpSpPr/>
              <p:nvPr/>
            </p:nvGrpSpPr>
            <p:grpSpPr>
              <a:xfrm flipV="1">
                <a:off x="3897517" y="1291486"/>
                <a:ext cx="107223" cy="944474"/>
                <a:chOff x="4397738" y="4219255"/>
                <a:chExt cx="107223" cy="944474"/>
              </a:xfrm>
            </p:grpSpPr>
            <p:sp>
              <p:nvSpPr>
                <p:cNvPr id="34" name="矩形 33"/>
                <p:cNvSpPr/>
                <p:nvPr/>
              </p:nvSpPr>
              <p:spPr>
                <a:xfrm>
                  <a:off x="4430680" y="4219255"/>
                  <a:ext cx="41340" cy="832057"/>
                </a:xfrm>
                <a:prstGeom prst="rect">
                  <a:avLst/>
                </a:prstGeom>
                <a:gradFill>
                  <a:gsLst>
                    <a:gs pos="50000">
                      <a:schemeClr val="tx1">
                        <a:lumMod val="65000"/>
                        <a:lumOff val="35000"/>
                      </a:schemeClr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0" scaled="0"/>
                </a:gra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 w="19050" h="6350" prst="angle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5" name="任意多边形 34"/>
                <p:cNvSpPr/>
                <p:nvPr/>
              </p:nvSpPr>
              <p:spPr>
                <a:xfrm>
                  <a:off x="4397738" y="4993542"/>
                  <a:ext cx="107223" cy="170187"/>
                </a:xfrm>
                <a:custGeom>
                  <a:avLst/>
                  <a:gdLst>
                    <a:gd name="connsiteX0" fmla="*/ 0 w 229839"/>
                    <a:gd name="connsiteY0" fmla="*/ 0 h 123110"/>
                    <a:gd name="connsiteX1" fmla="*/ 229839 w 229839"/>
                    <a:gd name="connsiteY1" fmla="*/ 0 h 123110"/>
                    <a:gd name="connsiteX2" fmla="*/ 229839 w 229839"/>
                    <a:gd name="connsiteY2" fmla="*/ 123110 h 123110"/>
                    <a:gd name="connsiteX3" fmla="*/ 0 w 229839"/>
                    <a:gd name="connsiteY3" fmla="*/ 123110 h 1231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29839" h="123110">
                      <a:moveTo>
                        <a:pt x="0" y="0"/>
                      </a:moveTo>
                      <a:lnTo>
                        <a:pt x="229839" y="0"/>
                      </a:lnTo>
                      <a:lnTo>
                        <a:pt x="229839" y="123110"/>
                      </a:lnTo>
                      <a:lnTo>
                        <a:pt x="0" y="123110"/>
                      </a:lnTo>
                      <a:close/>
                    </a:path>
                  </a:pathLst>
                </a:custGeom>
                <a:gradFill>
                  <a:gsLst>
                    <a:gs pos="50000">
                      <a:schemeClr val="tx1">
                        <a:lumMod val="65000"/>
                        <a:lumOff val="35000"/>
                      </a:schemeClr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0" scaled="0"/>
                </a:gra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 w="12700" h="6350" prst="angle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32" name="任意多边形 31"/>
              <p:cNvSpPr/>
              <p:nvPr/>
            </p:nvSpPr>
            <p:spPr>
              <a:xfrm>
                <a:off x="3535839" y="2167810"/>
                <a:ext cx="830580" cy="457200"/>
              </a:xfrm>
              <a:custGeom>
                <a:avLst/>
                <a:gdLst>
                  <a:gd name="connsiteX0" fmla="*/ 0 w 830580"/>
                  <a:gd name="connsiteY0" fmla="*/ 0 h 457200"/>
                  <a:gd name="connsiteX1" fmla="*/ 830580 w 830580"/>
                  <a:gd name="connsiteY1" fmla="*/ 0 h 457200"/>
                  <a:gd name="connsiteX2" fmla="*/ 830580 w 830580"/>
                  <a:gd name="connsiteY2" fmla="*/ 457200 h 457200"/>
                  <a:gd name="connsiteX3" fmla="*/ 608210 w 830580"/>
                  <a:gd name="connsiteY3" fmla="*/ 457200 h 457200"/>
                  <a:gd name="connsiteX4" fmla="*/ 608210 w 830580"/>
                  <a:gd name="connsiteY4" fmla="*/ 415966 h 457200"/>
                  <a:gd name="connsiteX5" fmla="*/ 573326 w 830580"/>
                  <a:gd name="connsiteY5" fmla="*/ 415966 h 457200"/>
                  <a:gd name="connsiteX6" fmla="*/ 532092 w 830580"/>
                  <a:gd name="connsiteY6" fmla="*/ 457200 h 457200"/>
                  <a:gd name="connsiteX7" fmla="*/ 298488 w 830580"/>
                  <a:gd name="connsiteY7" fmla="*/ 457200 h 457200"/>
                  <a:gd name="connsiteX8" fmla="*/ 257254 w 830580"/>
                  <a:gd name="connsiteY8" fmla="*/ 415966 h 457200"/>
                  <a:gd name="connsiteX9" fmla="*/ 222370 w 830580"/>
                  <a:gd name="connsiteY9" fmla="*/ 415966 h 457200"/>
                  <a:gd name="connsiteX10" fmla="*/ 222370 w 830580"/>
                  <a:gd name="connsiteY10" fmla="*/ 457200 h 457200"/>
                  <a:gd name="connsiteX11" fmla="*/ 0 w 830580"/>
                  <a:gd name="connsiteY11" fmla="*/ 457200 h 457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830580" h="457200">
                    <a:moveTo>
                      <a:pt x="0" y="0"/>
                    </a:moveTo>
                    <a:lnTo>
                      <a:pt x="830580" y="0"/>
                    </a:lnTo>
                    <a:lnTo>
                      <a:pt x="830580" y="457200"/>
                    </a:lnTo>
                    <a:lnTo>
                      <a:pt x="608210" y="457200"/>
                    </a:lnTo>
                    <a:lnTo>
                      <a:pt x="608210" y="415966"/>
                    </a:lnTo>
                    <a:lnTo>
                      <a:pt x="573326" y="415966"/>
                    </a:lnTo>
                    <a:lnTo>
                      <a:pt x="532092" y="457200"/>
                    </a:lnTo>
                    <a:lnTo>
                      <a:pt x="298488" y="457200"/>
                    </a:lnTo>
                    <a:lnTo>
                      <a:pt x="257254" y="415966"/>
                    </a:lnTo>
                    <a:lnTo>
                      <a:pt x="222370" y="415966"/>
                    </a:lnTo>
                    <a:lnTo>
                      <a:pt x="222370" y="457200"/>
                    </a:lnTo>
                    <a:lnTo>
                      <a:pt x="0" y="457200"/>
                    </a:lnTo>
                    <a:close/>
                  </a:path>
                </a:pathLst>
              </a:custGeom>
              <a:gradFill>
                <a:gsLst>
                  <a:gs pos="93000">
                    <a:srgbClr val="363638"/>
                  </a:gs>
                  <a:gs pos="7000">
                    <a:srgbClr val="313132"/>
                  </a:gs>
                  <a:gs pos="46000">
                    <a:srgbClr val="3B3B3D"/>
                  </a:gs>
                  <a:gs pos="93000">
                    <a:schemeClr val="tx1">
                      <a:lumMod val="85000"/>
                      <a:lumOff val="15000"/>
                    </a:schemeClr>
                  </a:gs>
                  <a:gs pos="7000">
                    <a:schemeClr val="tx1">
                      <a:lumMod val="85000"/>
                      <a:lumOff val="15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76200" dist="254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33" name="图片 32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66000"/>
                        </a14:imgEffect>
                      </a14:imgLayer>
                    </a14:imgProps>
                  </a:ext>
                </a:extLst>
              </a:blip>
              <a:srcRect t="76775"/>
              <a:stretch>
                <a:fillRect/>
              </a:stretch>
            </p:blipFill>
            <p:spPr>
              <a:xfrm>
                <a:off x="3277155" y="1287216"/>
                <a:ext cx="1350961" cy="113512"/>
              </a:xfrm>
              <a:prstGeom prst="rect">
                <a:avLst/>
              </a:prstGeom>
            </p:spPr>
          </p:pic>
        </p:grpSp>
        <p:grpSp>
          <p:nvGrpSpPr>
            <p:cNvPr id="25" name="组合 24"/>
            <p:cNvGrpSpPr/>
            <p:nvPr/>
          </p:nvGrpSpPr>
          <p:grpSpPr>
            <a:xfrm>
              <a:off x="7529841" y="1287216"/>
              <a:ext cx="1350961" cy="1337794"/>
              <a:chOff x="3277155" y="1287216"/>
              <a:chExt cx="1350961" cy="1337794"/>
            </a:xfrm>
          </p:grpSpPr>
          <p:grpSp>
            <p:nvGrpSpPr>
              <p:cNvPr id="26" name="组合 25"/>
              <p:cNvGrpSpPr/>
              <p:nvPr/>
            </p:nvGrpSpPr>
            <p:grpSpPr>
              <a:xfrm flipV="1">
                <a:off x="3897517" y="1291486"/>
                <a:ext cx="107223" cy="944474"/>
                <a:chOff x="4397738" y="4219255"/>
                <a:chExt cx="107223" cy="944474"/>
              </a:xfrm>
            </p:grpSpPr>
            <p:sp>
              <p:nvSpPr>
                <p:cNvPr id="29" name="矩形 28"/>
                <p:cNvSpPr/>
                <p:nvPr/>
              </p:nvSpPr>
              <p:spPr>
                <a:xfrm>
                  <a:off x="4430680" y="4219255"/>
                  <a:ext cx="41340" cy="832057"/>
                </a:xfrm>
                <a:prstGeom prst="rect">
                  <a:avLst/>
                </a:prstGeom>
                <a:gradFill>
                  <a:gsLst>
                    <a:gs pos="50000">
                      <a:schemeClr val="tx1">
                        <a:lumMod val="65000"/>
                        <a:lumOff val="35000"/>
                      </a:schemeClr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0" scaled="0"/>
                </a:gra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 w="19050" h="6350" prst="angle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0" name="任意多边形 29"/>
                <p:cNvSpPr/>
                <p:nvPr/>
              </p:nvSpPr>
              <p:spPr>
                <a:xfrm>
                  <a:off x="4397738" y="4993542"/>
                  <a:ext cx="107223" cy="170187"/>
                </a:xfrm>
                <a:custGeom>
                  <a:avLst/>
                  <a:gdLst>
                    <a:gd name="connsiteX0" fmla="*/ 0 w 229839"/>
                    <a:gd name="connsiteY0" fmla="*/ 0 h 123110"/>
                    <a:gd name="connsiteX1" fmla="*/ 229839 w 229839"/>
                    <a:gd name="connsiteY1" fmla="*/ 0 h 123110"/>
                    <a:gd name="connsiteX2" fmla="*/ 229839 w 229839"/>
                    <a:gd name="connsiteY2" fmla="*/ 123110 h 123110"/>
                    <a:gd name="connsiteX3" fmla="*/ 0 w 229839"/>
                    <a:gd name="connsiteY3" fmla="*/ 123110 h 1231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29839" h="123110">
                      <a:moveTo>
                        <a:pt x="0" y="0"/>
                      </a:moveTo>
                      <a:lnTo>
                        <a:pt x="229839" y="0"/>
                      </a:lnTo>
                      <a:lnTo>
                        <a:pt x="229839" y="123110"/>
                      </a:lnTo>
                      <a:lnTo>
                        <a:pt x="0" y="123110"/>
                      </a:lnTo>
                      <a:close/>
                    </a:path>
                  </a:pathLst>
                </a:custGeom>
                <a:gradFill>
                  <a:gsLst>
                    <a:gs pos="50000">
                      <a:schemeClr val="tx1">
                        <a:lumMod val="65000"/>
                        <a:lumOff val="35000"/>
                      </a:schemeClr>
                    </a:gs>
                    <a:gs pos="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1">
                        <a:lumMod val="75000"/>
                        <a:lumOff val="25000"/>
                      </a:schemeClr>
                    </a:gs>
                  </a:gsLst>
                  <a:lin ang="0" scaled="0"/>
                </a:gradFill>
                <a:ln>
                  <a:noFill/>
                </a:ln>
                <a:scene3d>
                  <a:camera prst="orthographicFront"/>
                  <a:lightRig rig="threePt" dir="t"/>
                </a:scene3d>
                <a:sp3d>
                  <a:bevelT w="12700" h="6350" prst="angle"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27" name="任意多边形 26"/>
              <p:cNvSpPr/>
              <p:nvPr/>
            </p:nvSpPr>
            <p:spPr>
              <a:xfrm>
                <a:off x="3535839" y="2167810"/>
                <a:ext cx="830580" cy="457200"/>
              </a:xfrm>
              <a:custGeom>
                <a:avLst/>
                <a:gdLst>
                  <a:gd name="connsiteX0" fmla="*/ 0 w 830580"/>
                  <a:gd name="connsiteY0" fmla="*/ 0 h 457200"/>
                  <a:gd name="connsiteX1" fmla="*/ 830580 w 830580"/>
                  <a:gd name="connsiteY1" fmla="*/ 0 h 457200"/>
                  <a:gd name="connsiteX2" fmla="*/ 830580 w 830580"/>
                  <a:gd name="connsiteY2" fmla="*/ 457200 h 457200"/>
                  <a:gd name="connsiteX3" fmla="*/ 608210 w 830580"/>
                  <a:gd name="connsiteY3" fmla="*/ 457200 h 457200"/>
                  <a:gd name="connsiteX4" fmla="*/ 608210 w 830580"/>
                  <a:gd name="connsiteY4" fmla="*/ 415966 h 457200"/>
                  <a:gd name="connsiteX5" fmla="*/ 573326 w 830580"/>
                  <a:gd name="connsiteY5" fmla="*/ 415966 h 457200"/>
                  <a:gd name="connsiteX6" fmla="*/ 532092 w 830580"/>
                  <a:gd name="connsiteY6" fmla="*/ 457200 h 457200"/>
                  <a:gd name="connsiteX7" fmla="*/ 298488 w 830580"/>
                  <a:gd name="connsiteY7" fmla="*/ 457200 h 457200"/>
                  <a:gd name="connsiteX8" fmla="*/ 257254 w 830580"/>
                  <a:gd name="connsiteY8" fmla="*/ 415966 h 457200"/>
                  <a:gd name="connsiteX9" fmla="*/ 222370 w 830580"/>
                  <a:gd name="connsiteY9" fmla="*/ 415966 h 457200"/>
                  <a:gd name="connsiteX10" fmla="*/ 222370 w 830580"/>
                  <a:gd name="connsiteY10" fmla="*/ 457200 h 457200"/>
                  <a:gd name="connsiteX11" fmla="*/ 0 w 830580"/>
                  <a:gd name="connsiteY11" fmla="*/ 457200 h 457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830580" h="457200">
                    <a:moveTo>
                      <a:pt x="0" y="0"/>
                    </a:moveTo>
                    <a:lnTo>
                      <a:pt x="830580" y="0"/>
                    </a:lnTo>
                    <a:lnTo>
                      <a:pt x="830580" y="457200"/>
                    </a:lnTo>
                    <a:lnTo>
                      <a:pt x="608210" y="457200"/>
                    </a:lnTo>
                    <a:lnTo>
                      <a:pt x="608210" y="415966"/>
                    </a:lnTo>
                    <a:lnTo>
                      <a:pt x="573326" y="415966"/>
                    </a:lnTo>
                    <a:lnTo>
                      <a:pt x="532092" y="457200"/>
                    </a:lnTo>
                    <a:lnTo>
                      <a:pt x="298488" y="457200"/>
                    </a:lnTo>
                    <a:lnTo>
                      <a:pt x="257254" y="415966"/>
                    </a:lnTo>
                    <a:lnTo>
                      <a:pt x="222370" y="415966"/>
                    </a:lnTo>
                    <a:lnTo>
                      <a:pt x="222370" y="457200"/>
                    </a:lnTo>
                    <a:lnTo>
                      <a:pt x="0" y="457200"/>
                    </a:lnTo>
                    <a:close/>
                  </a:path>
                </a:pathLst>
              </a:custGeom>
              <a:gradFill>
                <a:gsLst>
                  <a:gs pos="93000">
                    <a:srgbClr val="363638"/>
                  </a:gs>
                  <a:gs pos="7000">
                    <a:srgbClr val="313132"/>
                  </a:gs>
                  <a:gs pos="46000">
                    <a:srgbClr val="3B3B3D"/>
                  </a:gs>
                  <a:gs pos="93000">
                    <a:schemeClr val="tx1">
                      <a:lumMod val="85000"/>
                      <a:lumOff val="15000"/>
                    </a:schemeClr>
                  </a:gs>
                  <a:gs pos="7000">
                    <a:schemeClr val="tx1">
                      <a:lumMod val="85000"/>
                      <a:lumOff val="15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76200" dist="254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28" name="图片 27"/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66000"/>
                        </a14:imgEffect>
                      </a14:imgLayer>
                    </a14:imgProps>
                  </a:ext>
                </a:extLst>
              </a:blip>
              <a:srcRect t="76775"/>
              <a:stretch>
                <a:fillRect/>
              </a:stretch>
            </p:blipFill>
            <p:spPr>
              <a:xfrm>
                <a:off x="3277155" y="1287216"/>
                <a:ext cx="1350961" cy="113512"/>
              </a:xfrm>
              <a:prstGeom prst="rect">
                <a:avLst/>
              </a:prstGeom>
            </p:spPr>
          </p:pic>
        </p:grpSp>
      </p:grpSp>
      <p:sp>
        <p:nvSpPr>
          <p:cNvPr id="36" name="文本框 1"/>
          <p:cNvSpPr txBox="1"/>
          <p:nvPr/>
        </p:nvSpPr>
        <p:spPr>
          <a:xfrm>
            <a:off x="3300181" y="2858011"/>
            <a:ext cx="5677726" cy="22713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b="1" dirty="0">
                <a:solidFill>
                  <a:srgbClr val="F8353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总结：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您的内容打在这里，或者通过复制您的文本后，在此框中选择粘贴，并选择只保留文字。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在此录入上述图表的综合描述说明，在此录入上述图表的综合描述说明，在此录入上述图表的综合描述说明，在此录入上述图表的综合描述说明。</a:t>
            </a:r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在此录入上述图表的综合描述说明，在此录入上述图表的综合描述说明，在此录入上述图表的综合描述说明，在此录入上述图表的综合描述说明。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 advTm="0">
        <p14:switch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 animBg="1"/>
      <p:bldP spid="15" grpId="0"/>
      <p:bldP spid="3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淘宝网Chenying0907出品 1"/>
          <p:cNvGrpSpPr/>
          <p:nvPr/>
        </p:nvGrpSpPr>
        <p:grpSpPr>
          <a:xfrm>
            <a:off x="2572778" y="2085345"/>
            <a:ext cx="2763946" cy="3446339"/>
            <a:chOff x="3295850" y="1908877"/>
            <a:chExt cx="3738030" cy="4660916"/>
          </a:xfrm>
        </p:grpSpPr>
        <p:sp>
          <p:nvSpPr>
            <p:cNvPr id="3" name="圆角淘宝网Chenying0907出品 2"/>
            <p:cNvSpPr/>
            <p:nvPr/>
          </p:nvSpPr>
          <p:spPr>
            <a:xfrm rot="2760000">
              <a:off x="3098889" y="2634801"/>
              <a:ext cx="4660916" cy="3209067"/>
            </a:xfrm>
            <a:prstGeom prst="roundRect">
              <a:avLst>
                <a:gd name="adj" fmla="val 50000"/>
              </a:avLst>
            </a:prstGeom>
            <a:gradFill>
              <a:gsLst>
                <a:gs pos="33000">
                  <a:srgbClr val="6C6C6C">
                    <a:alpha val="42000"/>
                  </a:srgbClr>
                </a:gs>
                <a:gs pos="0">
                  <a:schemeClr val="tx1">
                    <a:alpha val="54000"/>
                  </a:schemeClr>
                </a:gs>
                <a:gs pos="100000">
                  <a:srgbClr val="D8D8D8">
                    <a:alpha val="0"/>
                  </a:srgbClr>
                </a:gs>
              </a:gsLst>
              <a:lin ang="0" scaled="0"/>
            </a:gradFill>
            <a:ln>
              <a:noFill/>
            </a:ln>
            <a:effectLst>
              <a:softEdge rad="254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" name="淘宝网Chenying0907出品 5"/>
            <p:cNvSpPr/>
            <p:nvPr/>
          </p:nvSpPr>
          <p:spPr bwMode="auto">
            <a:xfrm rot="10800000">
              <a:off x="3295850" y="2263222"/>
              <a:ext cx="2643765" cy="2343151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73000">
                  <a:srgbClr val="ECECEC"/>
                </a:gs>
                <a:gs pos="100000">
                  <a:srgbClr val="D9D9D9"/>
                </a:gs>
              </a:gsLst>
              <a:lin ang="2700000" scaled="1"/>
              <a:tileRect/>
            </a:gradFill>
            <a:ln w="25400">
              <a:gradFill flip="none" rotWithShape="1">
                <a:gsLst>
                  <a:gs pos="29000">
                    <a:srgbClr val="E0E0E0"/>
                  </a:gs>
                  <a:gs pos="0">
                    <a:srgbClr val="999999"/>
                  </a:gs>
                  <a:gs pos="83000">
                    <a:schemeClr val="bg1"/>
                  </a:gs>
                </a:gsLst>
                <a:lin ang="2700000" scaled="1"/>
                <a:tileRect/>
              </a:gradFill>
            </a:ln>
            <a:effectLst>
              <a:outerShdw blurRad="355600" dist="88900" dir="2700000" algn="tl" rotWithShape="0">
                <a:prstClr val="black">
                  <a:alpha val="28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" name="圆角淘宝网Chenying0907出品 4"/>
            <p:cNvSpPr/>
            <p:nvPr/>
          </p:nvSpPr>
          <p:spPr>
            <a:xfrm rot="2760000">
              <a:off x="3358628" y="2852802"/>
              <a:ext cx="3953506" cy="2592561"/>
            </a:xfrm>
            <a:prstGeom prst="roundRect">
              <a:avLst>
                <a:gd name="adj" fmla="val 50000"/>
              </a:avLst>
            </a:prstGeom>
            <a:gradFill>
              <a:gsLst>
                <a:gs pos="37000">
                  <a:srgbClr val="6C6C6C">
                    <a:alpha val="50000"/>
                  </a:srgbClr>
                </a:gs>
                <a:gs pos="0">
                  <a:schemeClr val="tx1">
                    <a:alpha val="61000"/>
                  </a:schemeClr>
                </a:gs>
                <a:gs pos="100000">
                  <a:srgbClr val="D8D8D8">
                    <a:alpha val="0"/>
                  </a:srgbClr>
                </a:gs>
              </a:gsLst>
              <a:lin ang="0" scaled="0"/>
            </a:gradFill>
            <a:ln>
              <a:noFill/>
            </a:ln>
            <a:effectLst>
              <a:softEdge rad="254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淘宝网Chenying0907出品 5"/>
            <p:cNvSpPr/>
            <p:nvPr/>
          </p:nvSpPr>
          <p:spPr bwMode="auto">
            <a:xfrm rot="10800000">
              <a:off x="3589408" y="2523401"/>
              <a:ext cx="2056648" cy="1822794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solidFill>
              <a:srgbClr val="FFB850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7" name="圆角淘宝网Chenying0907出品 6"/>
          <p:cNvSpPr/>
          <p:nvPr/>
        </p:nvSpPr>
        <p:spPr>
          <a:xfrm>
            <a:off x="4535182" y="2625703"/>
            <a:ext cx="5193268" cy="1001440"/>
          </a:xfrm>
          <a:prstGeom prst="roundRect">
            <a:avLst>
              <a:gd name="adj" fmla="val 9976"/>
            </a:avLst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" name="淘宝网Chenying0907出品 7"/>
          <p:cNvGrpSpPr/>
          <p:nvPr/>
        </p:nvGrpSpPr>
        <p:grpSpPr>
          <a:xfrm>
            <a:off x="4628900" y="3044179"/>
            <a:ext cx="158010" cy="158012"/>
            <a:chOff x="4486616" y="3001075"/>
            <a:chExt cx="274695" cy="274699"/>
          </a:xfrm>
        </p:grpSpPr>
        <p:sp>
          <p:nvSpPr>
            <p:cNvPr id="9" name="淘宝网Chenying0907出品 8"/>
            <p:cNvSpPr/>
            <p:nvPr/>
          </p:nvSpPr>
          <p:spPr>
            <a:xfrm rot="16200000">
              <a:off x="4486614" y="3001077"/>
              <a:ext cx="274699" cy="274695"/>
            </a:xfrm>
            <a:prstGeom prst="ellipse">
              <a:avLst/>
            </a:prstGeom>
            <a:gradFill>
              <a:gsLst>
                <a:gs pos="75000">
                  <a:schemeClr val="bg1">
                    <a:lumMod val="95000"/>
                  </a:schemeClr>
                </a:gs>
                <a:gs pos="55000">
                  <a:schemeClr val="bg1">
                    <a:lumMod val="65000"/>
                  </a:schemeClr>
                </a:gs>
                <a:gs pos="35000">
                  <a:schemeClr val="bg1">
                    <a:lumMod val="95000"/>
                  </a:schemeClr>
                </a:gs>
                <a:gs pos="17000">
                  <a:schemeClr val="bg1">
                    <a:lumMod val="65000"/>
                  </a:schemeClr>
                </a:gs>
                <a:gs pos="0">
                  <a:schemeClr val="bg1"/>
                </a:gs>
                <a:gs pos="100000">
                  <a:schemeClr val="bg1">
                    <a:lumMod val="65000"/>
                  </a:schemeClr>
                </a:gs>
              </a:gsLst>
              <a:lin ang="2700000" scaled="1"/>
            </a:gradFill>
            <a:ln>
              <a:noFill/>
            </a:ln>
            <a:effectLst>
              <a:outerShdw blurRad="127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淘宝网Chenying0907出品 9"/>
            <p:cNvSpPr/>
            <p:nvPr/>
          </p:nvSpPr>
          <p:spPr>
            <a:xfrm rot="16200000">
              <a:off x="4511585" y="3026055"/>
              <a:ext cx="224753" cy="224751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innerShdw blurRad="12700" dist="127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1" name="淘宝网Chenying0907出品 10"/>
          <p:cNvGrpSpPr/>
          <p:nvPr/>
        </p:nvGrpSpPr>
        <p:grpSpPr>
          <a:xfrm>
            <a:off x="4229561" y="3044179"/>
            <a:ext cx="158010" cy="158012"/>
            <a:chOff x="4486616" y="3001075"/>
            <a:chExt cx="274695" cy="274699"/>
          </a:xfrm>
        </p:grpSpPr>
        <p:sp>
          <p:nvSpPr>
            <p:cNvPr id="12" name="淘宝网Chenying0907出品 11"/>
            <p:cNvSpPr/>
            <p:nvPr/>
          </p:nvSpPr>
          <p:spPr>
            <a:xfrm rot="16200000">
              <a:off x="4486614" y="3001077"/>
              <a:ext cx="274699" cy="274695"/>
            </a:xfrm>
            <a:prstGeom prst="ellipse">
              <a:avLst/>
            </a:prstGeom>
            <a:gradFill>
              <a:gsLst>
                <a:gs pos="75000">
                  <a:schemeClr val="bg1">
                    <a:lumMod val="95000"/>
                  </a:schemeClr>
                </a:gs>
                <a:gs pos="55000">
                  <a:schemeClr val="bg1">
                    <a:lumMod val="65000"/>
                  </a:schemeClr>
                </a:gs>
                <a:gs pos="35000">
                  <a:schemeClr val="bg1">
                    <a:lumMod val="95000"/>
                  </a:schemeClr>
                </a:gs>
                <a:gs pos="17000">
                  <a:schemeClr val="bg1">
                    <a:lumMod val="65000"/>
                  </a:schemeClr>
                </a:gs>
                <a:gs pos="0">
                  <a:schemeClr val="bg1"/>
                </a:gs>
                <a:gs pos="100000">
                  <a:schemeClr val="bg1">
                    <a:lumMod val="65000"/>
                  </a:schemeClr>
                </a:gs>
              </a:gsLst>
              <a:lin ang="2700000" scaled="1"/>
            </a:gradFill>
            <a:ln>
              <a:noFill/>
            </a:ln>
            <a:effectLst>
              <a:outerShdw blurRad="12700" dist="12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淘宝网Chenying0907出品 12"/>
            <p:cNvSpPr/>
            <p:nvPr/>
          </p:nvSpPr>
          <p:spPr>
            <a:xfrm rot="16200000">
              <a:off x="4511585" y="3026055"/>
              <a:ext cx="224753" cy="224751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innerShdw blurRad="12700" dist="127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4" name="淘宝网Chenying0907出品 13"/>
          <p:cNvGrpSpPr/>
          <p:nvPr/>
        </p:nvGrpSpPr>
        <p:grpSpPr>
          <a:xfrm>
            <a:off x="4318304" y="3089060"/>
            <a:ext cx="384317" cy="61430"/>
            <a:chOff x="4318304" y="3089060"/>
            <a:chExt cx="384317" cy="61430"/>
          </a:xfrm>
        </p:grpSpPr>
        <p:sp>
          <p:nvSpPr>
            <p:cNvPr id="15" name="圆角淘宝网Chenying0907出品 14"/>
            <p:cNvSpPr/>
            <p:nvPr/>
          </p:nvSpPr>
          <p:spPr>
            <a:xfrm rot="16200000">
              <a:off x="4499257" y="2947128"/>
              <a:ext cx="22409" cy="384316"/>
            </a:xfrm>
            <a:prstGeom prst="roundRect">
              <a:avLst>
                <a:gd name="adj" fmla="val 50000"/>
              </a:avLst>
            </a:prstGeom>
            <a:gradFill>
              <a:gsLst>
                <a:gs pos="74000">
                  <a:schemeClr val="bg1"/>
                </a:gs>
                <a:gs pos="52000">
                  <a:schemeClr val="bg1">
                    <a:lumMod val="85000"/>
                  </a:schemeClr>
                </a:gs>
                <a:gs pos="23000">
                  <a:schemeClr val="bg1">
                    <a:lumMod val="65000"/>
                  </a:schemeClr>
                </a:gs>
                <a:gs pos="0">
                  <a:schemeClr val="bg1">
                    <a:lumMod val="50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1"/>
            </a:gradFill>
            <a:ln w="9525">
              <a:gradFill flip="none" rotWithShape="1">
                <a:gsLst>
                  <a:gs pos="0">
                    <a:schemeClr val="bg1">
                      <a:lumMod val="65000"/>
                    </a:schemeClr>
                  </a:gs>
                  <a:gs pos="44000">
                    <a:schemeClr val="bg1">
                      <a:lumMod val="75000"/>
                    </a:schemeClr>
                  </a:gs>
                  <a:gs pos="78000">
                    <a:schemeClr val="bg1"/>
                  </a:gs>
                  <a:gs pos="61000">
                    <a:schemeClr val="bg1">
                      <a:lumMod val="10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0"/>
                <a:tileRect/>
              </a:gradFill>
            </a:ln>
            <a:effectLst>
              <a:outerShdw blurRad="254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圆角淘宝网Chenying0907出品 15"/>
            <p:cNvSpPr/>
            <p:nvPr/>
          </p:nvSpPr>
          <p:spPr>
            <a:xfrm rot="16200000">
              <a:off x="4499258" y="2908107"/>
              <a:ext cx="22409" cy="384316"/>
            </a:xfrm>
            <a:prstGeom prst="roundRect">
              <a:avLst>
                <a:gd name="adj" fmla="val 50000"/>
              </a:avLst>
            </a:prstGeom>
            <a:gradFill>
              <a:gsLst>
                <a:gs pos="74000">
                  <a:schemeClr val="bg1"/>
                </a:gs>
                <a:gs pos="52000">
                  <a:schemeClr val="bg1">
                    <a:lumMod val="85000"/>
                  </a:schemeClr>
                </a:gs>
                <a:gs pos="23000">
                  <a:schemeClr val="bg1">
                    <a:lumMod val="65000"/>
                  </a:schemeClr>
                </a:gs>
                <a:gs pos="0">
                  <a:schemeClr val="bg1">
                    <a:lumMod val="50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5400000" scaled="1"/>
            </a:gradFill>
            <a:ln w="9525">
              <a:gradFill flip="none" rotWithShape="1">
                <a:gsLst>
                  <a:gs pos="0">
                    <a:schemeClr val="bg1">
                      <a:lumMod val="65000"/>
                    </a:schemeClr>
                  </a:gs>
                  <a:gs pos="44000">
                    <a:schemeClr val="bg1">
                      <a:lumMod val="75000"/>
                    </a:schemeClr>
                  </a:gs>
                  <a:gs pos="78000">
                    <a:schemeClr val="bg1"/>
                  </a:gs>
                  <a:gs pos="61000">
                    <a:schemeClr val="bg1">
                      <a:lumMod val="10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0"/>
                <a:tileRect/>
              </a:gradFill>
            </a:ln>
            <a:effectLst>
              <a:outerShdw blurRad="254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7" name="淘宝网Chenying0907出品 40"/>
          <p:cNvSpPr txBox="1"/>
          <p:nvPr/>
        </p:nvSpPr>
        <p:spPr>
          <a:xfrm>
            <a:off x="5615378" y="2820062"/>
            <a:ext cx="35065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公司与团队</a:t>
            </a:r>
          </a:p>
        </p:txBody>
      </p:sp>
      <p:grpSp>
        <p:nvGrpSpPr>
          <p:cNvPr id="27" name="淘宝网Chenying0907出品 26"/>
          <p:cNvGrpSpPr/>
          <p:nvPr/>
        </p:nvGrpSpPr>
        <p:grpSpPr>
          <a:xfrm>
            <a:off x="5030931" y="2884106"/>
            <a:ext cx="601529" cy="562742"/>
            <a:chOff x="5030931" y="2884106"/>
            <a:chExt cx="601529" cy="562742"/>
          </a:xfrm>
        </p:grpSpPr>
        <p:sp>
          <p:nvSpPr>
            <p:cNvPr id="28" name="淘宝网Chenying0907出品 27"/>
            <p:cNvSpPr/>
            <p:nvPr/>
          </p:nvSpPr>
          <p:spPr>
            <a:xfrm>
              <a:off x="5055353" y="2884106"/>
              <a:ext cx="562742" cy="56274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Impact MT Std" pitchFamily="34" charset="0"/>
              </a:endParaRPr>
            </a:p>
          </p:txBody>
        </p:sp>
        <p:sp>
          <p:nvSpPr>
            <p:cNvPr id="29" name="淘宝网Chenying0907出品 58"/>
            <p:cNvSpPr txBox="1"/>
            <p:nvPr/>
          </p:nvSpPr>
          <p:spPr>
            <a:xfrm>
              <a:off x="5030931" y="2902999"/>
              <a:ext cx="60152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rgbClr val="FFB850"/>
                  </a:solidFill>
                  <a:latin typeface="Impact MT Std" pitchFamily="34" charset="0"/>
                </a:rPr>
                <a:t>01</a:t>
              </a:r>
              <a:endParaRPr lang="zh-CN" altLang="en-US" sz="2800" dirty="0">
                <a:solidFill>
                  <a:srgbClr val="FFB850"/>
                </a:solidFill>
                <a:latin typeface="Impact MT Std" pitchFamily="34" charset="0"/>
              </a:endParaRPr>
            </a:p>
          </p:txBody>
        </p:sp>
      </p:grpSp>
      <p:sp>
        <p:nvSpPr>
          <p:cNvPr id="30" name="KSO_Shape"/>
          <p:cNvSpPr/>
          <p:nvPr/>
        </p:nvSpPr>
        <p:spPr bwMode="auto">
          <a:xfrm>
            <a:off x="3145259" y="2906363"/>
            <a:ext cx="865987" cy="594645"/>
          </a:xfrm>
          <a:custGeom>
            <a:avLst/>
            <a:gdLst>
              <a:gd name="T0" fmla="*/ 2147483646 w 112"/>
              <a:gd name="T1" fmla="*/ 2147483646 h 77"/>
              <a:gd name="T2" fmla="*/ 2147483646 w 112"/>
              <a:gd name="T3" fmla="*/ 2147483646 h 77"/>
              <a:gd name="T4" fmla="*/ 2147483646 w 112"/>
              <a:gd name="T5" fmla="*/ 2147483646 h 77"/>
              <a:gd name="T6" fmla="*/ 2147483646 w 112"/>
              <a:gd name="T7" fmla="*/ 2147483646 h 77"/>
              <a:gd name="T8" fmla="*/ 2147483646 w 112"/>
              <a:gd name="T9" fmla="*/ 2147483646 h 77"/>
              <a:gd name="T10" fmla="*/ 0 w 112"/>
              <a:gd name="T11" fmla="*/ 2147483646 h 77"/>
              <a:gd name="T12" fmla="*/ 2147483646 w 112"/>
              <a:gd name="T13" fmla="*/ 2147483646 h 77"/>
              <a:gd name="T14" fmla="*/ 2147483646 w 112"/>
              <a:gd name="T15" fmla="*/ 2147483646 h 77"/>
              <a:gd name="T16" fmla="*/ 2147483646 w 112"/>
              <a:gd name="T17" fmla="*/ 2147483646 h 77"/>
              <a:gd name="T18" fmla="*/ 2147483646 w 112"/>
              <a:gd name="T19" fmla="*/ 2147483646 h 77"/>
              <a:gd name="T20" fmla="*/ 2147483646 w 112"/>
              <a:gd name="T21" fmla="*/ 2147483646 h 77"/>
              <a:gd name="T22" fmla="*/ 2147483646 w 112"/>
              <a:gd name="T23" fmla="*/ 2147483646 h 77"/>
              <a:gd name="T24" fmla="*/ 2147483646 w 112"/>
              <a:gd name="T25" fmla="*/ 2147483646 h 77"/>
              <a:gd name="T26" fmla="*/ 2147483646 w 112"/>
              <a:gd name="T27" fmla="*/ 2147483646 h 77"/>
              <a:gd name="T28" fmla="*/ 2147483646 w 112"/>
              <a:gd name="T29" fmla="*/ 2147483646 h 77"/>
              <a:gd name="T30" fmla="*/ 2147483646 w 112"/>
              <a:gd name="T31" fmla="*/ 2147483646 h 77"/>
              <a:gd name="T32" fmla="*/ 2147483646 w 112"/>
              <a:gd name="T33" fmla="*/ 2147483646 h 77"/>
              <a:gd name="T34" fmla="*/ 2147483646 w 112"/>
              <a:gd name="T35" fmla="*/ 2147483646 h 77"/>
              <a:gd name="T36" fmla="*/ 2147483646 w 112"/>
              <a:gd name="T37" fmla="*/ 2147483646 h 77"/>
              <a:gd name="T38" fmla="*/ 2147483646 w 112"/>
              <a:gd name="T39" fmla="*/ 2147483646 h 77"/>
              <a:gd name="T40" fmla="*/ 2147483646 w 112"/>
              <a:gd name="T41" fmla="*/ 2147483646 h 77"/>
              <a:gd name="T42" fmla="*/ 2147483646 w 112"/>
              <a:gd name="T43" fmla="*/ 2147483646 h 77"/>
              <a:gd name="T44" fmla="*/ 2147483646 w 112"/>
              <a:gd name="T45" fmla="*/ 2147483646 h 77"/>
              <a:gd name="T46" fmla="*/ 2147483646 w 112"/>
              <a:gd name="T47" fmla="*/ 2147483646 h 77"/>
              <a:gd name="T48" fmla="*/ 2147483646 w 112"/>
              <a:gd name="T49" fmla="*/ 2147483646 h 77"/>
              <a:gd name="T50" fmla="*/ 2147483646 w 112"/>
              <a:gd name="T51" fmla="*/ 2147483646 h 77"/>
              <a:gd name="T52" fmla="*/ 2147483646 w 112"/>
              <a:gd name="T53" fmla="*/ 2147483646 h 77"/>
              <a:gd name="T54" fmla="*/ 2147483646 w 112"/>
              <a:gd name="T55" fmla="*/ 2147483646 h 77"/>
              <a:gd name="T56" fmla="*/ 2147483646 w 112"/>
              <a:gd name="T57" fmla="*/ 2147483646 h 77"/>
              <a:gd name="T58" fmla="*/ 2147483646 w 112"/>
              <a:gd name="T59" fmla="*/ 2147483646 h 77"/>
              <a:gd name="T60" fmla="*/ 2147483646 w 112"/>
              <a:gd name="T61" fmla="*/ 2147483646 h 77"/>
              <a:gd name="T62" fmla="*/ 2147483646 w 112"/>
              <a:gd name="T63" fmla="*/ 2147483646 h 77"/>
              <a:gd name="T64" fmla="*/ 2147483646 w 112"/>
              <a:gd name="T65" fmla="*/ 2147483646 h 77"/>
              <a:gd name="T66" fmla="*/ 2147483646 w 112"/>
              <a:gd name="T67" fmla="*/ 2147483646 h 77"/>
              <a:gd name="T68" fmla="*/ 2147483646 w 112"/>
              <a:gd name="T69" fmla="*/ 2147483646 h 77"/>
              <a:gd name="T70" fmla="*/ 2147483646 w 112"/>
              <a:gd name="T71" fmla="*/ 2147483646 h 77"/>
              <a:gd name="T72" fmla="*/ 2147483646 w 112"/>
              <a:gd name="T73" fmla="*/ 2147483646 h 77"/>
              <a:gd name="T74" fmla="*/ 2147483646 w 112"/>
              <a:gd name="T75" fmla="*/ 2147483646 h 77"/>
              <a:gd name="T76" fmla="*/ 2147483646 w 112"/>
              <a:gd name="T77" fmla="*/ 2147483646 h 77"/>
              <a:gd name="T78" fmla="*/ 2147483646 w 112"/>
              <a:gd name="T79" fmla="*/ 2147483646 h 77"/>
              <a:gd name="T80" fmla="*/ 2147483646 w 112"/>
              <a:gd name="T81" fmla="*/ 2147483646 h 77"/>
              <a:gd name="T82" fmla="*/ 2147483646 w 112"/>
              <a:gd name="T83" fmla="*/ 2147483646 h 77"/>
              <a:gd name="T84" fmla="*/ 2147483646 w 112"/>
              <a:gd name="T85" fmla="*/ 2147483646 h 77"/>
              <a:gd name="T86" fmla="*/ 2147483646 w 112"/>
              <a:gd name="T87" fmla="*/ 2147483646 h 77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112" h="77">
                <a:moveTo>
                  <a:pt x="56" y="0"/>
                </a:moveTo>
                <a:cubicBezTo>
                  <a:pt x="62" y="0"/>
                  <a:pt x="66" y="4"/>
                  <a:pt x="66" y="10"/>
                </a:cubicBezTo>
                <a:cubicBezTo>
                  <a:pt x="66" y="15"/>
                  <a:pt x="62" y="20"/>
                  <a:pt x="56" y="20"/>
                </a:cubicBezTo>
                <a:cubicBezTo>
                  <a:pt x="51" y="20"/>
                  <a:pt x="46" y="15"/>
                  <a:pt x="46" y="10"/>
                </a:cubicBezTo>
                <a:cubicBezTo>
                  <a:pt x="46" y="4"/>
                  <a:pt x="51" y="0"/>
                  <a:pt x="56" y="0"/>
                </a:cubicBezTo>
                <a:close/>
                <a:moveTo>
                  <a:pt x="15" y="49"/>
                </a:moveTo>
                <a:cubicBezTo>
                  <a:pt x="15" y="66"/>
                  <a:pt x="15" y="66"/>
                  <a:pt x="15" y="66"/>
                </a:cubicBezTo>
                <a:cubicBezTo>
                  <a:pt x="10" y="66"/>
                  <a:pt x="10" y="66"/>
                  <a:pt x="10" y="66"/>
                </a:cubicBezTo>
                <a:cubicBezTo>
                  <a:pt x="10" y="52"/>
                  <a:pt x="10" y="52"/>
                  <a:pt x="10" y="52"/>
                </a:cubicBezTo>
                <a:cubicBezTo>
                  <a:pt x="9" y="52"/>
                  <a:pt x="9" y="52"/>
                  <a:pt x="9" y="52"/>
                </a:cubicBezTo>
                <a:cubicBezTo>
                  <a:pt x="9" y="66"/>
                  <a:pt x="9" y="66"/>
                  <a:pt x="9" y="66"/>
                </a:cubicBezTo>
                <a:cubicBezTo>
                  <a:pt x="4" y="66"/>
                  <a:pt x="4" y="66"/>
                  <a:pt x="4" y="66"/>
                </a:cubicBezTo>
                <a:cubicBezTo>
                  <a:pt x="4" y="49"/>
                  <a:pt x="4" y="49"/>
                  <a:pt x="4" y="49"/>
                </a:cubicBezTo>
                <a:cubicBezTo>
                  <a:pt x="4" y="46"/>
                  <a:pt x="4" y="46"/>
                  <a:pt x="4" y="46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46"/>
                  <a:pt x="4" y="46"/>
                  <a:pt x="4" y="46"/>
                </a:cubicBezTo>
                <a:cubicBezTo>
                  <a:pt x="0" y="46"/>
                  <a:pt x="0" y="46"/>
                  <a:pt x="0" y="46"/>
                </a:cubicBezTo>
                <a:cubicBezTo>
                  <a:pt x="0" y="33"/>
                  <a:pt x="0" y="33"/>
                  <a:pt x="0" y="33"/>
                </a:cubicBezTo>
                <a:cubicBezTo>
                  <a:pt x="0" y="31"/>
                  <a:pt x="1" y="29"/>
                  <a:pt x="4" y="29"/>
                </a:cubicBezTo>
                <a:cubicBezTo>
                  <a:pt x="13" y="29"/>
                  <a:pt x="13" y="29"/>
                  <a:pt x="13" y="29"/>
                </a:cubicBezTo>
                <a:cubicBezTo>
                  <a:pt x="13" y="30"/>
                  <a:pt x="13" y="30"/>
                  <a:pt x="13" y="31"/>
                </a:cubicBezTo>
                <a:cubicBezTo>
                  <a:pt x="13" y="49"/>
                  <a:pt x="13" y="49"/>
                  <a:pt x="13" y="49"/>
                </a:cubicBezTo>
                <a:cubicBezTo>
                  <a:pt x="15" y="49"/>
                  <a:pt x="15" y="49"/>
                  <a:pt x="15" y="49"/>
                </a:cubicBezTo>
                <a:close/>
                <a:moveTo>
                  <a:pt x="10" y="15"/>
                </a:moveTo>
                <a:cubicBezTo>
                  <a:pt x="13" y="15"/>
                  <a:pt x="16" y="18"/>
                  <a:pt x="16" y="22"/>
                </a:cubicBezTo>
                <a:cubicBezTo>
                  <a:pt x="16" y="23"/>
                  <a:pt x="16" y="24"/>
                  <a:pt x="15" y="25"/>
                </a:cubicBezTo>
                <a:cubicBezTo>
                  <a:pt x="15" y="26"/>
                  <a:pt x="15" y="26"/>
                  <a:pt x="14" y="26"/>
                </a:cubicBezTo>
                <a:cubicBezTo>
                  <a:pt x="13" y="27"/>
                  <a:pt x="12" y="28"/>
                  <a:pt x="10" y="28"/>
                </a:cubicBezTo>
                <a:cubicBezTo>
                  <a:pt x="6" y="28"/>
                  <a:pt x="3" y="25"/>
                  <a:pt x="3" y="22"/>
                </a:cubicBezTo>
                <a:cubicBezTo>
                  <a:pt x="3" y="18"/>
                  <a:pt x="6" y="15"/>
                  <a:pt x="10" y="15"/>
                </a:cubicBezTo>
                <a:close/>
                <a:moveTo>
                  <a:pt x="96" y="49"/>
                </a:moveTo>
                <a:cubicBezTo>
                  <a:pt x="96" y="66"/>
                  <a:pt x="96" y="66"/>
                  <a:pt x="96" y="66"/>
                </a:cubicBezTo>
                <a:cubicBezTo>
                  <a:pt x="101" y="66"/>
                  <a:pt x="101" y="66"/>
                  <a:pt x="101" y="66"/>
                </a:cubicBezTo>
                <a:cubicBezTo>
                  <a:pt x="101" y="52"/>
                  <a:pt x="101" y="52"/>
                  <a:pt x="101" y="52"/>
                </a:cubicBezTo>
                <a:cubicBezTo>
                  <a:pt x="102" y="52"/>
                  <a:pt x="102" y="52"/>
                  <a:pt x="102" y="52"/>
                </a:cubicBezTo>
                <a:cubicBezTo>
                  <a:pt x="102" y="66"/>
                  <a:pt x="102" y="66"/>
                  <a:pt x="102" y="66"/>
                </a:cubicBezTo>
                <a:cubicBezTo>
                  <a:pt x="107" y="66"/>
                  <a:pt x="107" y="66"/>
                  <a:pt x="107" y="66"/>
                </a:cubicBezTo>
                <a:cubicBezTo>
                  <a:pt x="107" y="49"/>
                  <a:pt x="107" y="49"/>
                  <a:pt x="107" y="49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12" y="46"/>
                  <a:pt x="112" y="46"/>
                  <a:pt x="112" y="46"/>
                </a:cubicBezTo>
                <a:cubicBezTo>
                  <a:pt x="112" y="33"/>
                  <a:pt x="112" y="33"/>
                  <a:pt x="112" y="33"/>
                </a:cubicBezTo>
                <a:cubicBezTo>
                  <a:pt x="112" y="31"/>
                  <a:pt x="110" y="29"/>
                  <a:pt x="107" y="29"/>
                </a:cubicBezTo>
                <a:cubicBezTo>
                  <a:pt x="98" y="29"/>
                  <a:pt x="98" y="29"/>
                  <a:pt x="98" y="29"/>
                </a:cubicBezTo>
                <a:cubicBezTo>
                  <a:pt x="98" y="30"/>
                  <a:pt x="98" y="30"/>
                  <a:pt x="98" y="31"/>
                </a:cubicBezTo>
                <a:cubicBezTo>
                  <a:pt x="98" y="49"/>
                  <a:pt x="98" y="49"/>
                  <a:pt x="98" y="49"/>
                </a:cubicBezTo>
                <a:cubicBezTo>
                  <a:pt x="96" y="49"/>
                  <a:pt x="96" y="49"/>
                  <a:pt x="96" y="49"/>
                </a:cubicBezTo>
                <a:close/>
                <a:moveTo>
                  <a:pt x="101" y="15"/>
                </a:moveTo>
                <a:cubicBezTo>
                  <a:pt x="98" y="15"/>
                  <a:pt x="95" y="18"/>
                  <a:pt x="95" y="22"/>
                </a:cubicBezTo>
                <a:cubicBezTo>
                  <a:pt x="95" y="23"/>
                  <a:pt x="95" y="24"/>
                  <a:pt x="96" y="25"/>
                </a:cubicBezTo>
                <a:cubicBezTo>
                  <a:pt x="96" y="26"/>
                  <a:pt x="97" y="26"/>
                  <a:pt x="97" y="26"/>
                </a:cubicBezTo>
                <a:cubicBezTo>
                  <a:pt x="98" y="27"/>
                  <a:pt x="100" y="28"/>
                  <a:pt x="101" y="28"/>
                </a:cubicBezTo>
                <a:cubicBezTo>
                  <a:pt x="105" y="28"/>
                  <a:pt x="108" y="25"/>
                  <a:pt x="108" y="22"/>
                </a:cubicBezTo>
                <a:cubicBezTo>
                  <a:pt x="108" y="18"/>
                  <a:pt x="105" y="15"/>
                  <a:pt x="101" y="15"/>
                </a:cubicBezTo>
                <a:close/>
                <a:moveTo>
                  <a:pt x="75" y="51"/>
                </a:moveTo>
                <a:cubicBezTo>
                  <a:pt x="75" y="72"/>
                  <a:pt x="75" y="72"/>
                  <a:pt x="75" y="72"/>
                </a:cubicBezTo>
                <a:cubicBezTo>
                  <a:pt x="80" y="72"/>
                  <a:pt x="80" y="72"/>
                  <a:pt x="80" y="72"/>
                </a:cubicBezTo>
                <a:cubicBezTo>
                  <a:pt x="80" y="54"/>
                  <a:pt x="80" y="54"/>
                  <a:pt x="80" y="54"/>
                </a:cubicBezTo>
                <a:cubicBezTo>
                  <a:pt x="82" y="54"/>
                  <a:pt x="82" y="54"/>
                  <a:pt x="82" y="54"/>
                </a:cubicBezTo>
                <a:cubicBezTo>
                  <a:pt x="82" y="72"/>
                  <a:pt x="82" y="72"/>
                  <a:pt x="82" y="72"/>
                </a:cubicBezTo>
                <a:cubicBezTo>
                  <a:pt x="87" y="72"/>
                  <a:pt x="87" y="72"/>
                  <a:pt x="87" y="72"/>
                </a:cubicBezTo>
                <a:cubicBezTo>
                  <a:pt x="87" y="51"/>
                  <a:pt x="87" y="51"/>
                  <a:pt x="87" y="51"/>
                </a:cubicBezTo>
                <a:cubicBezTo>
                  <a:pt x="87" y="47"/>
                  <a:pt x="87" y="47"/>
                  <a:pt x="87" y="47"/>
                </a:cubicBezTo>
                <a:cubicBezTo>
                  <a:pt x="87" y="36"/>
                  <a:pt x="87" y="36"/>
                  <a:pt x="87" y="36"/>
                </a:cubicBezTo>
                <a:cubicBezTo>
                  <a:pt x="88" y="36"/>
                  <a:pt x="88" y="36"/>
                  <a:pt x="88" y="36"/>
                </a:cubicBezTo>
                <a:cubicBezTo>
                  <a:pt x="88" y="47"/>
                  <a:pt x="88" y="47"/>
                  <a:pt x="88" y="47"/>
                </a:cubicBezTo>
                <a:cubicBezTo>
                  <a:pt x="94" y="47"/>
                  <a:pt x="94" y="47"/>
                  <a:pt x="94" y="47"/>
                </a:cubicBezTo>
                <a:cubicBezTo>
                  <a:pt x="94" y="31"/>
                  <a:pt x="94" y="31"/>
                  <a:pt x="94" y="31"/>
                </a:cubicBezTo>
                <a:cubicBezTo>
                  <a:pt x="94" y="28"/>
                  <a:pt x="91" y="26"/>
                  <a:pt x="88" y="26"/>
                </a:cubicBezTo>
                <a:cubicBezTo>
                  <a:pt x="77" y="26"/>
                  <a:pt x="77" y="26"/>
                  <a:pt x="77" y="26"/>
                </a:cubicBezTo>
                <a:cubicBezTo>
                  <a:pt x="77" y="27"/>
                  <a:pt x="77" y="28"/>
                  <a:pt x="77" y="28"/>
                </a:cubicBezTo>
                <a:cubicBezTo>
                  <a:pt x="77" y="51"/>
                  <a:pt x="77" y="51"/>
                  <a:pt x="77" y="51"/>
                </a:cubicBezTo>
                <a:cubicBezTo>
                  <a:pt x="75" y="51"/>
                  <a:pt x="75" y="51"/>
                  <a:pt x="75" y="51"/>
                </a:cubicBezTo>
                <a:close/>
                <a:moveTo>
                  <a:pt x="65" y="47"/>
                </a:moveTo>
                <a:cubicBezTo>
                  <a:pt x="65" y="32"/>
                  <a:pt x="65" y="32"/>
                  <a:pt x="65" y="32"/>
                </a:cubicBezTo>
                <a:cubicBezTo>
                  <a:pt x="64" y="32"/>
                  <a:pt x="64" y="32"/>
                  <a:pt x="64" y="32"/>
                </a:cubicBezTo>
                <a:cubicBezTo>
                  <a:pt x="64" y="47"/>
                  <a:pt x="64" y="47"/>
                  <a:pt x="64" y="47"/>
                </a:cubicBezTo>
                <a:cubicBezTo>
                  <a:pt x="64" y="50"/>
                  <a:pt x="64" y="50"/>
                  <a:pt x="64" y="50"/>
                </a:cubicBezTo>
                <a:cubicBezTo>
                  <a:pt x="64" y="77"/>
                  <a:pt x="64" y="77"/>
                  <a:pt x="64" y="77"/>
                </a:cubicBezTo>
                <a:cubicBezTo>
                  <a:pt x="57" y="77"/>
                  <a:pt x="57" y="77"/>
                  <a:pt x="57" y="77"/>
                </a:cubicBezTo>
                <a:cubicBezTo>
                  <a:pt x="57" y="55"/>
                  <a:pt x="57" y="55"/>
                  <a:pt x="57" y="55"/>
                </a:cubicBezTo>
                <a:cubicBezTo>
                  <a:pt x="55" y="55"/>
                  <a:pt x="55" y="55"/>
                  <a:pt x="55" y="55"/>
                </a:cubicBezTo>
                <a:cubicBezTo>
                  <a:pt x="55" y="77"/>
                  <a:pt x="55" y="77"/>
                  <a:pt x="55" y="77"/>
                </a:cubicBezTo>
                <a:cubicBezTo>
                  <a:pt x="48" y="77"/>
                  <a:pt x="48" y="77"/>
                  <a:pt x="48" y="77"/>
                </a:cubicBezTo>
                <a:cubicBezTo>
                  <a:pt x="48" y="50"/>
                  <a:pt x="48" y="50"/>
                  <a:pt x="48" y="50"/>
                </a:cubicBezTo>
                <a:cubicBezTo>
                  <a:pt x="48" y="47"/>
                  <a:pt x="48" y="47"/>
                  <a:pt x="48" y="47"/>
                </a:cubicBezTo>
                <a:cubicBezTo>
                  <a:pt x="48" y="32"/>
                  <a:pt x="48" y="32"/>
                  <a:pt x="48" y="32"/>
                </a:cubicBezTo>
                <a:cubicBezTo>
                  <a:pt x="47" y="32"/>
                  <a:pt x="47" y="32"/>
                  <a:pt x="47" y="32"/>
                </a:cubicBezTo>
                <a:cubicBezTo>
                  <a:pt x="47" y="47"/>
                  <a:pt x="47" y="47"/>
                  <a:pt x="47" y="47"/>
                </a:cubicBezTo>
                <a:cubicBezTo>
                  <a:pt x="41" y="47"/>
                  <a:pt x="41" y="47"/>
                  <a:pt x="41" y="47"/>
                </a:cubicBezTo>
                <a:cubicBezTo>
                  <a:pt x="41" y="27"/>
                  <a:pt x="41" y="27"/>
                  <a:pt x="41" y="27"/>
                </a:cubicBezTo>
                <a:cubicBezTo>
                  <a:pt x="41" y="24"/>
                  <a:pt x="44" y="21"/>
                  <a:pt x="47" y="21"/>
                </a:cubicBezTo>
                <a:cubicBezTo>
                  <a:pt x="66" y="21"/>
                  <a:pt x="46" y="21"/>
                  <a:pt x="65" y="21"/>
                </a:cubicBezTo>
                <a:cubicBezTo>
                  <a:pt x="69" y="21"/>
                  <a:pt x="71" y="24"/>
                  <a:pt x="71" y="27"/>
                </a:cubicBezTo>
                <a:cubicBezTo>
                  <a:pt x="71" y="47"/>
                  <a:pt x="71" y="47"/>
                  <a:pt x="71" y="47"/>
                </a:cubicBezTo>
                <a:cubicBezTo>
                  <a:pt x="70" y="47"/>
                  <a:pt x="68" y="47"/>
                  <a:pt x="65" y="47"/>
                </a:cubicBezTo>
                <a:close/>
                <a:moveTo>
                  <a:pt x="37" y="51"/>
                </a:moveTo>
                <a:cubicBezTo>
                  <a:pt x="37" y="72"/>
                  <a:pt x="37" y="72"/>
                  <a:pt x="37" y="72"/>
                </a:cubicBezTo>
                <a:cubicBezTo>
                  <a:pt x="31" y="72"/>
                  <a:pt x="31" y="72"/>
                  <a:pt x="31" y="72"/>
                </a:cubicBezTo>
                <a:cubicBezTo>
                  <a:pt x="31" y="54"/>
                  <a:pt x="31" y="54"/>
                  <a:pt x="31" y="54"/>
                </a:cubicBezTo>
                <a:cubicBezTo>
                  <a:pt x="30" y="54"/>
                  <a:pt x="30" y="54"/>
                  <a:pt x="30" y="54"/>
                </a:cubicBezTo>
                <a:cubicBezTo>
                  <a:pt x="30" y="72"/>
                  <a:pt x="30" y="72"/>
                  <a:pt x="30" y="72"/>
                </a:cubicBezTo>
                <a:cubicBezTo>
                  <a:pt x="24" y="72"/>
                  <a:pt x="24" y="72"/>
                  <a:pt x="24" y="72"/>
                </a:cubicBezTo>
                <a:cubicBezTo>
                  <a:pt x="24" y="51"/>
                  <a:pt x="24" y="51"/>
                  <a:pt x="24" y="51"/>
                </a:cubicBezTo>
                <a:cubicBezTo>
                  <a:pt x="24" y="47"/>
                  <a:pt x="24" y="47"/>
                  <a:pt x="24" y="47"/>
                </a:cubicBezTo>
                <a:cubicBezTo>
                  <a:pt x="24" y="36"/>
                  <a:pt x="24" y="36"/>
                  <a:pt x="24" y="36"/>
                </a:cubicBezTo>
                <a:cubicBezTo>
                  <a:pt x="23" y="36"/>
                  <a:pt x="23" y="36"/>
                  <a:pt x="23" y="36"/>
                </a:cubicBezTo>
                <a:cubicBezTo>
                  <a:pt x="23" y="47"/>
                  <a:pt x="23" y="47"/>
                  <a:pt x="23" y="47"/>
                </a:cubicBezTo>
                <a:cubicBezTo>
                  <a:pt x="18" y="47"/>
                  <a:pt x="18" y="47"/>
                  <a:pt x="18" y="47"/>
                </a:cubicBezTo>
                <a:cubicBezTo>
                  <a:pt x="18" y="31"/>
                  <a:pt x="18" y="31"/>
                  <a:pt x="18" y="31"/>
                </a:cubicBezTo>
                <a:cubicBezTo>
                  <a:pt x="18" y="28"/>
                  <a:pt x="20" y="26"/>
                  <a:pt x="23" y="26"/>
                </a:cubicBezTo>
                <a:cubicBezTo>
                  <a:pt x="35" y="26"/>
                  <a:pt x="35" y="26"/>
                  <a:pt x="35" y="26"/>
                </a:cubicBezTo>
                <a:cubicBezTo>
                  <a:pt x="35" y="27"/>
                  <a:pt x="35" y="28"/>
                  <a:pt x="35" y="28"/>
                </a:cubicBezTo>
                <a:cubicBezTo>
                  <a:pt x="35" y="51"/>
                  <a:pt x="35" y="51"/>
                  <a:pt x="35" y="51"/>
                </a:cubicBezTo>
                <a:cubicBezTo>
                  <a:pt x="37" y="51"/>
                  <a:pt x="37" y="51"/>
                  <a:pt x="37" y="51"/>
                </a:cubicBezTo>
                <a:close/>
                <a:moveTo>
                  <a:pt x="31" y="9"/>
                </a:moveTo>
                <a:cubicBezTo>
                  <a:pt x="35" y="9"/>
                  <a:pt x="39" y="12"/>
                  <a:pt x="39" y="17"/>
                </a:cubicBezTo>
                <a:cubicBezTo>
                  <a:pt x="39" y="19"/>
                  <a:pt x="38" y="20"/>
                  <a:pt x="37" y="22"/>
                </a:cubicBezTo>
                <a:cubicBezTo>
                  <a:pt x="37" y="22"/>
                  <a:pt x="37" y="22"/>
                  <a:pt x="37" y="23"/>
                </a:cubicBezTo>
                <a:cubicBezTo>
                  <a:pt x="35" y="24"/>
                  <a:pt x="33" y="25"/>
                  <a:pt x="31" y="25"/>
                </a:cubicBezTo>
                <a:cubicBezTo>
                  <a:pt x="26" y="25"/>
                  <a:pt x="22" y="21"/>
                  <a:pt x="22" y="17"/>
                </a:cubicBezTo>
                <a:cubicBezTo>
                  <a:pt x="22" y="12"/>
                  <a:pt x="26" y="9"/>
                  <a:pt x="31" y="9"/>
                </a:cubicBezTo>
                <a:close/>
                <a:moveTo>
                  <a:pt x="81" y="9"/>
                </a:moveTo>
                <a:cubicBezTo>
                  <a:pt x="76" y="9"/>
                  <a:pt x="73" y="12"/>
                  <a:pt x="73" y="17"/>
                </a:cubicBezTo>
                <a:cubicBezTo>
                  <a:pt x="73" y="19"/>
                  <a:pt x="73" y="20"/>
                  <a:pt x="74" y="22"/>
                </a:cubicBezTo>
                <a:cubicBezTo>
                  <a:pt x="75" y="22"/>
                  <a:pt x="75" y="22"/>
                  <a:pt x="75" y="23"/>
                </a:cubicBezTo>
                <a:cubicBezTo>
                  <a:pt x="77" y="24"/>
                  <a:pt x="79" y="25"/>
                  <a:pt x="81" y="25"/>
                </a:cubicBezTo>
                <a:cubicBezTo>
                  <a:pt x="85" y="25"/>
                  <a:pt x="89" y="21"/>
                  <a:pt x="89" y="17"/>
                </a:cubicBezTo>
                <a:cubicBezTo>
                  <a:pt x="89" y="12"/>
                  <a:pt x="85" y="9"/>
                  <a:pt x="81" y="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chemeClr val="bg1"/>
              </a:solidFill>
              <a:ea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 advTm="0">
        <p14:switch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750"/>
                            </p:stCondLst>
                            <p:childTnLst>
                              <p:par>
                                <p:cTn id="2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7" grpId="0"/>
      <p:bldP spid="30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 10"/>
          <p:cNvSpPr>
            <a:spLocks noEditPoints="1"/>
          </p:cNvSpPr>
          <p:nvPr/>
        </p:nvSpPr>
        <p:spPr bwMode="auto">
          <a:xfrm>
            <a:off x="4949803" y="3878746"/>
            <a:ext cx="456130" cy="457332"/>
          </a:xfrm>
          <a:custGeom>
            <a:avLst/>
            <a:gdLst>
              <a:gd name="T0" fmla="*/ 245 w 490"/>
              <a:gd name="T1" fmla="*/ 0 h 490"/>
              <a:gd name="T2" fmla="*/ 490 w 490"/>
              <a:gd name="T3" fmla="*/ 245 h 490"/>
              <a:gd name="T4" fmla="*/ 245 w 490"/>
              <a:gd name="T5" fmla="*/ 490 h 490"/>
              <a:gd name="T6" fmla="*/ 0 w 490"/>
              <a:gd name="T7" fmla="*/ 245 h 490"/>
              <a:gd name="T8" fmla="*/ 245 w 490"/>
              <a:gd name="T9" fmla="*/ 0 h 490"/>
              <a:gd name="T10" fmla="*/ 436 w 490"/>
              <a:gd name="T11" fmla="*/ 250 h 490"/>
              <a:gd name="T12" fmla="*/ 427 w 490"/>
              <a:gd name="T13" fmla="*/ 256 h 490"/>
              <a:gd name="T14" fmla="*/ 394 w 490"/>
              <a:gd name="T15" fmla="*/ 256 h 490"/>
              <a:gd name="T16" fmla="*/ 386 w 490"/>
              <a:gd name="T17" fmla="*/ 253 h 490"/>
              <a:gd name="T18" fmla="*/ 245 w 490"/>
              <a:gd name="T19" fmla="*/ 105 h 490"/>
              <a:gd name="T20" fmla="*/ 104 w 490"/>
              <a:gd name="T21" fmla="*/ 253 h 490"/>
              <a:gd name="T22" fmla="*/ 96 w 490"/>
              <a:gd name="T23" fmla="*/ 256 h 490"/>
              <a:gd name="T24" fmla="*/ 63 w 490"/>
              <a:gd name="T25" fmla="*/ 256 h 490"/>
              <a:gd name="T26" fmla="*/ 54 w 490"/>
              <a:gd name="T27" fmla="*/ 250 h 490"/>
              <a:gd name="T28" fmla="*/ 56 w 490"/>
              <a:gd name="T29" fmla="*/ 239 h 490"/>
              <a:gd name="T30" fmla="*/ 236 w 490"/>
              <a:gd name="T31" fmla="*/ 52 h 490"/>
              <a:gd name="T32" fmla="*/ 245 w 490"/>
              <a:gd name="T33" fmla="*/ 48 h 490"/>
              <a:gd name="T34" fmla="*/ 254 w 490"/>
              <a:gd name="T35" fmla="*/ 52 h 490"/>
              <a:gd name="T36" fmla="*/ 434 w 490"/>
              <a:gd name="T37" fmla="*/ 239 h 490"/>
              <a:gd name="T38" fmla="*/ 436 w 490"/>
              <a:gd name="T39" fmla="*/ 250 h 490"/>
              <a:gd name="T40" fmla="*/ 113 w 490"/>
              <a:gd name="T41" fmla="*/ 267 h 490"/>
              <a:gd name="T42" fmla="*/ 113 w 490"/>
              <a:gd name="T43" fmla="*/ 267 h 490"/>
              <a:gd name="T44" fmla="*/ 113 w 490"/>
              <a:gd name="T45" fmla="*/ 379 h 490"/>
              <a:gd name="T46" fmla="*/ 129 w 490"/>
              <a:gd name="T47" fmla="*/ 398 h 490"/>
              <a:gd name="T48" fmla="*/ 202 w 490"/>
              <a:gd name="T49" fmla="*/ 398 h 490"/>
              <a:gd name="T50" fmla="*/ 202 w 490"/>
              <a:gd name="T51" fmla="*/ 276 h 490"/>
              <a:gd name="T52" fmla="*/ 221 w 490"/>
              <a:gd name="T53" fmla="*/ 257 h 490"/>
              <a:gd name="T54" fmla="*/ 269 w 490"/>
              <a:gd name="T55" fmla="*/ 257 h 490"/>
              <a:gd name="T56" fmla="*/ 288 w 490"/>
              <a:gd name="T57" fmla="*/ 276 h 490"/>
              <a:gd name="T58" fmla="*/ 288 w 490"/>
              <a:gd name="T59" fmla="*/ 398 h 490"/>
              <a:gd name="T60" fmla="*/ 361 w 490"/>
              <a:gd name="T61" fmla="*/ 398 h 490"/>
              <a:gd name="T62" fmla="*/ 377 w 490"/>
              <a:gd name="T63" fmla="*/ 379 h 490"/>
              <a:gd name="T64" fmla="*/ 377 w 490"/>
              <a:gd name="T65" fmla="*/ 268 h 490"/>
              <a:gd name="T66" fmla="*/ 245 w 490"/>
              <a:gd name="T67" fmla="*/ 130 h 490"/>
              <a:gd name="T68" fmla="*/ 113 w 490"/>
              <a:gd name="T69" fmla="*/ 267 h 4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490" h="490">
                <a:moveTo>
                  <a:pt x="245" y="0"/>
                </a:moveTo>
                <a:cubicBezTo>
                  <a:pt x="380" y="0"/>
                  <a:pt x="490" y="110"/>
                  <a:pt x="490" y="245"/>
                </a:cubicBezTo>
                <a:cubicBezTo>
                  <a:pt x="490" y="381"/>
                  <a:pt x="380" y="490"/>
                  <a:pt x="245" y="490"/>
                </a:cubicBezTo>
                <a:cubicBezTo>
                  <a:pt x="110" y="490"/>
                  <a:pt x="0" y="381"/>
                  <a:pt x="0" y="245"/>
                </a:cubicBezTo>
                <a:cubicBezTo>
                  <a:pt x="0" y="110"/>
                  <a:pt x="110" y="0"/>
                  <a:pt x="245" y="0"/>
                </a:cubicBezTo>
                <a:close/>
                <a:moveTo>
                  <a:pt x="436" y="250"/>
                </a:moveTo>
                <a:cubicBezTo>
                  <a:pt x="435" y="254"/>
                  <a:pt x="431" y="256"/>
                  <a:pt x="427" y="256"/>
                </a:cubicBezTo>
                <a:lnTo>
                  <a:pt x="394" y="256"/>
                </a:lnTo>
                <a:cubicBezTo>
                  <a:pt x="391" y="256"/>
                  <a:pt x="388" y="255"/>
                  <a:pt x="386" y="253"/>
                </a:cubicBezTo>
                <a:lnTo>
                  <a:pt x="245" y="105"/>
                </a:lnTo>
                <a:lnTo>
                  <a:pt x="104" y="253"/>
                </a:lnTo>
                <a:cubicBezTo>
                  <a:pt x="102" y="255"/>
                  <a:pt x="99" y="256"/>
                  <a:pt x="96" y="256"/>
                </a:cubicBezTo>
                <a:lnTo>
                  <a:pt x="63" y="256"/>
                </a:lnTo>
                <a:cubicBezTo>
                  <a:pt x="59" y="256"/>
                  <a:pt x="55" y="254"/>
                  <a:pt x="54" y="250"/>
                </a:cubicBezTo>
                <a:cubicBezTo>
                  <a:pt x="52" y="246"/>
                  <a:pt x="53" y="242"/>
                  <a:pt x="56" y="239"/>
                </a:cubicBezTo>
                <a:lnTo>
                  <a:pt x="236" y="52"/>
                </a:lnTo>
                <a:cubicBezTo>
                  <a:pt x="238" y="49"/>
                  <a:pt x="242" y="48"/>
                  <a:pt x="245" y="48"/>
                </a:cubicBezTo>
                <a:cubicBezTo>
                  <a:pt x="248" y="48"/>
                  <a:pt x="252" y="49"/>
                  <a:pt x="254" y="52"/>
                </a:cubicBezTo>
                <a:lnTo>
                  <a:pt x="434" y="239"/>
                </a:lnTo>
                <a:cubicBezTo>
                  <a:pt x="437" y="242"/>
                  <a:pt x="438" y="246"/>
                  <a:pt x="436" y="250"/>
                </a:cubicBezTo>
                <a:close/>
                <a:moveTo>
                  <a:pt x="113" y="267"/>
                </a:moveTo>
                <a:lnTo>
                  <a:pt x="113" y="267"/>
                </a:lnTo>
                <a:lnTo>
                  <a:pt x="113" y="379"/>
                </a:lnTo>
                <a:cubicBezTo>
                  <a:pt x="113" y="389"/>
                  <a:pt x="120" y="398"/>
                  <a:pt x="129" y="398"/>
                </a:cubicBezTo>
                <a:lnTo>
                  <a:pt x="202" y="398"/>
                </a:lnTo>
                <a:lnTo>
                  <a:pt x="202" y="276"/>
                </a:lnTo>
                <a:cubicBezTo>
                  <a:pt x="202" y="266"/>
                  <a:pt x="211" y="257"/>
                  <a:pt x="221" y="257"/>
                </a:cubicBezTo>
                <a:lnTo>
                  <a:pt x="269" y="257"/>
                </a:lnTo>
                <a:cubicBezTo>
                  <a:pt x="279" y="257"/>
                  <a:pt x="288" y="266"/>
                  <a:pt x="288" y="276"/>
                </a:cubicBezTo>
                <a:lnTo>
                  <a:pt x="288" y="398"/>
                </a:lnTo>
                <a:lnTo>
                  <a:pt x="361" y="398"/>
                </a:lnTo>
                <a:cubicBezTo>
                  <a:pt x="370" y="398"/>
                  <a:pt x="377" y="389"/>
                  <a:pt x="377" y="379"/>
                </a:cubicBezTo>
                <a:lnTo>
                  <a:pt x="377" y="268"/>
                </a:lnTo>
                <a:lnTo>
                  <a:pt x="245" y="130"/>
                </a:lnTo>
                <a:lnTo>
                  <a:pt x="113" y="267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Rectangle 3"/>
          <p:cNvSpPr txBox="1">
            <a:spLocks noChangeArrowheads="1"/>
          </p:cNvSpPr>
          <p:nvPr/>
        </p:nvSpPr>
        <p:spPr bwMode="auto">
          <a:xfrm>
            <a:off x="4873451" y="2690614"/>
            <a:ext cx="6847726" cy="11881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r>
              <a:rPr lang="zh-CN" altLang="en-US" sz="6400" b="1" dirty="0">
                <a:solidFill>
                  <a:srgbClr val="01ACB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感谢观看</a:t>
            </a:r>
            <a:r>
              <a:rPr lang="en-US" altLang="zh-CN" sz="6400" b="1" dirty="0">
                <a:solidFill>
                  <a:srgbClr val="01ACB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6400" b="1" dirty="0">
                <a:solidFill>
                  <a:srgbClr val="F8353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谢谢！</a:t>
            </a:r>
            <a:endParaRPr lang="zh-CN" sz="6400" b="1" dirty="0">
              <a:solidFill>
                <a:srgbClr val="F8353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Rectangle 4"/>
          <p:cNvSpPr txBox="1">
            <a:spLocks noChangeArrowheads="1"/>
          </p:cNvSpPr>
          <p:nvPr/>
        </p:nvSpPr>
        <p:spPr bwMode="auto">
          <a:xfrm>
            <a:off x="5391980" y="3906254"/>
            <a:ext cx="5235536" cy="3763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pPr algn="l"/>
            <a:r>
              <a:rPr lang="zh-CN" altLang="en-US" sz="28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这里可以输入公司</a:t>
            </a:r>
            <a:r>
              <a:rPr lang="en-US" altLang="zh-CN" sz="28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8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团队名称</a:t>
            </a:r>
            <a:endParaRPr lang="zh-CN" sz="2800" b="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Rectangle 4"/>
          <p:cNvSpPr txBox="1">
            <a:spLocks noChangeArrowheads="1"/>
          </p:cNvSpPr>
          <p:nvPr/>
        </p:nvSpPr>
        <p:spPr bwMode="auto">
          <a:xfrm>
            <a:off x="4905685" y="2245753"/>
            <a:ext cx="5521276" cy="554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pPr algn="l"/>
            <a:r>
              <a:rPr lang="zh-CN" altLang="en-US" sz="28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这里可以简要的描述您的项目</a:t>
            </a:r>
            <a:endParaRPr lang="zh-CN" altLang="zh-CN" sz="2800" b="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Freeform 5"/>
          <p:cNvSpPr/>
          <p:nvPr/>
        </p:nvSpPr>
        <p:spPr bwMode="auto">
          <a:xfrm rot="5400000">
            <a:off x="4171290" y="1675729"/>
            <a:ext cx="825442" cy="731584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2" name="Freeform 5"/>
          <p:cNvSpPr/>
          <p:nvPr/>
        </p:nvSpPr>
        <p:spPr bwMode="auto">
          <a:xfrm rot="5400000">
            <a:off x="2771908" y="2041651"/>
            <a:ext cx="1281674" cy="1135940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3" name="Freeform 5"/>
          <p:cNvSpPr/>
          <p:nvPr/>
        </p:nvSpPr>
        <p:spPr bwMode="auto">
          <a:xfrm rot="5400000">
            <a:off x="412606" y="2702689"/>
            <a:ext cx="1549136" cy="1372989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4" name="Freeform 5"/>
          <p:cNvSpPr/>
          <p:nvPr/>
        </p:nvSpPr>
        <p:spPr bwMode="auto">
          <a:xfrm rot="5400000">
            <a:off x="1186650" y="2557128"/>
            <a:ext cx="2521481" cy="2234771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solidFill>
            <a:srgbClr val="F45058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1261135" y="3016864"/>
            <a:ext cx="238276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7200" b="1" dirty="0">
                <a:solidFill>
                  <a:schemeClr val="bg1">
                    <a:lumMod val="95000"/>
                  </a:schemeClr>
                </a:solidFill>
                <a:latin typeface="Impact MT Std" pitchFamily="34" charset="0"/>
                <a:ea typeface="微软雅黑" panose="020B0503020204020204" pitchFamily="34" charset="-122"/>
                <a:sym typeface="微软雅黑" panose="020B0503020204020204" pitchFamily="34" charset="-122"/>
              </a:rPr>
              <a:t>logo</a:t>
            </a:r>
            <a:endParaRPr lang="zh-CN" altLang="en-US" sz="7200" b="1" dirty="0">
              <a:solidFill>
                <a:schemeClr val="bg1">
                  <a:lumMod val="95000"/>
                </a:schemeClr>
              </a:solidFill>
              <a:latin typeface="Impact MT Std" pitchFamily="34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5" name="Freeform 5"/>
          <p:cNvSpPr/>
          <p:nvPr/>
        </p:nvSpPr>
        <p:spPr bwMode="auto">
          <a:xfrm rot="5400000">
            <a:off x="1011301" y="5178456"/>
            <a:ext cx="843727" cy="747789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6" name="Freeform 5"/>
          <p:cNvSpPr/>
          <p:nvPr/>
        </p:nvSpPr>
        <p:spPr bwMode="auto">
          <a:xfrm rot="5400000">
            <a:off x="3769862" y="3927551"/>
            <a:ext cx="570200" cy="505365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7" name="Freeform 5"/>
          <p:cNvSpPr/>
          <p:nvPr/>
        </p:nvSpPr>
        <p:spPr bwMode="auto">
          <a:xfrm rot="5400000">
            <a:off x="1785692" y="375878"/>
            <a:ext cx="1403170" cy="1243620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8" name="圆角矩形 27"/>
          <p:cNvSpPr/>
          <p:nvPr/>
        </p:nvSpPr>
        <p:spPr>
          <a:xfrm>
            <a:off x="1993131" y="6597352"/>
            <a:ext cx="8424936" cy="576064"/>
          </a:xfrm>
          <a:prstGeom prst="roundRect">
            <a:avLst>
              <a:gd name="adj" fmla="val 50000"/>
            </a:avLst>
          </a:prstGeom>
          <a:solidFill>
            <a:srgbClr val="F835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 advTm="0">
        <p14:switch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7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200"/>
                            </p:stCondLst>
                            <p:childTnLst>
                              <p:par>
                                <p:cTn id="16" presetID="2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7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200"/>
                            </p:stCondLst>
                            <p:childTnLst>
                              <p:par>
                                <p:cTn id="40" presetID="2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700"/>
                            </p:stCondLst>
                            <p:childTnLst>
                              <p:par>
                                <p:cTn id="57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 tmFilter="0,0; .5, 1; 1, 1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/>
      <p:bldP spid="23" grpId="0"/>
      <p:bldP spid="24" grpId="0"/>
      <p:bldP spid="11" grpId="0" animBg="1"/>
      <p:bldP spid="12" grpId="0" animBg="1"/>
      <p:bldP spid="13" grpId="0" animBg="1"/>
      <p:bldP spid="14" grpId="0" animBg="1"/>
      <p:bldP spid="15" grpId="0"/>
      <p:bldP spid="25" grpId="0" animBg="1"/>
      <p:bldP spid="26" grpId="0" animBg="1"/>
      <p:bldP spid="27" grpId="0" animBg="1"/>
      <p:bldP spid="28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矩形 2"/>
          <p:cNvSpPr>
            <a:spLocks noChangeArrowheads="1"/>
          </p:cNvSpPr>
          <p:nvPr/>
        </p:nvSpPr>
        <p:spPr bwMode="auto">
          <a:xfrm>
            <a:off x="814600" y="2432051"/>
            <a:ext cx="10756526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21933" tIns="60966" rIns="121933" bIns="60966">
            <a:spAutoFit/>
          </a:bodyPr>
          <a:lstStyle/>
          <a:p>
            <a:r>
              <a:rPr lang="zh-CN" altLang="en-US" sz="4800" dirty="0">
                <a:latin typeface="微软雅黑" pitchFamily="34" charset="-122"/>
                <a:ea typeface="微软雅黑" pitchFamily="34" charset="-122"/>
              </a:rPr>
              <a:t>夏雨家素材馆</a:t>
            </a:r>
          </a:p>
          <a:p>
            <a:r>
              <a:rPr lang="en-US" altLang="zh-CN" sz="48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https://xnwe.taobao.com/ </a:t>
            </a:r>
            <a:r>
              <a:rPr lang="zh-CN" altLang="en-US" sz="4800" dirty="0">
                <a:latin typeface="微软雅黑" pitchFamily="34" charset="-122"/>
                <a:ea typeface="微软雅黑" pitchFamily="34" charset="-122"/>
              </a:rPr>
              <a:t>整理发布</a:t>
            </a:r>
          </a:p>
        </p:txBody>
      </p:sp>
    </p:spTree>
    <p:extLst>
      <p:ext uri="{BB962C8B-B14F-4D97-AF65-F5344CB8AC3E}">
        <p14:creationId xmlns:p14="http://schemas.microsoft.com/office/powerpoint/2010/main" val="1045173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淘宝网Chenying0907出品 7"/>
          <p:cNvGrpSpPr/>
          <p:nvPr/>
        </p:nvGrpSpPr>
        <p:grpSpPr>
          <a:xfrm>
            <a:off x="552971" y="324163"/>
            <a:ext cx="604358" cy="216024"/>
            <a:chOff x="264939" y="188640"/>
            <a:chExt cx="604358" cy="216024"/>
          </a:xfrm>
        </p:grpSpPr>
        <p:sp>
          <p:nvSpPr>
            <p:cNvPr id="9" name="燕尾形 8"/>
            <p:cNvSpPr/>
            <p:nvPr/>
          </p:nvSpPr>
          <p:spPr>
            <a:xfrm>
              <a:off x="264939" y="188640"/>
              <a:ext cx="216024" cy="216024"/>
            </a:xfrm>
            <a:prstGeom prst="chevron">
              <a:avLst/>
            </a:prstGeom>
            <a:solidFill>
              <a:srgbClr val="FFB8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燕尾形 9"/>
            <p:cNvSpPr/>
            <p:nvPr/>
          </p:nvSpPr>
          <p:spPr>
            <a:xfrm>
              <a:off x="454914" y="188640"/>
              <a:ext cx="216024" cy="216024"/>
            </a:xfrm>
            <a:prstGeom prst="chevron">
              <a:avLst/>
            </a:prstGeom>
            <a:solidFill>
              <a:srgbClr val="FFB850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燕尾形 10"/>
            <p:cNvSpPr/>
            <p:nvPr/>
          </p:nvSpPr>
          <p:spPr>
            <a:xfrm>
              <a:off x="653273" y="188640"/>
              <a:ext cx="216024" cy="216024"/>
            </a:xfrm>
            <a:prstGeom prst="chevron">
              <a:avLst/>
            </a:prstGeom>
            <a:solidFill>
              <a:srgbClr val="FFB85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2" name="淘宝网Chenying0907出品 9"/>
          <p:cNvSpPr txBox="1"/>
          <p:nvPr/>
        </p:nvSpPr>
        <p:spPr>
          <a:xfrm>
            <a:off x="1345059" y="243662"/>
            <a:ext cx="2232248" cy="37702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sz="2000" b="1" dirty="0">
                <a:solidFill>
                  <a:srgbClr val="FFB8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点击输入标题内容</a:t>
            </a:r>
            <a:endParaRPr lang="zh-CN" altLang="en-US" sz="2400" b="1" dirty="0">
              <a:solidFill>
                <a:srgbClr val="FFB8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3" name="淘宝网Chenying0907出品 12"/>
          <p:cNvCxnSpPr/>
          <p:nvPr/>
        </p:nvCxnSpPr>
        <p:spPr>
          <a:xfrm>
            <a:off x="1417067" y="620688"/>
            <a:ext cx="964907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淘宝网Chenying0907出品标注 13"/>
          <p:cNvSpPr/>
          <p:nvPr/>
        </p:nvSpPr>
        <p:spPr>
          <a:xfrm>
            <a:off x="10911596" y="269141"/>
            <a:ext cx="442575" cy="296525"/>
          </a:xfrm>
          <a:prstGeom prst="wedgeRectCallout">
            <a:avLst/>
          </a:prstGeom>
          <a:solidFill>
            <a:srgbClr val="FFB8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latin typeface="Impact MT Std" pitchFamily="34" charset="0"/>
            </a:endParaRPr>
          </a:p>
        </p:txBody>
      </p:sp>
      <p:sp>
        <p:nvSpPr>
          <p:cNvPr id="15" name="淘宝网Chenying0907出品 3"/>
          <p:cNvSpPr>
            <a:spLocks noChangeArrowheads="1"/>
          </p:cNvSpPr>
          <p:nvPr/>
        </p:nvSpPr>
        <p:spPr bwMode="auto">
          <a:xfrm>
            <a:off x="10911595" y="274445"/>
            <a:ext cx="442575" cy="3154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3" tIns="34287" rIns="68573" bIns="34287">
            <a:spAutoFit/>
          </a:bodyPr>
          <a:lstStyle/>
          <a:p>
            <a:pPr algn="ctr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600" b="1" dirty="0">
                <a:solidFill>
                  <a:schemeClr val="bg1"/>
                </a:solidFill>
                <a:latin typeface="Impact MT Std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05</a:t>
            </a:r>
            <a:endParaRPr lang="zh-CN" altLang="en-US" sz="1600" b="1" dirty="0">
              <a:solidFill>
                <a:schemeClr val="bg1"/>
              </a:solidFill>
              <a:latin typeface="Impact MT Std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34" name="淘宝网Chenying0907出品 33"/>
          <p:cNvGrpSpPr/>
          <p:nvPr/>
        </p:nvGrpSpPr>
        <p:grpSpPr>
          <a:xfrm>
            <a:off x="991014" y="4354298"/>
            <a:ext cx="1160076" cy="1028168"/>
            <a:chOff x="3295850" y="2263222"/>
            <a:chExt cx="2643765" cy="2343151"/>
          </a:xfrm>
        </p:grpSpPr>
        <p:sp>
          <p:nvSpPr>
            <p:cNvPr id="36" name="淘宝网Chenying0907出品 5"/>
            <p:cNvSpPr/>
            <p:nvPr/>
          </p:nvSpPr>
          <p:spPr bwMode="auto">
            <a:xfrm rot="10800000">
              <a:off x="3295850" y="2263222"/>
              <a:ext cx="2643765" cy="2343151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73000">
                  <a:srgbClr val="ECECEC"/>
                </a:gs>
                <a:gs pos="100000">
                  <a:srgbClr val="D9D9D9"/>
                </a:gs>
              </a:gsLst>
              <a:lin ang="2700000" scaled="1"/>
              <a:tileRect/>
            </a:gradFill>
            <a:ln w="25400">
              <a:gradFill flip="none" rotWithShape="1">
                <a:gsLst>
                  <a:gs pos="29000">
                    <a:srgbClr val="E0E0E0"/>
                  </a:gs>
                  <a:gs pos="0">
                    <a:srgbClr val="999999"/>
                  </a:gs>
                  <a:gs pos="83000">
                    <a:schemeClr val="bg1"/>
                  </a:gs>
                </a:gsLst>
                <a:lin ang="2700000" scaled="1"/>
                <a:tileRect/>
              </a:gradFill>
            </a:ln>
            <a:effectLst>
              <a:outerShdw blurRad="355600" dist="88900" dir="2700000" algn="tl" rotWithShape="0">
                <a:prstClr val="black">
                  <a:alpha val="28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8" name="淘宝网Chenying0907出品 5"/>
            <p:cNvSpPr/>
            <p:nvPr/>
          </p:nvSpPr>
          <p:spPr bwMode="auto">
            <a:xfrm rot="10800000">
              <a:off x="3589408" y="2523401"/>
              <a:ext cx="2056648" cy="1822794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39" name="淘宝网Chenying0907出品 38"/>
          <p:cNvGrpSpPr/>
          <p:nvPr/>
        </p:nvGrpSpPr>
        <p:grpSpPr>
          <a:xfrm>
            <a:off x="962752" y="2823846"/>
            <a:ext cx="1160076" cy="1028168"/>
            <a:chOff x="3295850" y="2263222"/>
            <a:chExt cx="2643765" cy="2343151"/>
          </a:xfrm>
        </p:grpSpPr>
        <p:sp>
          <p:nvSpPr>
            <p:cNvPr id="41" name="淘宝网Chenying0907出品 5"/>
            <p:cNvSpPr/>
            <p:nvPr/>
          </p:nvSpPr>
          <p:spPr bwMode="auto">
            <a:xfrm rot="10800000">
              <a:off x="3295850" y="2263222"/>
              <a:ext cx="2643765" cy="2343151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73000">
                  <a:srgbClr val="ECECEC"/>
                </a:gs>
                <a:gs pos="100000">
                  <a:srgbClr val="D9D9D9"/>
                </a:gs>
              </a:gsLst>
              <a:lin ang="2700000" scaled="1"/>
              <a:tileRect/>
            </a:gradFill>
            <a:ln w="25400">
              <a:gradFill flip="none" rotWithShape="1">
                <a:gsLst>
                  <a:gs pos="29000">
                    <a:srgbClr val="E0E0E0"/>
                  </a:gs>
                  <a:gs pos="0">
                    <a:srgbClr val="999999"/>
                  </a:gs>
                  <a:gs pos="83000">
                    <a:schemeClr val="bg1"/>
                  </a:gs>
                </a:gsLst>
                <a:lin ang="2700000" scaled="1"/>
                <a:tileRect/>
              </a:gradFill>
            </a:ln>
            <a:effectLst>
              <a:outerShdw blurRad="355600" dist="88900" dir="2700000" algn="tl" rotWithShape="0">
                <a:prstClr val="black">
                  <a:alpha val="28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3" name="淘宝网Chenying0907出品 5"/>
            <p:cNvSpPr/>
            <p:nvPr/>
          </p:nvSpPr>
          <p:spPr bwMode="auto">
            <a:xfrm rot="10800000">
              <a:off x="3589408" y="2523401"/>
              <a:ext cx="2056648" cy="1822794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solidFill>
              <a:srgbClr val="F8353D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44" name="淘宝网Chenying0907出品 4"/>
          <p:cNvSpPr txBox="1"/>
          <p:nvPr/>
        </p:nvSpPr>
        <p:spPr>
          <a:xfrm>
            <a:off x="883920" y="1107321"/>
            <a:ext cx="1014984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4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 charset="0"/>
                <a:sym typeface="Lato Light" charset="0"/>
              </a:rPr>
              <a:t>此处添加详细文本描述，建议与标题相关并符合整体语言风格，语言描述尽量简洁生动。尽量将每页幻灯片的字数控制在</a:t>
            </a:r>
            <a:r>
              <a:rPr lang="en-US" altLang="zh-CN" sz="14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 charset="0"/>
                <a:sym typeface="Lato Light" charset="0"/>
              </a:rPr>
              <a:t> 200</a:t>
            </a:r>
            <a:r>
              <a:rPr lang="zh-CN" altLang="en-US" sz="14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 charset="0"/>
                <a:sym typeface="Lato Light" charset="0"/>
              </a:rPr>
              <a:t>字以内，据统计每页幻灯片的最好控制在 </a:t>
            </a:r>
            <a:r>
              <a:rPr lang="en-US" altLang="zh-CN" sz="14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 charset="0"/>
                <a:sym typeface="Lato Light" charset="0"/>
              </a:rPr>
              <a:t>5</a:t>
            </a:r>
            <a:r>
              <a:rPr lang="zh-CN" altLang="en-US" sz="14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 charset="0"/>
                <a:sym typeface="Lato Light" charset="0"/>
              </a:rPr>
              <a:t>分钟之内。此处添加详细文本描述。此处添加详细文本描述，建议与标题相关并符合整体语言风格，语言描述尽量简洁生动。尽量将每页幻灯片的字数控制在</a:t>
            </a:r>
            <a:r>
              <a:rPr lang="en-US" altLang="zh-CN" sz="14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 charset="0"/>
                <a:sym typeface="Lato Light" charset="0"/>
              </a:rPr>
              <a:t> 200</a:t>
            </a:r>
            <a:r>
              <a:rPr lang="zh-CN" altLang="en-US" sz="14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 charset="0"/>
                <a:sym typeface="Lato Light" charset="0"/>
              </a:rPr>
              <a:t>字以内，据统计每页幻灯片的最好控制在 </a:t>
            </a:r>
            <a:r>
              <a:rPr lang="en-US" altLang="zh-CN" sz="14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 charset="0"/>
                <a:sym typeface="Lato Light" charset="0"/>
              </a:rPr>
              <a:t>5</a:t>
            </a:r>
            <a:r>
              <a:rPr lang="zh-CN" altLang="en-US" sz="14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 charset="0"/>
                <a:sym typeface="Lato Light" charset="0"/>
              </a:rPr>
              <a:t>分钟之内。此处添加详细文本描述。</a:t>
            </a:r>
            <a:endParaRPr lang="en-US" altLang="zh-CN" sz="1400" kern="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Light" charset="0"/>
              <a:sym typeface="Lato Light" charset="0"/>
            </a:endParaRPr>
          </a:p>
        </p:txBody>
      </p:sp>
      <p:sp>
        <p:nvSpPr>
          <p:cNvPr id="45" name="淘宝网Chenying0907出品 7"/>
          <p:cNvSpPr txBox="1"/>
          <p:nvPr/>
        </p:nvSpPr>
        <p:spPr>
          <a:xfrm>
            <a:off x="2305548" y="3213194"/>
            <a:ext cx="347193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点击此处更换文本https</a:t>
            </a:r>
            <a:r>
              <a:rPr lang="zh-CN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://</a:t>
            </a:r>
            <a:r>
              <a:rPr lang="en-US" altLang="zh-CN" sz="14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xnwe.taobao.com</a:t>
            </a:r>
            <a:r>
              <a:rPr lang="zh-CN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点击此处更换文本https</a:t>
            </a:r>
            <a:r>
              <a:rPr lang="zh-CN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://</a:t>
            </a:r>
            <a:r>
              <a:rPr lang="en-US" altLang="zh-CN" sz="14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xnwe.taobao.com</a:t>
            </a:r>
            <a:r>
              <a:rPr lang="zh-CN" alt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6" name="淘宝网Chenying0907出品 45"/>
          <p:cNvGrpSpPr/>
          <p:nvPr/>
        </p:nvGrpSpPr>
        <p:grpSpPr>
          <a:xfrm>
            <a:off x="1296843" y="3105108"/>
            <a:ext cx="495785" cy="493987"/>
            <a:chOff x="6602606" y="810033"/>
            <a:chExt cx="706229" cy="703668"/>
          </a:xfrm>
          <a:solidFill>
            <a:schemeClr val="bg1"/>
          </a:solidFill>
        </p:grpSpPr>
        <p:sp>
          <p:nvSpPr>
            <p:cNvPr id="47" name="淘宝网Chenying0907出品 9"/>
            <p:cNvSpPr>
              <a:spLocks noEditPoints="1"/>
            </p:cNvSpPr>
            <p:nvPr/>
          </p:nvSpPr>
          <p:spPr bwMode="auto">
            <a:xfrm>
              <a:off x="6697696" y="810033"/>
              <a:ext cx="516048" cy="703668"/>
            </a:xfrm>
            <a:custGeom>
              <a:avLst/>
              <a:gdLst>
                <a:gd name="T0" fmla="*/ 222 w 597"/>
                <a:gd name="T1" fmla="*/ 575 h 814"/>
                <a:gd name="T2" fmla="*/ 253 w 597"/>
                <a:gd name="T3" fmla="*/ 598 h 814"/>
                <a:gd name="T4" fmla="*/ 344 w 597"/>
                <a:gd name="T5" fmla="*/ 598 h 814"/>
                <a:gd name="T6" fmla="*/ 375 w 597"/>
                <a:gd name="T7" fmla="*/ 575 h 814"/>
                <a:gd name="T8" fmla="*/ 414 w 597"/>
                <a:gd name="T9" fmla="*/ 509 h 814"/>
                <a:gd name="T10" fmla="*/ 539 w 597"/>
                <a:gd name="T11" fmla="*/ 298 h 814"/>
                <a:gd name="T12" fmla="*/ 298 w 597"/>
                <a:gd name="T13" fmla="*/ 57 h 814"/>
                <a:gd name="T14" fmla="*/ 57 w 597"/>
                <a:gd name="T15" fmla="*/ 298 h 814"/>
                <a:gd name="T16" fmla="*/ 183 w 597"/>
                <a:gd name="T17" fmla="*/ 509 h 814"/>
                <a:gd name="T18" fmla="*/ 222 w 597"/>
                <a:gd name="T19" fmla="*/ 575 h 814"/>
                <a:gd name="T20" fmla="*/ 354 w 597"/>
                <a:gd name="T21" fmla="*/ 782 h 814"/>
                <a:gd name="T22" fmla="*/ 314 w 597"/>
                <a:gd name="T23" fmla="*/ 814 h 814"/>
                <a:gd name="T24" fmla="*/ 282 w 597"/>
                <a:gd name="T25" fmla="*/ 814 h 814"/>
                <a:gd name="T26" fmla="*/ 242 w 597"/>
                <a:gd name="T27" fmla="*/ 782 h 814"/>
                <a:gd name="T28" fmla="*/ 226 w 597"/>
                <a:gd name="T29" fmla="*/ 782 h 814"/>
                <a:gd name="T30" fmla="*/ 165 w 597"/>
                <a:gd name="T31" fmla="*/ 722 h 814"/>
                <a:gd name="T32" fmla="*/ 165 w 597"/>
                <a:gd name="T33" fmla="*/ 576 h 814"/>
                <a:gd name="T34" fmla="*/ 155 w 597"/>
                <a:gd name="T35" fmla="*/ 559 h 814"/>
                <a:gd name="T36" fmla="*/ 0 w 597"/>
                <a:gd name="T37" fmla="*/ 298 h 814"/>
                <a:gd name="T38" fmla="*/ 298 w 597"/>
                <a:gd name="T39" fmla="*/ 0 h 814"/>
                <a:gd name="T40" fmla="*/ 597 w 597"/>
                <a:gd name="T41" fmla="*/ 298 h 814"/>
                <a:gd name="T42" fmla="*/ 441 w 597"/>
                <a:gd name="T43" fmla="*/ 559 h 814"/>
                <a:gd name="T44" fmla="*/ 431 w 597"/>
                <a:gd name="T45" fmla="*/ 576 h 814"/>
                <a:gd name="T46" fmla="*/ 432 w 597"/>
                <a:gd name="T47" fmla="*/ 722 h 814"/>
                <a:gd name="T48" fmla="*/ 371 w 597"/>
                <a:gd name="T49" fmla="*/ 782 h 814"/>
                <a:gd name="T50" fmla="*/ 354 w 597"/>
                <a:gd name="T51" fmla="*/ 782 h 8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597" h="814">
                  <a:moveTo>
                    <a:pt x="222" y="575"/>
                  </a:moveTo>
                  <a:cubicBezTo>
                    <a:pt x="224" y="589"/>
                    <a:pt x="238" y="598"/>
                    <a:pt x="253" y="598"/>
                  </a:cubicBezTo>
                  <a:cubicBezTo>
                    <a:pt x="344" y="598"/>
                    <a:pt x="344" y="598"/>
                    <a:pt x="344" y="598"/>
                  </a:cubicBezTo>
                  <a:cubicBezTo>
                    <a:pt x="358" y="598"/>
                    <a:pt x="373" y="589"/>
                    <a:pt x="375" y="575"/>
                  </a:cubicBezTo>
                  <a:cubicBezTo>
                    <a:pt x="377" y="547"/>
                    <a:pt x="390" y="523"/>
                    <a:pt x="414" y="509"/>
                  </a:cubicBezTo>
                  <a:cubicBezTo>
                    <a:pt x="491" y="467"/>
                    <a:pt x="539" y="386"/>
                    <a:pt x="539" y="298"/>
                  </a:cubicBezTo>
                  <a:cubicBezTo>
                    <a:pt x="539" y="165"/>
                    <a:pt x="431" y="57"/>
                    <a:pt x="298" y="57"/>
                  </a:cubicBezTo>
                  <a:cubicBezTo>
                    <a:pt x="165" y="57"/>
                    <a:pt x="57" y="165"/>
                    <a:pt x="57" y="298"/>
                  </a:cubicBezTo>
                  <a:cubicBezTo>
                    <a:pt x="57" y="386"/>
                    <a:pt x="105" y="467"/>
                    <a:pt x="183" y="509"/>
                  </a:cubicBezTo>
                  <a:cubicBezTo>
                    <a:pt x="207" y="523"/>
                    <a:pt x="219" y="547"/>
                    <a:pt x="222" y="575"/>
                  </a:cubicBezTo>
                  <a:close/>
                  <a:moveTo>
                    <a:pt x="354" y="782"/>
                  </a:moveTo>
                  <a:cubicBezTo>
                    <a:pt x="350" y="800"/>
                    <a:pt x="334" y="814"/>
                    <a:pt x="314" y="814"/>
                  </a:cubicBezTo>
                  <a:cubicBezTo>
                    <a:pt x="282" y="814"/>
                    <a:pt x="282" y="814"/>
                    <a:pt x="282" y="814"/>
                  </a:cubicBezTo>
                  <a:cubicBezTo>
                    <a:pt x="263" y="814"/>
                    <a:pt x="247" y="800"/>
                    <a:pt x="242" y="782"/>
                  </a:cubicBezTo>
                  <a:cubicBezTo>
                    <a:pt x="226" y="782"/>
                    <a:pt x="226" y="782"/>
                    <a:pt x="226" y="782"/>
                  </a:cubicBezTo>
                  <a:cubicBezTo>
                    <a:pt x="193" y="782"/>
                    <a:pt x="165" y="755"/>
                    <a:pt x="165" y="722"/>
                  </a:cubicBezTo>
                  <a:cubicBezTo>
                    <a:pt x="165" y="576"/>
                    <a:pt x="165" y="576"/>
                    <a:pt x="165" y="576"/>
                  </a:cubicBezTo>
                  <a:cubicBezTo>
                    <a:pt x="165" y="569"/>
                    <a:pt x="162" y="563"/>
                    <a:pt x="155" y="559"/>
                  </a:cubicBezTo>
                  <a:cubicBezTo>
                    <a:pt x="60" y="507"/>
                    <a:pt x="0" y="407"/>
                    <a:pt x="0" y="298"/>
                  </a:cubicBezTo>
                  <a:cubicBezTo>
                    <a:pt x="0" y="133"/>
                    <a:pt x="134" y="0"/>
                    <a:pt x="298" y="0"/>
                  </a:cubicBezTo>
                  <a:cubicBezTo>
                    <a:pt x="463" y="0"/>
                    <a:pt x="597" y="133"/>
                    <a:pt x="597" y="298"/>
                  </a:cubicBezTo>
                  <a:cubicBezTo>
                    <a:pt x="597" y="407"/>
                    <a:pt x="537" y="507"/>
                    <a:pt x="441" y="559"/>
                  </a:cubicBezTo>
                  <a:cubicBezTo>
                    <a:pt x="435" y="563"/>
                    <a:pt x="431" y="569"/>
                    <a:pt x="431" y="576"/>
                  </a:cubicBezTo>
                  <a:cubicBezTo>
                    <a:pt x="432" y="722"/>
                    <a:pt x="432" y="722"/>
                    <a:pt x="432" y="722"/>
                  </a:cubicBezTo>
                  <a:cubicBezTo>
                    <a:pt x="432" y="755"/>
                    <a:pt x="404" y="782"/>
                    <a:pt x="371" y="782"/>
                  </a:cubicBezTo>
                  <a:cubicBezTo>
                    <a:pt x="354" y="782"/>
                    <a:pt x="354" y="782"/>
                    <a:pt x="354" y="78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淘宝网Chenying0907出品 10"/>
            <p:cNvSpPr>
              <a:spLocks noEditPoints="1"/>
            </p:cNvSpPr>
            <p:nvPr/>
          </p:nvSpPr>
          <p:spPr bwMode="auto">
            <a:xfrm>
              <a:off x="6602606" y="878425"/>
              <a:ext cx="706229" cy="373412"/>
            </a:xfrm>
            <a:custGeom>
              <a:avLst/>
              <a:gdLst>
                <a:gd name="T0" fmla="*/ 699 w 817"/>
                <a:gd name="T1" fmla="*/ 406 h 432"/>
                <a:gd name="T2" fmla="*/ 692 w 817"/>
                <a:gd name="T3" fmla="*/ 380 h 432"/>
                <a:gd name="T4" fmla="*/ 718 w 817"/>
                <a:gd name="T5" fmla="*/ 373 h 432"/>
                <a:gd name="T6" fmla="*/ 755 w 817"/>
                <a:gd name="T7" fmla="*/ 394 h 432"/>
                <a:gd name="T8" fmla="*/ 762 w 817"/>
                <a:gd name="T9" fmla="*/ 420 h 432"/>
                <a:gd name="T10" fmla="*/ 736 w 817"/>
                <a:gd name="T11" fmla="*/ 427 h 432"/>
                <a:gd name="T12" fmla="*/ 699 w 817"/>
                <a:gd name="T13" fmla="*/ 406 h 432"/>
                <a:gd name="T14" fmla="*/ 718 w 817"/>
                <a:gd name="T15" fmla="*/ 59 h 432"/>
                <a:gd name="T16" fmla="*/ 692 w 817"/>
                <a:gd name="T17" fmla="*/ 52 h 432"/>
                <a:gd name="T18" fmla="*/ 699 w 817"/>
                <a:gd name="T19" fmla="*/ 26 h 432"/>
                <a:gd name="T20" fmla="*/ 736 w 817"/>
                <a:gd name="T21" fmla="*/ 5 h 432"/>
                <a:gd name="T22" fmla="*/ 762 w 817"/>
                <a:gd name="T23" fmla="*/ 12 h 432"/>
                <a:gd name="T24" fmla="*/ 755 w 817"/>
                <a:gd name="T25" fmla="*/ 38 h 432"/>
                <a:gd name="T26" fmla="*/ 718 w 817"/>
                <a:gd name="T27" fmla="*/ 59 h 432"/>
                <a:gd name="T28" fmla="*/ 755 w 817"/>
                <a:gd name="T29" fmla="*/ 235 h 432"/>
                <a:gd name="T30" fmla="*/ 736 w 817"/>
                <a:gd name="T31" fmla="*/ 216 h 432"/>
                <a:gd name="T32" fmla="*/ 755 w 817"/>
                <a:gd name="T33" fmla="*/ 197 h 432"/>
                <a:gd name="T34" fmla="*/ 798 w 817"/>
                <a:gd name="T35" fmla="*/ 197 h 432"/>
                <a:gd name="T36" fmla="*/ 817 w 817"/>
                <a:gd name="T37" fmla="*/ 216 h 432"/>
                <a:gd name="T38" fmla="*/ 798 w 817"/>
                <a:gd name="T39" fmla="*/ 235 h 432"/>
                <a:gd name="T40" fmla="*/ 755 w 817"/>
                <a:gd name="T41" fmla="*/ 235 h 432"/>
                <a:gd name="T42" fmla="*/ 118 w 817"/>
                <a:gd name="T43" fmla="*/ 26 h 432"/>
                <a:gd name="T44" fmla="*/ 124 w 817"/>
                <a:gd name="T45" fmla="*/ 52 h 432"/>
                <a:gd name="T46" fmla="*/ 98 w 817"/>
                <a:gd name="T47" fmla="*/ 59 h 432"/>
                <a:gd name="T48" fmla="*/ 62 w 817"/>
                <a:gd name="T49" fmla="*/ 38 h 432"/>
                <a:gd name="T50" fmla="*/ 55 w 817"/>
                <a:gd name="T51" fmla="*/ 12 h 432"/>
                <a:gd name="T52" fmla="*/ 81 w 817"/>
                <a:gd name="T53" fmla="*/ 5 h 432"/>
                <a:gd name="T54" fmla="*/ 118 w 817"/>
                <a:gd name="T55" fmla="*/ 26 h 432"/>
                <a:gd name="T56" fmla="*/ 98 w 817"/>
                <a:gd name="T57" fmla="*/ 373 h 432"/>
                <a:gd name="T58" fmla="*/ 124 w 817"/>
                <a:gd name="T59" fmla="*/ 380 h 432"/>
                <a:gd name="T60" fmla="*/ 118 w 817"/>
                <a:gd name="T61" fmla="*/ 406 h 432"/>
                <a:gd name="T62" fmla="*/ 81 w 817"/>
                <a:gd name="T63" fmla="*/ 427 h 432"/>
                <a:gd name="T64" fmla="*/ 55 w 817"/>
                <a:gd name="T65" fmla="*/ 420 h 432"/>
                <a:gd name="T66" fmla="*/ 62 w 817"/>
                <a:gd name="T67" fmla="*/ 394 h 432"/>
                <a:gd name="T68" fmla="*/ 98 w 817"/>
                <a:gd name="T69" fmla="*/ 373 h 432"/>
                <a:gd name="T70" fmla="*/ 62 w 817"/>
                <a:gd name="T71" fmla="*/ 197 h 432"/>
                <a:gd name="T72" fmla="*/ 81 w 817"/>
                <a:gd name="T73" fmla="*/ 216 h 432"/>
                <a:gd name="T74" fmla="*/ 62 w 817"/>
                <a:gd name="T75" fmla="*/ 235 h 432"/>
                <a:gd name="T76" fmla="*/ 19 w 817"/>
                <a:gd name="T77" fmla="*/ 235 h 432"/>
                <a:gd name="T78" fmla="*/ 0 w 817"/>
                <a:gd name="T79" fmla="*/ 216 h 432"/>
                <a:gd name="T80" fmla="*/ 19 w 817"/>
                <a:gd name="T81" fmla="*/ 197 h 432"/>
                <a:gd name="T82" fmla="*/ 62 w 817"/>
                <a:gd name="T83" fmla="*/ 197 h 4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17" h="432">
                  <a:moveTo>
                    <a:pt x="699" y="406"/>
                  </a:moveTo>
                  <a:cubicBezTo>
                    <a:pt x="690" y="401"/>
                    <a:pt x="687" y="389"/>
                    <a:pt x="692" y="380"/>
                  </a:cubicBezTo>
                  <a:cubicBezTo>
                    <a:pt x="698" y="371"/>
                    <a:pt x="709" y="368"/>
                    <a:pt x="718" y="373"/>
                  </a:cubicBezTo>
                  <a:cubicBezTo>
                    <a:pt x="755" y="394"/>
                    <a:pt x="755" y="394"/>
                    <a:pt x="755" y="394"/>
                  </a:cubicBezTo>
                  <a:cubicBezTo>
                    <a:pt x="764" y="399"/>
                    <a:pt x="767" y="411"/>
                    <a:pt x="762" y="420"/>
                  </a:cubicBezTo>
                  <a:cubicBezTo>
                    <a:pt x="757" y="429"/>
                    <a:pt x="745" y="432"/>
                    <a:pt x="736" y="427"/>
                  </a:cubicBezTo>
                  <a:cubicBezTo>
                    <a:pt x="699" y="406"/>
                    <a:pt x="699" y="406"/>
                    <a:pt x="699" y="406"/>
                  </a:cubicBezTo>
                  <a:close/>
                  <a:moveTo>
                    <a:pt x="718" y="59"/>
                  </a:moveTo>
                  <a:cubicBezTo>
                    <a:pt x="709" y="64"/>
                    <a:pt x="698" y="61"/>
                    <a:pt x="692" y="52"/>
                  </a:cubicBezTo>
                  <a:cubicBezTo>
                    <a:pt x="687" y="43"/>
                    <a:pt x="690" y="31"/>
                    <a:pt x="699" y="26"/>
                  </a:cubicBezTo>
                  <a:cubicBezTo>
                    <a:pt x="736" y="5"/>
                    <a:pt x="736" y="5"/>
                    <a:pt x="736" y="5"/>
                  </a:cubicBezTo>
                  <a:cubicBezTo>
                    <a:pt x="745" y="0"/>
                    <a:pt x="757" y="3"/>
                    <a:pt x="762" y="12"/>
                  </a:cubicBezTo>
                  <a:cubicBezTo>
                    <a:pt x="767" y="21"/>
                    <a:pt x="764" y="32"/>
                    <a:pt x="755" y="38"/>
                  </a:cubicBezTo>
                  <a:cubicBezTo>
                    <a:pt x="718" y="59"/>
                    <a:pt x="718" y="59"/>
                    <a:pt x="718" y="59"/>
                  </a:cubicBezTo>
                  <a:close/>
                  <a:moveTo>
                    <a:pt x="755" y="235"/>
                  </a:moveTo>
                  <a:cubicBezTo>
                    <a:pt x="745" y="235"/>
                    <a:pt x="736" y="226"/>
                    <a:pt x="736" y="216"/>
                  </a:cubicBezTo>
                  <a:cubicBezTo>
                    <a:pt x="736" y="205"/>
                    <a:pt x="745" y="197"/>
                    <a:pt x="755" y="197"/>
                  </a:cubicBezTo>
                  <a:cubicBezTo>
                    <a:pt x="798" y="197"/>
                    <a:pt x="798" y="197"/>
                    <a:pt x="798" y="197"/>
                  </a:cubicBezTo>
                  <a:cubicBezTo>
                    <a:pt x="808" y="197"/>
                    <a:pt x="817" y="205"/>
                    <a:pt x="817" y="216"/>
                  </a:cubicBezTo>
                  <a:cubicBezTo>
                    <a:pt x="817" y="226"/>
                    <a:pt x="808" y="235"/>
                    <a:pt x="798" y="235"/>
                  </a:cubicBezTo>
                  <a:cubicBezTo>
                    <a:pt x="755" y="235"/>
                    <a:pt x="755" y="235"/>
                    <a:pt x="755" y="235"/>
                  </a:cubicBezTo>
                  <a:close/>
                  <a:moveTo>
                    <a:pt x="118" y="26"/>
                  </a:moveTo>
                  <a:cubicBezTo>
                    <a:pt x="127" y="31"/>
                    <a:pt x="130" y="43"/>
                    <a:pt x="124" y="52"/>
                  </a:cubicBezTo>
                  <a:cubicBezTo>
                    <a:pt x="119" y="61"/>
                    <a:pt x="108" y="64"/>
                    <a:pt x="98" y="59"/>
                  </a:cubicBezTo>
                  <a:cubicBezTo>
                    <a:pt x="62" y="38"/>
                    <a:pt x="62" y="38"/>
                    <a:pt x="62" y="38"/>
                  </a:cubicBezTo>
                  <a:cubicBezTo>
                    <a:pt x="53" y="32"/>
                    <a:pt x="49" y="21"/>
                    <a:pt x="55" y="12"/>
                  </a:cubicBezTo>
                  <a:cubicBezTo>
                    <a:pt x="60" y="3"/>
                    <a:pt x="72" y="0"/>
                    <a:pt x="81" y="5"/>
                  </a:cubicBezTo>
                  <a:cubicBezTo>
                    <a:pt x="118" y="26"/>
                    <a:pt x="118" y="26"/>
                    <a:pt x="118" y="26"/>
                  </a:cubicBezTo>
                  <a:close/>
                  <a:moveTo>
                    <a:pt x="98" y="373"/>
                  </a:moveTo>
                  <a:cubicBezTo>
                    <a:pt x="108" y="368"/>
                    <a:pt x="119" y="371"/>
                    <a:pt x="124" y="380"/>
                  </a:cubicBezTo>
                  <a:cubicBezTo>
                    <a:pt x="130" y="389"/>
                    <a:pt x="127" y="401"/>
                    <a:pt x="118" y="406"/>
                  </a:cubicBezTo>
                  <a:cubicBezTo>
                    <a:pt x="81" y="427"/>
                    <a:pt x="81" y="427"/>
                    <a:pt x="81" y="427"/>
                  </a:cubicBezTo>
                  <a:cubicBezTo>
                    <a:pt x="72" y="432"/>
                    <a:pt x="60" y="429"/>
                    <a:pt x="55" y="420"/>
                  </a:cubicBezTo>
                  <a:cubicBezTo>
                    <a:pt x="49" y="411"/>
                    <a:pt x="53" y="399"/>
                    <a:pt x="62" y="394"/>
                  </a:cubicBezTo>
                  <a:cubicBezTo>
                    <a:pt x="98" y="373"/>
                    <a:pt x="98" y="373"/>
                    <a:pt x="98" y="373"/>
                  </a:cubicBezTo>
                  <a:close/>
                  <a:moveTo>
                    <a:pt x="62" y="197"/>
                  </a:moveTo>
                  <a:cubicBezTo>
                    <a:pt x="72" y="197"/>
                    <a:pt x="81" y="205"/>
                    <a:pt x="81" y="216"/>
                  </a:cubicBezTo>
                  <a:cubicBezTo>
                    <a:pt x="81" y="226"/>
                    <a:pt x="72" y="235"/>
                    <a:pt x="62" y="235"/>
                  </a:cubicBezTo>
                  <a:cubicBezTo>
                    <a:pt x="19" y="235"/>
                    <a:pt x="19" y="235"/>
                    <a:pt x="19" y="235"/>
                  </a:cubicBezTo>
                  <a:cubicBezTo>
                    <a:pt x="9" y="235"/>
                    <a:pt x="0" y="226"/>
                    <a:pt x="0" y="216"/>
                  </a:cubicBezTo>
                  <a:cubicBezTo>
                    <a:pt x="0" y="205"/>
                    <a:pt x="9" y="197"/>
                    <a:pt x="19" y="197"/>
                  </a:cubicBezTo>
                  <a:cubicBezTo>
                    <a:pt x="62" y="197"/>
                    <a:pt x="62" y="197"/>
                    <a:pt x="62" y="19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淘宝网Chenying0907出品 11"/>
            <p:cNvSpPr/>
            <p:nvPr/>
          </p:nvSpPr>
          <p:spPr bwMode="auto">
            <a:xfrm>
              <a:off x="6829360" y="958521"/>
              <a:ext cx="253087" cy="253452"/>
            </a:xfrm>
            <a:custGeom>
              <a:avLst/>
              <a:gdLst>
                <a:gd name="T0" fmla="*/ 3 w 293"/>
                <a:gd name="T1" fmla="*/ 38 h 293"/>
                <a:gd name="T2" fmla="*/ 16 w 293"/>
                <a:gd name="T3" fmla="*/ 15 h 293"/>
                <a:gd name="T4" fmla="*/ 39 w 293"/>
                <a:gd name="T5" fmla="*/ 28 h 293"/>
                <a:gd name="T6" fmla="*/ 50 w 293"/>
                <a:gd name="T7" fmla="*/ 65 h 293"/>
                <a:gd name="T8" fmla="*/ 91 w 293"/>
                <a:gd name="T9" fmla="*/ 53 h 293"/>
                <a:gd name="T10" fmla="*/ 91 w 293"/>
                <a:gd name="T11" fmla="*/ 53 h 293"/>
                <a:gd name="T12" fmla="*/ 127 w 293"/>
                <a:gd name="T13" fmla="*/ 48 h 293"/>
                <a:gd name="T14" fmla="*/ 127 w 293"/>
                <a:gd name="T15" fmla="*/ 19 h 293"/>
                <a:gd name="T16" fmla="*/ 146 w 293"/>
                <a:gd name="T17" fmla="*/ 0 h 293"/>
                <a:gd name="T18" fmla="*/ 165 w 293"/>
                <a:gd name="T19" fmla="*/ 19 h 293"/>
                <a:gd name="T20" fmla="*/ 165 w 293"/>
                <a:gd name="T21" fmla="*/ 48 h 293"/>
                <a:gd name="T22" fmla="*/ 202 w 293"/>
                <a:gd name="T23" fmla="*/ 53 h 293"/>
                <a:gd name="T24" fmla="*/ 202 w 293"/>
                <a:gd name="T25" fmla="*/ 53 h 293"/>
                <a:gd name="T26" fmla="*/ 202 w 293"/>
                <a:gd name="T27" fmla="*/ 53 h 293"/>
                <a:gd name="T28" fmla="*/ 242 w 293"/>
                <a:gd name="T29" fmla="*/ 65 h 293"/>
                <a:gd name="T30" fmla="*/ 253 w 293"/>
                <a:gd name="T31" fmla="*/ 28 h 293"/>
                <a:gd name="T32" fmla="*/ 277 w 293"/>
                <a:gd name="T33" fmla="*/ 15 h 293"/>
                <a:gd name="T34" fmla="*/ 290 w 293"/>
                <a:gd name="T35" fmla="*/ 38 h 293"/>
                <a:gd name="T36" fmla="*/ 220 w 293"/>
                <a:gd name="T37" fmla="*/ 278 h 293"/>
                <a:gd name="T38" fmla="*/ 196 w 293"/>
                <a:gd name="T39" fmla="*/ 290 h 293"/>
                <a:gd name="T40" fmla="*/ 183 w 293"/>
                <a:gd name="T41" fmla="*/ 267 h 293"/>
                <a:gd name="T42" fmla="*/ 232 w 293"/>
                <a:gd name="T43" fmla="*/ 102 h 293"/>
                <a:gd name="T44" fmla="*/ 194 w 293"/>
                <a:gd name="T45" fmla="*/ 90 h 293"/>
                <a:gd name="T46" fmla="*/ 194 w 293"/>
                <a:gd name="T47" fmla="*/ 90 h 293"/>
                <a:gd name="T48" fmla="*/ 165 w 293"/>
                <a:gd name="T49" fmla="*/ 86 h 293"/>
                <a:gd name="T50" fmla="*/ 165 w 293"/>
                <a:gd name="T51" fmla="*/ 132 h 293"/>
                <a:gd name="T52" fmla="*/ 146 w 293"/>
                <a:gd name="T53" fmla="*/ 151 h 293"/>
                <a:gd name="T54" fmla="*/ 127 w 293"/>
                <a:gd name="T55" fmla="*/ 132 h 293"/>
                <a:gd name="T56" fmla="*/ 127 w 293"/>
                <a:gd name="T57" fmla="*/ 86 h 293"/>
                <a:gd name="T58" fmla="*/ 99 w 293"/>
                <a:gd name="T59" fmla="*/ 90 h 293"/>
                <a:gd name="T60" fmla="*/ 99 w 293"/>
                <a:gd name="T61" fmla="*/ 90 h 293"/>
                <a:gd name="T62" fmla="*/ 61 w 293"/>
                <a:gd name="T63" fmla="*/ 102 h 293"/>
                <a:gd name="T64" fmla="*/ 109 w 293"/>
                <a:gd name="T65" fmla="*/ 267 h 293"/>
                <a:gd name="T66" fmla="*/ 96 w 293"/>
                <a:gd name="T67" fmla="*/ 290 h 293"/>
                <a:gd name="T68" fmla="*/ 73 w 293"/>
                <a:gd name="T69" fmla="*/ 278 h 293"/>
                <a:gd name="T70" fmla="*/ 3 w 293"/>
                <a:gd name="T71" fmla="*/ 38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93" h="293">
                  <a:moveTo>
                    <a:pt x="3" y="38"/>
                  </a:moveTo>
                  <a:cubicBezTo>
                    <a:pt x="0" y="28"/>
                    <a:pt x="6" y="18"/>
                    <a:pt x="16" y="15"/>
                  </a:cubicBezTo>
                  <a:cubicBezTo>
                    <a:pt x="26" y="12"/>
                    <a:pt x="37" y="18"/>
                    <a:pt x="39" y="28"/>
                  </a:cubicBezTo>
                  <a:cubicBezTo>
                    <a:pt x="50" y="65"/>
                    <a:pt x="50" y="65"/>
                    <a:pt x="50" y="65"/>
                  </a:cubicBezTo>
                  <a:cubicBezTo>
                    <a:pt x="63" y="60"/>
                    <a:pt x="77" y="56"/>
                    <a:pt x="91" y="53"/>
                  </a:cubicBezTo>
                  <a:cubicBezTo>
                    <a:pt x="91" y="53"/>
                    <a:pt x="91" y="53"/>
                    <a:pt x="91" y="53"/>
                  </a:cubicBezTo>
                  <a:cubicBezTo>
                    <a:pt x="103" y="50"/>
                    <a:pt x="115" y="49"/>
                    <a:pt x="127" y="48"/>
                  </a:cubicBezTo>
                  <a:cubicBezTo>
                    <a:pt x="127" y="19"/>
                    <a:pt x="127" y="19"/>
                    <a:pt x="127" y="19"/>
                  </a:cubicBezTo>
                  <a:cubicBezTo>
                    <a:pt x="127" y="8"/>
                    <a:pt x="136" y="0"/>
                    <a:pt x="146" y="0"/>
                  </a:cubicBezTo>
                  <a:cubicBezTo>
                    <a:pt x="157" y="0"/>
                    <a:pt x="165" y="8"/>
                    <a:pt x="165" y="19"/>
                  </a:cubicBezTo>
                  <a:cubicBezTo>
                    <a:pt x="165" y="48"/>
                    <a:pt x="165" y="48"/>
                    <a:pt x="165" y="48"/>
                  </a:cubicBezTo>
                  <a:cubicBezTo>
                    <a:pt x="178" y="49"/>
                    <a:pt x="190" y="50"/>
                    <a:pt x="202" y="53"/>
                  </a:cubicBezTo>
                  <a:cubicBezTo>
                    <a:pt x="202" y="53"/>
                    <a:pt x="202" y="53"/>
                    <a:pt x="202" y="53"/>
                  </a:cubicBezTo>
                  <a:cubicBezTo>
                    <a:pt x="202" y="53"/>
                    <a:pt x="202" y="53"/>
                    <a:pt x="202" y="53"/>
                  </a:cubicBezTo>
                  <a:cubicBezTo>
                    <a:pt x="216" y="56"/>
                    <a:pt x="229" y="60"/>
                    <a:pt x="242" y="65"/>
                  </a:cubicBezTo>
                  <a:cubicBezTo>
                    <a:pt x="253" y="28"/>
                    <a:pt x="253" y="28"/>
                    <a:pt x="253" y="28"/>
                  </a:cubicBezTo>
                  <a:cubicBezTo>
                    <a:pt x="256" y="18"/>
                    <a:pt x="267" y="12"/>
                    <a:pt x="277" y="15"/>
                  </a:cubicBezTo>
                  <a:cubicBezTo>
                    <a:pt x="287" y="18"/>
                    <a:pt x="293" y="28"/>
                    <a:pt x="290" y="38"/>
                  </a:cubicBezTo>
                  <a:cubicBezTo>
                    <a:pt x="220" y="278"/>
                    <a:pt x="220" y="278"/>
                    <a:pt x="220" y="278"/>
                  </a:cubicBezTo>
                  <a:cubicBezTo>
                    <a:pt x="217" y="288"/>
                    <a:pt x="206" y="293"/>
                    <a:pt x="196" y="290"/>
                  </a:cubicBezTo>
                  <a:cubicBezTo>
                    <a:pt x="186" y="288"/>
                    <a:pt x="180" y="277"/>
                    <a:pt x="183" y="267"/>
                  </a:cubicBezTo>
                  <a:cubicBezTo>
                    <a:pt x="232" y="102"/>
                    <a:pt x="232" y="102"/>
                    <a:pt x="232" y="102"/>
                  </a:cubicBezTo>
                  <a:cubicBezTo>
                    <a:pt x="220" y="97"/>
                    <a:pt x="207" y="93"/>
                    <a:pt x="194" y="90"/>
                  </a:cubicBezTo>
                  <a:cubicBezTo>
                    <a:pt x="194" y="90"/>
                    <a:pt x="194" y="90"/>
                    <a:pt x="194" y="90"/>
                  </a:cubicBezTo>
                  <a:cubicBezTo>
                    <a:pt x="185" y="88"/>
                    <a:pt x="175" y="87"/>
                    <a:pt x="165" y="86"/>
                  </a:cubicBezTo>
                  <a:cubicBezTo>
                    <a:pt x="165" y="132"/>
                    <a:pt x="165" y="132"/>
                    <a:pt x="165" y="132"/>
                  </a:cubicBezTo>
                  <a:cubicBezTo>
                    <a:pt x="165" y="143"/>
                    <a:pt x="157" y="151"/>
                    <a:pt x="146" y="151"/>
                  </a:cubicBezTo>
                  <a:cubicBezTo>
                    <a:pt x="136" y="151"/>
                    <a:pt x="127" y="143"/>
                    <a:pt x="127" y="132"/>
                  </a:cubicBezTo>
                  <a:cubicBezTo>
                    <a:pt x="127" y="86"/>
                    <a:pt x="127" y="86"/>
                    <a:pt x="127" y="86"/>
                  </a:cubicBezTo>
                  <a:cubicBezTo>
                    <a:pt x="118" y="87"/>
                    <a:pt x="108" y="88"/>
                    <a:pt x="99" y="90"/>
                  </a:cubicBezTo>
                  <a:cubicBezTo>
                    <a:pt x="99" y="90"/>
                    <a:pt x="99" y="90"/>
                    <a:pt x="99" y="90"/>
                  </a:cubicBezTo>
                  <a:cubicBezTo>
                    <a:pt x="85" y="93"/>
                    <a:pt x="73" y="97"/>
                    <a:pt x="61" y="102"/>
                  </a:cubicBezTo>
                  <a:cubicBezTo>
                    <a:pt x="109" y="267"/>
                    <a:pt x="109" y="267"/>
                    <a:pt x="109" y="267"/>
                  </a:cubicBezTo>
                  <a:cubicBezTo>
                    <a:pt x="112" y="277"/>
                    <a:pt x="106" y="288"/>
                    <a:pt x="96" y="290"/>
                  </a:cubicBezTo>
                  <a:cubicBezTo>
                    <a:pt x="86" y="293"/>
                    <a:pt x="76" y="288"/>
                    <a:pt x="73" y="278"/>
                  </a:cubicBezTo>
                  <a:cubicBezTo>
                    <a:pt x="3" y="38"/>
                    <a:pt x="3" y="38"/>
                    <a:pt x="3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50" name="淘宝网Chenying0907出品 49"/>
          <p:cNvGrpSpPr/>
          <p:nvPr/>
        </p:nvGrpSpPr>
        <p:grpSpPr>
          <a:xfrm>
            <a:off x="1333454" y="4623692"/>
            <a:ext cx="486093" cy="489380"/>
            <a:chOff x="8026400" y="804913"/>
            <a:chExt cx="702937" cy="707692"/>
          </a:xfrm>
          <a:solidFill>
            <a:schemeClr val="bg1"/>
          </a:solidFill>
        </p:grpSpPr>
        <p:sp>
          <p:nvSpPr>
            <p:cNvPr id="51" name="淘宝网Chenying0907出品 12"/>
            <p:cNvSpPr/>
            <p:nvPr/>
          </p:nvSpPr>
          <p:spPr bwMode="auto">
            <a:xfrm>
              <a:off x="8268515" y="1320961"/>
              <a:ext cx="460822" cy="191644"/>
            </a:xfrm>
            <a:custGeom>
              <a:avLst/>
              <a:gdLst>
                <a:gd name="T0" fmla="*/ 25 w 533"/>
                <a:gd name="T1" fmla="*/ 165 h 222"/>
                <a:gd name="T2" fmla="*/ 158 w 533"/>
                <a:gd name="T3" fmla="*/ 165 h 222"/>
                <a:gd name="T4" fmla="*/ 158 w 533"/>
                <a:gd name="T5" fmla="*/ 108 h 222"/>
                <a:gd name="T6" fmla="*/ 184 w 533"/>
                <a:gd name="T7" fmla="*/ 83 h 222"/>
                <a:gd name="T8" fmla="*/ 317 w 533"/>
                <a:gd name="T9" fmla="*/ 83 h 222"/>
                <a:gd name="T10" fmla="*/ 317 w 533"/>
                <a:gd name="T11" fmla="*/ 25 h 222"/>
                <a:gd name="T12" fmla="*/ 343 w 533"/>
                <a:gd name="T13" fmla="*/ 0 h 222"/>
                <a:gd name="T14" fmla="*/ 533 w 533"/>
                <a:gd name="T15" fmla="*/ 0 h 222"/>
                <a:gd name="T16" fmla="*/ 533 w 533"/>
                <a:gd name="T17" fmla="*/ 32 h 222"/>
                <a:gd name="T18" fmla="*/ 508 w 533"/>
                <a:gd name="T19" fmla="*/ 57 h 222"/>
                <a:gd name="T20" fmla="*/ 375 w 533"/>
                <a:gd name="T21" fmla="*/ 57 h 222"/>
                <a:gd name="T22" fmla="*/ 375 w 533"/>
                <a:gd name="T23" fmla="*/ 114 h 222"/>
                <a:gd name="T24" fmla="*/ 349 w 533"/>
                <a:gd name="T25" fmla="*/ 140 h 222"/>
                <a:gd name="T26" fmla="*/ 216 w 533"/>
                <a:gd name="T27" fmla="*/ 140 h 222"/>
                <a:gd name="T28" fmla="*/ 216 w 533"/>
                <a:gd name="T29" fmla="*/ 197 h 222"/>
                <a:gd name="T30" fmla="*/ 190 w 533"/>
                <a:gd name="T31" fmla="*/ 222 h 222"/>
                <a:gd name="T32" fmla="*/ 0 w 533"/>
                <a:gd name="T33" fmla="*/ 222 h 222"/>
                <a:gd name="T34" fmla="*/ 0 w 533"/>
                <a:gd name="T35" fmla="*/ 191 h 222"/>
                <a:gd name="T36" fmla="*/ 25 w 533"/>
                <a:gd name="T37" fmla="*/ 165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33" h="222">
                  <a:moveTo>
                    <a:pt x="25" y="165"/>
                  </a:moveTo>
                  <a:cubicBezTo>
                    <a:pt x="158" y="165"/>
                    <a:pt x="158" y="165"/>
                    <a:pt x="158" y="165"/>
                  </a:cubicBezTo>
                  <a:cubicBezTo>
                    <a:pt x="158" y="108"/>
                    <a:pt x="158" y="108"/>
                    <a:pt x="158" y="108"/>
                  </a:cubicBezTo>
                  <a:cubicBezTo>
                    <a:pt x="158" y="94"/>
                    <a:pt x="170" y="83"/>
                    <a:pt x="184" y="83"/>
                  </a:cubicBezTo>
                  <a:cubicBezTo>
                    <a:pt x="317" y="83"/>
                    <a:pt x="317" y="83"/>
                    <a:pt x="317" y="83"/>
                  </a:cubicBezTo>
                  <a:cubicBezTo>
                    <a:pt x="317" y="25"/>
                    <a:pt x="317" y="25"/>
                    <a:pt x="317" y="25"/>
                  </a:cubicBezTo>
                  <a:cubicBezTo>
                    <a:pt x="317" y="11"/>
                    <a:pt x="329" y="0"/>
                    <a:pt x="343" y="0"/>
                  </a:cubicBezTo>
                  <a:cubicBezTo>
                    <a:pt x="533" y="0"/>
                    <a:pt x="533" y="0"/>
                    <a:pt x="533" y="0"/>
                  </a:cubicBezTo>
                  <a:cubicBezTo>
                    <a:pt x="533" y="32"/>
                    <a:pt x="533" y="32"/>
                    <a:pt x="533" y="32"/>
                  </a:cubicBezTo>
                  <a:cubicBezTo>
                    <a:pt x="533" y="46"/>
                    <a:pt x="522" y="57"/>
                    <a:pt x="508" y="57"/>
                  </a:cubicBezTo>
                  <a:cubicBezTo>
                    <a:pt x="375" y="57"/>
                    <a:pt x="375" y="57"/>
                    <a:pt x="375" y="57"/>
                  </a:cubicBezTo>
                  <a:cubicBezTo>
                    <a:pt x="375" y="114"/>
                    <a:pt x="375" y="114"/>
                    <a:pt x="375" y="114"/>
                  </a:cubicBezTo>
                  <a:cubicBezTo>
                    <a:pt x="375" y="128"/>
                    <a:pt x="363" y="140"/>
                    <a:pt x="349" y="140"/>
                  </a:cubicBezTo>
                  <a:cubicBezTo>
                    <a:pt x="216" y="140"/>
                    <a:pt x="216" y="140"/>
                    <a:pt x="216" y="140"/>
                  </a:cubicBezTo>
                  <a:cubicBezTo>
                    <a:pt x="216" y="197"/>
                    <a:pt x="216" y="197"/>
                    <a:pt x="216" y="197"/>
                  </a:cubicBezTo>
                  <a:cubicBezTo>
                    <a:pt x="216" y="211"/>
                    <a:pt x="204" y="222"/>
                    <a:pt x="190" y="222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0" y="191"/>
                    <a:pt x="0" y="191"/>
                    <a:pt x="0" y="191"/>
                  </a:cubicBezTo>
                  <a:cubicBezTo>
                    <a:pt x="0" y="177"/>
                    <a:pt x="11" y="165"/>
                    <a:pt x="25" y="16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淘宝网Chenying0907出品 13"/>
            <p:cNvSpPr>
              <a:spLocks noEditPoints="1"/>
            </p:cNvSpPr>
            <p:nvPr/>
          </p:nvSpPr>
          <p:spPr bwMode="auto">
            <a:xfrm>
              <a:off x="8026400" y="804913"/>
              <a:ext cx="529214" cy="655758"/>
            </a:xfrm>
            <a:custGeom>
              <a:avLst/>
              <a:gdLst>
                <a:gd name="T0" fmla="*/ 28 w 612"/>
                <a:gd name="T1" fmla="*/ 504 h 759"/>
                <a:gd name="T2" fmla="*/ 148 w 612"/>
                <a:gd name="T3" fmla="*/ 514 h 759"/>
                <a:gd name="T4" fmla="*/ 179 w 612"/>
                <a:gd name="T5" fmla="*/ 488 h 759"/>
                <a:gd name="T6" fmla="*/ 184 w 612"/>
                <a:gd name="T7" fmla="*/ 423 h 759"/>
                <a:gd name="T8" fmla="*/ 158 w 612"/>
                <a:gd name="T9" fmla="*/ 392 h 759"/>
                <a:gd name="T10" fmla="*/ 38 w 612"/>
                <a:gd name="T11" fmla="*/ 381 h 759"/>
                <a:gd name="T12" fmla="*/ 7 w 612"/>
                <a:gd name="T13" fmla="*/ 407 h 759"/>
                <a:gd name="T14" fmla="*/ 2 w 612"/>
                <a:gd name="T15" fmla="*/ 473 h 759"/>
                <a:gd name="T16" fmla="*/ 28 w 612"/>
                <a:gd name="T17" fmla="*/ 504 h 759"/>
                <a:gd name="T18" fmla="*/ 157 w 612"/>
                <a:gd name="T19" fmla="*/ 669 h 759"/>
                <a:gd name="T20" fmla="*/ 254 w 612"/>
                <a:gd name="T21" fmla="*/ 487 h 759"/>
                <a:gd name="T22" fmla="*/ 334 w 612"/>
                <a:gd name="T23" fmla="*/ 512 h 759"/>
                <a:gd name="T24" fmla="*/ 342 w 612"/>
                <a:gd name="T25" fmla="*/ 515 h 759"/>
                <a:gd name="T26" fmla="*/ 216 w 612"/>
                <a:gd name="T27" fmla="*/ 722 h 759"/>
                <a:gd name="T28" fmla="*/ 157 w 612"/>
                <a:gd name="T29" fmla="*/ 669 h 759"/>
                <a:gd name="T30" fmla="*/ 379 w 612"/>
                <a:gd name="T31" fmla="*/ 7 h 759"/>
                <a:gd name="T32" fmla="*/ 426 w 612"/>
                <a:gd name="T33" fmla="*/ 84 h 759"/>
                <a:gd name="T34" fmla="*/ 349 w 612"/>
                <a:gd name="T35" fmla="*/ 150 h 759"/>
                <a:gd name="T36" fmla="*/ 304 w 612"/>
                <a:gd name="T37" fmla="*/ 59 h 759"/>
                <a:gd name="T38" fmla="*/ 379 w 612"/>
                <a:gd name="T39" fmla="*/ 7 h 759"/>
                <a:gd name="T40" fmla="*/ 371 w 612"/>
                <a:gd name="T41" fmla="*/ 183 h 759"/>
                <a:gd name="T42" fmla="*/ 403 w 612"/>
                <a:gd name="T43" fmla="*/ 199 h 759"/>
                <a:gd name="T44" fmla="*/ 574 w 612"/>
                <a:gd name="T45" fmla="*/ 278 h 759"/>
                <a:gd name="T46" fmla="*/ 579 w 612"/>
                <a:gd name="T47" fmla="*/ 341 h 759"/>
                <a:gd name="T48" fmla="*/ 398 w 612"/>
                <a:gd name="T49" fmla="*/ 296 h 759"/>
                <a:gd name="T50" fmla="*/ 381 w 612"/>
                <a:gd name="T51" fmla="*/ 385 h 759"/>
                <a:gd name="T52" fmla="*/ 390 w 612"/>
                <a:gd name="T53" fmla="*/ 402 h 759"/>
                <a:gd name="T54" fmla="*/ 561 w 612"/>
                <a:gd name="T55" fmla="*/ 593 h 759"/>
                <a:gd name="T56" fmla="*/ 489 w 612"/>
                <a:gd name="T57" fmla="*/ 626 h 759"/>
                <a:gd name="T58" fmla="*/ 233 w 612"/>
                <a:gd name="T59" fmla="*/ 447 h 759"/>
                <a:gd name="T60" fmla="*/ 203 w 612"/>
                <a:gd name="T61" fmla="*/ 392 h 759"/>
                <a:gd name="T62" fmla="*/ 231 w 612"/>
                <a:gd name="T63" fmla="*/ 239 h 759"/>
                <a:gd name="T64" fmla="*/ 157 w 612"/>
                <a:gd name="T65" fmla="*/ 344 h 759"/>
                <a:gd name="T66" fmla="*/ 95 w 612"/>
                <a:gd name="T67" fmla="*/ 332 h 759"/>
                <a:gd name="T68" fmla="*/ 247 w 612"/>
                <a:gd name="T69" fmla="*/ 155 h 759"/>
                <a:gd name="T70" fmla="*/ 313 w 612"/>
                <a:gd name="T71" fmla="*/ 163 h 759"/>
                <a:gd name="T72" fmla="*/ 349 w 612"/>
                <a:gd name="T73" fmla="*/ 227 h 759"/>
                <a:gd name="T74" fmla="*/ 371 w 612"/>
                <a:gd name="T75" fmla="*/ 183 h 7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12" h="759">
                  <a:moveTo>
                    <a:pt x="28" y="504"/>
                  </a:moveTo>
                  <a:cubicBezTo>
                    <a:pt x="148" y="514"/>
                    <a:pt x="148" y="514"/>
                    <a:pt x="148" y="514"/>
                  </a:cubicBezTo>
                  <a:cubicBezTo>
                    <a:pt x="164" y="516"/>
                    <a:pt x="177" y="504"/>
                    <a:pt x="179" y="488"/>
                  </a:cubicBezTo>
                  <a:cubicBezTo>
                    <a:pt x="184" y="423"/>
                    <a:pt x="184" y="423"/>
                    <a:pt x="184" y="423"/>
                  </a:cubicBezTo>
                  <a:cubicBezTo>
                    <a:pt x="186" y="407"/>
                    <a:pt x="174" y="393"/>
                    <a:pt x="158" y="392"/>
                  </a:cubicBezTo>
                  <a:cubicBezTo>
                    <a:pt x="38" y="381"/>
                    <a:pt x="38" y="381"/>
                    <a:pt x="38" y="381"/>
                  </a:cubicBezTo>
                  <a:cubicBezTo>
                    <a:pt x="23" y="380"/>
                    <a:pt x="9" y="392"/>
                    <a:pt x="7" y="407"/>
                  </a:cubicBezTo>
                  <a:cubicBezTo>
                    <a:pt x="2" y="473"/>
                    <a:pt x="2" y="473"/>
                    <a:pt x="2" y="473"/>
                  </a:cubicBezTo>
                  <a:cubicBezTo>
                    <a:pt x="0" y="489"/>
                    <a:pt x="12" y="503"/>
                    <a:pt x="28" y="504"/>
                  </a:cubicBezTo>
                  <a:close/>
                  <a:moveTo>
                    <a:pt x="157" y="669"/>
                  </a:moveTo>
                  <a:cubicBezTo>
                    <a:pt x="220" y="595"/>
                    <a:pt x="230" y="592"/>
                    <a:pt x="254" y="487"/>
                  </a:cubicBezTo>
                  <a:cubicBezTo>
                    <a:pt x="280" y="496"/>
                    <a:pt x="307" y="504"/>
                    <a:pt x="334" y="512"/>
                  </a:cubicBezTo>
                  <a:cubicBezTo>
                    <a:pt x="337" y="513"/>
                    <a:pt x="339" y="514"/>
                    <a:pt x="342" y="515"/>
                  </a:cubicBezTo>
                  <a:cubicBezTo>
                    <a:pt x="303" y="633"/>
                    <a:pt x="296" y="637"/>
                    <a:pt x="216" y="722"/>
                  </a:cubicBezTo>
                  <a:cubicBezTo>
                    <a:pt x="180" y="759"/>
                    <a:pt x="122" y="709"/>
                    <a:pt x="157" y="669"/>
                  </a:cubicBezTo>
                  <a:close/>
                  <a:moveTo>
                    <a:pt x="379" y="7"/>
                  </a:moveTo>
                  <a:cubicBezTo>
                    <a:pt x="413" y="15"/>
                    <a:pt x="434" y="49"/>
                    <a:pt x="426" y="84"/>
                  </a:cubicBezTo>
                  <a:cubicBezTo>
                    <a:pt x="419" y="120"/>
                    <a:pt x="383" y="157"/>
                    <a:pt x="349" y="150"/>
                  </a:cubicBezTo>
                  <a:cubicBezTo>
                    <a:pt x="315" y="143"/>
                    <a:pt x="297" y="94"/>
                    <a:pt x="304" y="59"/>
                  </a:cubicBezTo>
                  <a:cubicBezTo>
                    <a:pt x="312" y="23"/>
                    <a:pt x="345" y="0"/>
                    <a:pt x="379" y="7"/>
                  </a:cubicBezTo>
                  <a:close/>
                  <a:moveTo>
                    <a:pt x="371" y="183"/>
                  </a:moveTo>
                  <a:cubicBezTo>
                    <a:pt x="378" y="185"/>
                    <a:pt x="393" y="190"/>
                    <a:pt x="403" y="199"/>
                  </a:cubicBezTo>
                  <a:cubicBezTo>
                    <a:pt x="494" y="286"/>
                    <a:pt x="474" y="282"/>
                    <a:pt x="574" y="278"/>
                  </a:cubicBezTo>
                  <a:cubicBezTo>
                    <a:pt x="612" y="277"/>
                    <a:pt x="611" y="338"/>
                    <a:pt x="579" y="341"/>
                  </a:cubicBezTo>
                  <a:cubicBezTo>
                    <a:pt x="477" y="350"/>
                    <a:pt x="470" y="358"/>
                    <a:pt x="398" y="296"/>
                  </a:cubicBezTo>
                  <a:cubicBezTo>
                    <a:pt x="381" y="385"/>
                    <a:pt x="381" y="385"/>
                    <a:pt x="381" y="385"/>
                  </a:cubicBezTo>
                  <a:cubicBezTo>
                    <a:pt x="380" y="392"/>
                    <a:pt x="383" y="399"/>
                    <a:pt x="390" y="402"/>
                  </a:cubicBezTo>
                  <a:cubicBezTo>
                    <a:pt x="494" y="448"/>
                    <a:pt x="515" y="448"/>
                    <a:pt x="561" y="593"/>
                  </a:cubicBezTo>
                  <a:cubicBezTo>
                    <a:pt x="578" y="638"/>
                    <a:pt x="510" y="668"/>
                    <a:pt x="489" y="626"/>
                  </a:cubicBezTo>
                  <a:cubicBezTo>
                    <a:pt x="417" y="484"/>
                    <a:pt x="405" y="506"/>
                    <a:pt x="233" y="447"/>
                  </a:cubicBezTo>
                  <a:cubicBezTo>
                    <a:pt x="211" y="435"/>
                    <a:pt x="203" y="416"/>
                    <a:pt x="203" y="392"/>
                  </a:cubicBezTo>
                  <a:cubicBezTo>
                    <a:pt x="231" y="239"/>
                    <a:pt x="231" y="239"/>
                    <a:pt x="231" y="239"/>
                  </a:cubicBezTo>
                  <a:cubicBezTo>
                    <a:pt x="164" y="260"/>
                    <a:pt x="171" y="259"/>
                    <a:pt x="157" y="344"/>
                  </a:cubicBezTo>
                  <a:cubicBezTo>
                    <a:pt x="151" y="376"/>
                    <a:pt x="91" y="372"/>
                    <a:pt x="95" y="332"/>
                  </a:cubicBezTo>
                  <a:cubicBezTo>
                    <a:pt x="107" y="207"/>
                    <a:pt x="126" y="199"/>
                    <a:pt x="247" y="155"/>
                  </a:cubicBezTo>
                  <a:cubicBezTo>
                    <a:pt x="264" y="149"/>
                    <a:pt x="304" y="160"/>
                    <a:pt x="313" y="163"/>
                  </a:cubicBezTo>
                  <a:cubicBezTo>
                    <a:pt x="349" y="227"/>
                    <a:pt x="349" y="227"/>
                    <a:pt x="349" y="227"/>
                  </a:cubicBezTo>
                  <a:cubicBezTo>
                    <a:pt x="371" y="183"/>
                    <a:pt x="371" y="183"/>
                    <a:pt x="371" y="18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53" name="淘宝网Chenying0907出品 11"/>
          <p:cNvSpPr txBox="1"/>
          <p:nvPr/>
        </p:nvSpPr>
        <p:spPr>
          <a:xfrm>
            <a:off x="2305548" y="2792080"/>
            <a:ext cx="264716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00" b="1" dirty="0">
                <a:solidFill>
                  <a:srgbClr val="F8353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在此添加标题</a:t>
            </a:r>
          </a:p>
        </p:txBody>
      </p:sp>
      <p:sp>
        <p:nvSpPr>
          <p:cNvPr id="54" name="淘宝网Chenying0907出品 12"/>
          <p:cNvSpPr txBox="1"/>
          <p:nvPr/>
        </p:nvSpPr>
        <p:spPr>
          <a:xfrm>
            <a:off x="2305548" y="4349133"/>
            <a:ext cx="264716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00" b="1" dirty="0">
                <a:solidFill>
                  <a:srgbClr val="01ACB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在此添加标题</a:t>
            </a:r>
          </a:p>
        </p:txBody>
      </p:sp>
      <p:sp>
        <p:nvSpPr>
          <p:cNvPr id="55" name="淘宝网Chenying0907出品 13"/>
          <p:cNvSpPr txBox="1"/>
          <p:nvPr/>
        </p:nvSpPr>
        <p:spPr>
          <a:xfrm>
            <a:off x="2305549" y="4778568"/>
            <a:ext cx="347193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您的内容打在这里，或者通过复制您的文本后，在此框中选择粘贴。您的内容打在这里，或者通过复制您的文本后。</a:t>
            </a:r>
          </a:p>
        </p:txBody>
      </p:sp>
      <p:grpSp>
        <p:nvGrpSpPr>
          <p:cNvPr id="57" name="淘宝网Chenying0907出品 56"/>
          <p:cNvGrpSpPr/>
          <p:nvPr/>
        </p:nvGrpSpPr>
        <p:grpSpPr>
          <a:xfrm>
            <a:off x="6025579" y="2348880"/>
            <a:ext cx="4864650" cy="3384550"/>
            <a:chOff x="872897" y="2205038"/>
            <a:chExt cx="4864650" cy="3384550"/>
          </a:xfrm>
          <a:effectLst/>
        </p:grpSpPr>
        <p:sp>
          <p:nvSpPr>
            <p:cNvPr id="58" name="淘宝网Chenying0907出品 57"/>
            <p:cNvSpPr/>
            <p:nvPr/>
          </p:nvSpPr>
          <p:spPr>
            <a:xfrm>
              <a:off x="872897" y="2205038"/>
              <a:ext cx="4864650" cy="3384550"/>
            </a:xfrm>
            <a:prstGeom prst="rect">
              <a:avLst/>
            </a:prstGeom>
            <a:gradFill flip="none" rotWithShape="1">
              <a:gsLst>
                <a:gs pos="64000">
                  <a:srgbClr val="ECECEC"/>
                </a:gs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path path="circle">
                <a:fillToRect l="100000" b="100000"/>
              </a:path>
              <a:tileRect t="-100000" r="-100000"/>
            </a:gra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淘宝网Chenying0907出品 58"/>
            <p:cNvSpPr/>
            <p:nvPr/>
          </p:nvSpPr>
          <p:spPr>
            <a:xfrm>
              <a:off x="1027423" y="2323995"/>
              <a:ext cx="4566108" cy="3146637"/>
            </a:xfrm>
            <a:prstGeom prst="rect">
              <a:avLst/>
            </a:prstGeom>
            <a:blipFill>
              <a:blip r:embed="rId4"/>
              <a:stretch>
                <a:fillRect/>
              </a:stretch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 advTm="0">
        <p14:switch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 animBg="1"/>
      <p:bldP spid="15" grpId="0"/>
      <p:bldP spid="44" grpId="0"/>
      <p:bldP spid="45" grpId="0"/>
      <p:bldP spid="53" grpId="0"/>
      <p:bldP spid="54" grpId="0"/>
      <p:bldP spid="5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淘宝网Chenying0907出品 7"/>
          <p:cNvGrpSpPr/>
          <p:nvPr/>
        </p:nvGrpSpPr>
        <p:grpSpPr>
          <a:xfrm>
            <a:off x="552971" y="324163"/>
            <a:ext cx="604358" cy="216024"/>
            <a:chOff x="264939" y="188640"/>
            <a:chExt cx="604358" cy="216024"/>
          </a:xfrm>
        </p:grpSpPr>
        <p:sp>
          <p:nvSpPr>
            <p:cNvPr id="9" name="燕尾形 8"/>
            <p:cNvSpPr/>
            <p:nvPr/>
          </p:nvSpPr>
          <p:spPr>
            <a:xfrm>
              <a:off x="264939" y="188640"/>
              <a:ext cx="216024" cy="216024"/>
            </a:xfrm>
            <a:prstGeom prst="chevron">
              <a:avLst/>
            </a:prstGeom>
            <a:solidFill>
              <a:srgbClr val="FFB8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燕尾形 9"/>
            <p:cNvSpPr/>
            <p:nvPr/>
          </p:nvSpPr>
          <p:spPr>
            <a:xfrm>
              <a:off x="454914" y="188640"/>
              <a:ext cx="216024" cy="216024"/>
            </a:xfrm>
            <a:prstGeom prst="chevron">
              <a:avLst/>
            </a:prstGeom>
            <a:solidFill>
              <a:srgbClr val="FFB850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燕尾形 10"/>
            <p:cNvSpPr/>
            <p:nvPr/>
          </p:nvSpPr>
          <p:spPr>
            <a:xfrm>
              <a:off x="653273" y="188640"/>
              <a:ext cx="216024" cy="216024"/>
            </a:xfrm>
            <a:prstGeom prst="chevron">
              <a:avLst/>
            </a:prstGeom>
            <a:solidFill>
              <a:srgbClr val="FFB85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2" name="淘宝网Chenying0907出品 9"/>
          <p:cNvSpPr txBox="1"/>
          <p:nvPr/>
        </p:nvSpPr>
        <p:spPr>
          <a:xfrm>
            <a:off x="1345059" y="243662"/>
            <a:ext cx="2232248" cy="37702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sz="2000" b="1" dirty="0">
                <a:solidFill>
                  <a:srgbClr val="FFB8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点击输入标题内容</a:t>
            </a:r>
            <a:endParaRPr lang="zh-CN" altLang="en-US" sz="2400" b="1" dirty="0">
              <a:solidFill>
                <a:srgbClr val="FFB8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3" name="淘宝网Chenying0907出品 12"/>
          <p:cNvCxnSpPr/>
          <p:nvPr/>
        </p:nvCxnSpPr>
        <p:spPr>
          <a:xfrm>
            <a:off x="1417067" y="620688"/>
            <a:ext cx="964907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淘宝网Chenying0907出品标注 13"/>
          <p:cNvSpPr/>
          <p:nvPr/>
        </p:nvSpPr>
        <p:spPr>
          <a:xfrm>
            <a:off x="10911596" y="269141"/>
            <a:ext cx="442575" cy="296525"/>
          </a:xfrm>
          <a:prstGeom prst="wedgeRectCallout">
            <a:avLst/>
          </a:prstGeom>
          <a:solidFill>
            <a:srgbClr val="FFB8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latin typeface="Impact MT Std" pitchFamily="34" charset="0"/>
            </a:endParaRPr>
          </a:p>
        </p:txBody>
      </p:sp>
      <p:sp>
        <p:nvSpPr>
          <p:cNvPr id="15" name="淘宝网Chenying0907出品 3"/>
          <p:cNvSpPr>
            <a:spLocks noChangeArrowheads="1"/>
          </p:cNvSpPr>
          <p:nvPr/>
        </p:nvSpPr>
        <p:spPr bwMode="auto">
          <a:xfrm>
            <a:off x="10911595" y="274445"/>
            <a:ext cx="442575" cy="3154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3" tIns="34287" rIns="68573" bIns="34287">
            <a:spAutoFit/>
          </a:bodyPr>
          <a:lstStyle/>
          <a:p>
            <a:pPr algn="ctr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600" b="1" dirty="0">
                <a:solidFill>
                  <a:schemeClr val="bg1"/>
                </a:solidFill>
                <a:latin typeface="Impact MT Std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06</a:t>
            </a:r>
            <a:endParaRPr lang="zh-CN" altLang="en-US" sz="1600" b="1" dirty="0">
              <a:solidFill>
                <a:schemeClr val="bg1"/>
              </a:solidFill>
              <a:latin typeface="Impact MT Std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16" name="淘宝网Chenying0907出品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7241" y="402968"/>
            <a:ext cx="3825724" cy="6122376"/>
          </a:xfrm>
          <a:prstGeom prst="rect">
            <a:avLst/>
          </a:prstGeom>
        </p:spPr>
      </p:pic>
      <p:sp>
        <p:nvSpPr>
          <p:cNvPr id="17" name="淘宝网Chenying0907出品 17"/>
          <p:cNvSpPr/>
          <p:nvPr/>
        </p:nvSpPr>
        <p:spPr bwMode="auto">
          <a:xfrm>
            <a:off x="397" y="4203441"/>
            <a:ext cx="12194778" cy="1837198"/>
          </a:xfrm>
          <a:prstGeom prst="rect">
            <a:avLst/>
          </a:prstGeom>
          <a:solidFill>
            <a:srgbClr val="01ACBE">
              <a:alpha val="75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3718" tIns="61859" rIns="123718" bIns="61859" numCol="1" rtlCol="0" anchor="t" anchorCtr="0" compatLnSpc="1"/>
          <a:lstStyle/>
          <a:p>
            <a:pPr algn="ctr" defTabSz="123698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7600" kern="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Gill Sans" charset="0"/>
            </a:endParaRPr>
          </a:p>
        </p:txBody>
      </p:sp>
      <p:sp>
        <p:nvSpPr>
          <p:cNvPr id="18" name="淘宝网Chenying0907出品 5"/>
          <p:cNvSpPr/>
          <p:nvPr/>
        </p:nvSpPr>
        <p:spPr bwMode="auto">
          <a:xfrm>
            <a:off x="6121077" y="2455038"/>
            <a:ext cx="4873054" cy="11450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t"/>
          <a:lstStyle/>
          <a:p>
            <a:pPr algn="just" fontAlgn="base">
              <a:lnSpc>
                <a:spcPct val="125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      此处添加详细文本描述，建议与标题相关并符合整体语言风格，语言描述尽量简洁生动。尽量将每页幻灯片的字数控制在  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200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字以内，据统计每页幻灯片的最好控制在  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5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分钟之内。此处添加详细文本描述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 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，建议与标题相关并符合整体语言风格，语言描述尽量简洁生动。</a:t>
            </a:r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Light" charset="0"/>
              <a:sym typeface="Lato Light" charset="0"/>
            </a:endParaRPr>
          </a:p>
        </p:txBody>
      </p:sp>
      <p:sp>
        <p:nvSpPr>
          <p:cNvPr id="19" name="淘宝网Chenying0907出品 18"/>
          <p:cNvSpPr/>
          <p:nvPr/>
        </p:nvSpPr>
        <p:spPr>
          <a:xfrm>
            <a:off x="5977061" y="1655911"/>
            <a:ext cx="446449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176655"/>
            <a:r>
              <a:rPr lang="zh-CN" altLang="en-US" sz="4000" b="1" spc="100" dirty="0">
                <a:solidFill>
                  <a:srgbClr val="F835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Bebas Neue" charset="0"/>
                <a:sym typeface="Bebas Neue" charset="0"/>
              </a:rPr>
              <a:t>我们的团队</a:t>
            </a:r>
            <a:endParaRPr lang="en-US" altLang="zh-CN" sz="4000" b="1" spc="100" dirty="0">
              <a:solidFill>
                <a:srgbClr val="F8353D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Bebas Neue" charset="0"/>
              <a:sym typeface="Bebas Neue" charset="0"/>
            </a:endParaRPr>
          </a:p>
        </p:txBody>
      </p:sp>
      <p:grpSp>
        <p:nvGrpSpPr>
          <p:cNvPr id="20" name="淘宝网Chenying0907出品 19"/>
          <p:cNvGrpSpPr/>
          <p:nvPr/>
        </p:nvGrpSpPr>
        <p:grpSpPr>
          <a:xfrm>
            <a:off x="1440557" y="4560919"/>
            <a:ext cx="9409558" cy="1244345"/>
            <a:chOff x="1440557" y="4560919"/>
            <a:chExt cx="9409558" cy="1244345"/>
          </a:xfrm>
        </p:grpSpPr>
        <p:sp>
          <p:nvSpPr>
            <p:cNvPr id="21" name="淘宝网Chenying0907出品 12"/>
            <p:cNvSpPr/>
            <p:nvPr/>
          </p:nvSpPr>
          <p:spPr bwMode="auto">
            <a:xfrm>
              <a:off x="1440557" y="4889444"/>
              <a:ext cx="9409558" cy="9158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t"/>
            <a:lstStyle/>
            <a:p>
              <a:pPr fontAlgn="base">
                <a:lnSpc>
                  <a:spcPct val="125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sz="1200" kern="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to Light" charset="0"/>
                  <a:sym typeface="Lato Light" charset="0"/>
                </a:rPr>
                <a:t>此处添加详细文本描述，建议与标题相关并符合整体语言风格，语言描述尽量简洁生动。尽量将每页幻灯片的字数控制在</a:t>
              </a:r>
              <a:r>
                <a:rPr lang="en-US" altLang="zh-CN" sz="1200" kern="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to Light" charset="0"/>
                  <a:sym typeface="Lato Light" charset="0"/>
                </a:rPr>
                <a:t> 200</a:t>
              </a:r>
              <a:r>
                <a:rPr lang="zh-CN" altLang="en-US" sz="1200" kern="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to Light" charset="0"/>
                  <a:sym typeface="Lato Light" charset="0"/>
                </a:rPr>
                <a:t>字以内，据统计每页幻灯片的最好控制在 </a:t>
              </a:r>
              <a:r>
                <a:rPr lang="en-US" altLang="zh-CN" sz="1200" kern="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to Light" charset="0"/>
                  <a:sym typeface="Lato Light" charset="0"/>
                </a:rPr>
                <a:t>5</a:t>
              </a:r>
              <a:r>
                <a:rPr lang="zh-CN" altLang="en-US" sz="1200" kern="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to Light" charset="0"/>
                  <a:sym typeface="Lato Light" charset="0"/>
                </a:rPr>
                <a:t>分钟之内。此处添加详细文本描述。此处添加详细文本描述，建议与标题相关并符合整体语言风格，语言描述尽量简洁生动。尽量将每页幻灯片的字数控制在</a:t>
              </a:r>
              <a:r>
                <a:rPr lang="en-US" altLang="zh-CN" sz="1200" kern="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to Light" charset="0"/>
                  <a:sym typeface="Lato Light" charset="0"/>
                </a:rPr>
                <a:t> 200</a:t>
              </a:r>
              <a:r>
                <a:rPr lang="zh-CN" altLang="en-US" sz="1200" kern="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to Light" charset="0"/>
                  <a:sym typeface="Lato Light" charset="0"/>
                </a:rPr>
                <a:t>字以内，据统计每页幻灯片的最好控制在 </a:t>
              </a:r>
              <a:r>
                <a:rPr lang="en-US" altLang="zh-CN" sz="1200" kern="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to Light" charset="0"/>
                  <a:sym typeface="Lato Light" charset="0"/>
                </a:rPr>
                <a:t>5</a:t>
              </a:r>
              <a:r>
                <a:rPr lang="zh-CN" altLang="en-US" sz="1200" kern="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to Light" charset="0"/>
                  <a:sym typeface="Lato Light" charset="0"/>
                </a:rPr>
                <a:t>分钟之内。此处添加详细文本描述。</a:t>
              </a:r>
              <a:endParaRPr lang="en-US" altLang="zh-CN" sz="1200" kern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 charset="0"/>
                <a:sym typeface="Lato Light" charset="0"/>
              </a:endParaRPr>
            </a:p>
            <a:p>
              <a:pPr fontAlgn="base">
                <a:lnSpc>
                  <a:spcPct val="125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200" kern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 charset="0"/>
                <a:sym typeface="Lato Light" charset="0"/>
              </a:endParaRPr>
            </a:p>
          </p:txBody>
        </p:sp>
        <p:sp>
          <p:nvSpPr>
            <p:cNvPr id="22" name="淘宝网Chenying0907出品 13"/>
            <p:cNvSpPr/>
            <p:nvPr/>
          </p:nvSpPr>
          <p:spPr bwMode="auto">
            <a:xfrm>
              <a:off x="1440557" y="4560919"/>
              <a:ext cx="3390129" cy="3360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zh-CN" altLang="en-US" b="1" kern="0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Bebas Neue" charset="0"/>
                  <a:sym typeface="Bebas Neue" charset="0"/>
                </a:rPr>
                <a:t>单击此处添加标题</a:t>
              </a:r>
              <a:endParaRPr lang="en-US" b="1" kern="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Bebas Neue" charset="0"/>
                <a:sym typeface="Bebas Neue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 advTm="0">
        <p14:switch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6" presetClass="entr" presetSubtype="37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5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 animBg="1"/>
      <p:bldP spid="15" grpId="0"/>
      <p:bldP spid="17" grpId="0" animBg="1"/>
      <p:bldP spid="18" grpId="0"/>
      <p:bldP spid="1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淘宝网Chenying0907出品 7"/>
          <p:cNvGrpSpPr/>
          <p:nvPr/>
        </p:nvGrpSpPr>
        <p:grpSpPr>
          <a:xfrm>
            <a:off x="552971" y="324163"/>
            <a:ext cx="604358" cy="216024"/>
            <a:chOff x="264939" y="188640"/>
            <a:chExt cx="604358" cy="216024"/>
          </a:xfrm>
        </p:grpSpPr>
        <p:sp>
          <p:nvSpPr>
            <p:cNvPr id="9" name="燕尾形 8"/>
            <p:cNvSpPr/>
            <p:nvPr/>
          </p:nvSpPr>
          <p:spPr>
            <a:xfrm>
              <a:off x="264939" y="188640"/>
              <a:ext cx="216024" cy="216024"/>
            </a:xfrm>
            <a:prstGeom prst="chevron">
              <a:avLst/>
            </a:prstGeom>
            <a:solidFill>
              <a:srgbClr val="FFB8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燕尾形 9"/>
            <p:cNvSpPr/>
            <p:nvPr/>
          </p:nvSpPr>
          <p:spPr>
            <a:xfrm>
              <a:off x="454914" y="188640"/>
              <a:ext cx="216024" cy="216024"/>
            </a:xfrm>
            <a:prstGeom prst="chevron">
              <a:avLst/>
            </a:prstGeom>
            <a:solidFill>
              <a:srgbClr val="FFB850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燕尾形 10"/>
            <p:cNvSpPr/>
            <p:nvPr/>
          </p:nvSpPr>
          <p:spPr>
            <a:xfrm>
              <a:off x="653273" y="188640"/>
              <a:ext cx="216024" cy="216024"/>
            </a:xfrm>
            <a:prstGeom prst="chevron">
              <a:avLst/>
            </a:prstGeom>
            <a:solidFill>
              <a:srgbClr val="FFB85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2" name="淘宝网Chenying0907出品 9"/>
          <p:cNvSpPr txBox="1"/>
          <p:nvPr/>
        </p:nvSpPr>
        <p:spPr>
          <a:xfrm>
            <a:off x="1345059" y="243662"/>
            <a:ext cx="2232248" cy="37702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sz="2000" b="1" dirty="0">
                <a:solidFill>
                  <a:srgbClr val="FFB8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点击输入标题内容</a:t>
            </a:r>
            <a:endParaRPr lang="zh-CN" altLang="en-US" sz="2400" b="1" dirty="0">
              <a:solidFill>
                <a:srgbClr val="FFB8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3" name="淘宝网Chenying0907出品 12"/>
          <p:cNvCxnSpPr/>
          <p:nvPr/>
        </p:nvCxnSpPr>
        <p:spPr>
          <a:xfrm>
            <a:off x="1417067" y="620688"/>
            <a:ext cx="964907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淘宝网Chenying0907出品标注 13"/>
          <p:cNvSpPr/>
          <p:nvPr/>
        </p:nvSpPr>
        <p:spPr>
          <a:xfrm>
            <a:off x="10911596" y="269141"/>
            <a:ext cx="442575" cy="296525"/>
          </a:xfrm>
          <a:prstGeom prst="wedgeRectCallout">
            <a:avLst/>
          </a:prstGeom>
          <a:solidFill>
            <a:srgbClr val="FFB8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latin typeface="Impact MT Std" pitchFamily="34" charset="0"/>
            </a:endParaRPr>
          </a:p>
        </p:txBody>
      </p:sp>
      <p:sp>
        <p:nvSpPr>
          <p:cNvPr id="15" name="淘宝网Chenying0907出品 3"/>
          <p:cNvSpPr>
            <a:spLocks noChangeArrowheads="1"/>
          </p:cNvSpPr>
          <p:nvPr/>
        </p:nvSpPr>
        <p:spPr bwMode="auto">
          <a:xfrm>
            <a:off x="10911595" y="274445"/>
            <a:ext cx="442575" cy="3154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3" tIns="34287" rIns="68573" bIns="34287">
            <a:spAutoFit/>
          </a:bodyPr>
          <a:lstStyle/>
          <a:p>
            <a:pPr algn="ctr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600" b="1" dirty="0">
                <a:solidFill>
                  <a:schemeClr val="bg1"/>
                </a:solidFill>
                <a:latin typeface="Impact MT Std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07</a:t>
            </a:r>
            <a:endParaRPr lang="zh-CN" altLang="en-US" sz="1600" b="1" dirty="0">
              <a:solidFill>
                <a:schemeClr val="bg1"/>
              </a:solidFill>
              <a:latin typeface="Impact MT Std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252" t="47220" r="13134" b="34542"/>
          <a:stretch>
            <a:fillRect/>
          </a:stretch>
        </p:blipFill>
        <p:spPr>
          <a:xfrm>
            <a:off x="1774805" y="1972358"/>
            <a:ext cx="1691334" cy="1894792"/>
          </a:xfrm>
          <a:custGeom>
            <a:avLst/>
            <a:gdLst>
              <a:gd name="connsiteX0" fmla="*/ 945500 w 1891000"/>
              <a:gd name="connsiteY0" fmla="*/ 0 h 2118476"/>
              <a:gd name="connsiteX1" fmla="*/ 1041758 w 1891000"/>
              <a:gd name="connsiteY1" fmla="*/ 22112 h 2118476"/>
              <a:gd name="connsiteX2" fmla="*/ 1794742 w 1891000"/>
              <a:gd name="connsiteY2" fmla="*/ 456591 h 2118476"/>
              <a:gd name="connsiteX3" fmla="*/ 1891000 w 1891000"/>
              <a:gd name="connsiteY3" fmla="*/ 624177 h 2118476"/>
              <a:gd name="connsiteX4" fmla="*/ 1891000 w 1891000"/>
              <a:gd name="connsiteY4" fmla="*/ 1493136 h 2118476"/>
              <a:gd name="connsiteX5" fmla="*/ 1794742 w 1891000"/>
              <a:gd name="connsiteY5" fmla="*/ 1660721 h 2118476"/>
              <a:gd name="connsiteX6" fmla="*/ 1041758 w 1891000"/>
              <a:gd name="connsiteY6" fmla="*/ 2095201 h 2118476"/>
              <a:gd name="connsiteX7" fmla="*/ 849242 w 1891000"/>
              <a:gd name="connsiteY7" fmla="*/ 2095201 h 2118476"/>
              <a:gd name="connsiteX8" fmla="*/ 96258 w 1891000"/>
              <a:gd name="connsiteY8" fmla="*/ 1660721 h 2118476"/>
              <a:gd name="connsiteX9" fmla="*/ 0 w 1891000"/>
              <a:gd name="connsiteY9" fmla="*/ 1493136 h 2118476"/>
              <a:gd name="connsiteX10" fmla="*/ 0 w 1891000"/>
              <a:gd name="connsiteY10" fmla="*/ 624177 h 2118476"/>
              <a:gd name="connsiteX11" fmla="*/ 96258 w 1891000"/>
              <a:gd name="connsiteY11" fmla="*/ 456591 h 2118476"/>
              <a:gd name="connsiteX12" fmla="*/ 849242 w 1891000"/>
              <a:gd name="connsiteY12" fmla="*/ 22112 h 2118476"/>
              <a:gd name="connsiteX13" fmla="*/ 945500 w 1891000"/>
              <a:gd name="connsiteY13" fmla="*/ 0 h 21184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891000" h="2118476">
                <a:moveTo>
                  <a:pt x="945500" y="0"/>
                </a:moveTo>
                <a:cubicBezTo>
                  <a:pt x="980432" y="0"/>
                  <a:pt x="1015365" y="7370"/>
                  <a:pt x="1041758" y="22112"/>
                </a:cubicBezTo>
                <a:cubicBezTo>
                  <a:pt x="1794742" y="456591"/>
                  <a:pt x="1794742" y="456591"/>
                  <a:pt x="1794742" y="456591"/>
                </a:cubicBezTo>
                <a:cubicBezTo>
                  <a:pt x="1847529" y="487626"/>
                  <a:pt x="1891000" y="563660"/>
                  <a:pt x="1891000" y="624177"/>
                </a:cubicBezTo>
                <a:cubicBezTo>
                  <a:pt x="1891000" y="1493136"/>
                  <a:pt x="1891000" y="1493136"/>
                  <a:pt x="1891000" y="1493136"/>
                </a:cubicBezTo>
                <a:cubicBezTo>
                  <a:pt x="1891000" y="1555205"/>
                  <a:pt x="1847529" y="1629687"/>
                  <a:pt x="1794742" y="1660721"/>
                </a:cubicBezTo>
                <a:cubicBezTo>
                  <a:pt x="1041758" y="2095201"/>
                  <a:pt x="1041758" y="2095201"/>
                  <a:pt x="1041758" y="2095201"/>
                </a:cubicBezTo>
                <a:cubicBezTo>
                  <a:pt x="988971" y="2126235"/>
                  <a:pt x="902029" y="2126235"/>
                  <a:pt x="849242" y="2095201"/>
                </a:cubicBezTo>
                <a:cubicBezTo>
                  <a:pt x="96258" y="1660721"/>
                  <a:pt x="96258" y="1660721"/>
                  <a:pt x="96258" y="1660721"/>
                </a:cubicBezTo>
                <a:cubicBezTo>
                  <a:pt x="43471" y="1629687"/>
                  <a:pt x="0" y="1555205"/>
                  <a:pt x="0" y="1493136"/>
                </a:cubicBezTo>
                <a:lnTo>
                  <a:pt x="0" y="624177"/>
                </a:lnTo>
                <a:cubicBezTo>
                  <a:pt x="0" y="563660"/>
                  <a:pt x="43471" y="487626"/>
                  <a:pt x="96258" y="456591"/>
                </a:cubicBezTo>
                <a:cubicBezTo>
                  <a:pt x="849242" y="22112"/>
                  <a:pt x="849242" y="22112"/>
                  <a:pt x="849242" y="22112"/>
                </a:cubicBezTo>
                <a:cubicBezTo>
                  <a:pt x="875636" y="7370"/>
                  <a:pt x="910568" y="0"/>
                  <a:pt x="945500" y="0"/>
                </a:cubicBezTo>
                <a:close/>
              </a:path>
            </a:pathLst>
          </a:custGeom>
          <a:effectLst>
            <a:outerShdw blurRad="127000" dist="635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9050" h="19050" prst="angle"/>
          </a:sp3d>
        </p:spPr>
      </p:pic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11" t="82607" r="78154" b="63"/>
          <a:stretch>
            <a:fillRect/>
          </a:stretch>
        </p:blipFill>
        <p:spPr>
          <a:xfrm>
            <a:off x="4090439" y="1972358"/>
            <a:ext cx="1691334" cy="1894792"/>
          </a:xfrm>
          <a:custGeom>
            <a:avLst/>
            <a:gdLst>
              <a:gd name="connsiteX0" fmla="*/ 945500 w 1891000"/>
              <a:gd name="connsiteY0" fmla="*/ 0 h 2118476"/>
              <a:gd name="connsiteX1" fmla="*/ 1041758 w 1891000"/>
              <a:gd name="connsiteY1" fmla="*/ 22112 h 2118476"/>
              <a:gd name="connsiteX2" fmla="*/ 1794742 w 1891000"/>
              <a:gd name="connsiteY2" fmla="*/ 456591 h 2118476"/>
              <a:gd name="connsiteX3" fmla="*/ 1891000 w 1891000"/>
              <a:gd name="connsiteY3" fmla="*/ 624177 h 2118476"/>
              <a:gd name="connsiteX4" fmla="*/ 1891000 w 1891000"/>
              <a:gd name="connsiteY4" fmla="*/ 1493136 h 2118476"/>
              <a:gd name="connsiteX5" fmla="*/ 1794742 w 1891000"/>
              <a:gd name="connsiteY5" fmla="*/ 1660721 h 2118476"/>
              <a:gd name="connsiteX6" fmla="*/ 1041758 w 1891000"/>
              <a:gd name="connsiteY6" fmla="*/ 2095201 h 2118476"/>
              <a:gd name="connsiteX7" fmla="*/ 849242 w 1891000"/>
              <a:gd name="connsiteY7" fmla="*/ 2095201 h 2118476"/>
              <a:gd name="connsiteX8" fmla="*/ 96258 w 1891000"/>
              <a:gd name="connsiteY8" fmla="*/ 1660721 h 2118476"/>
              <a:gd name="connsiteX9" fmla="*/ 0 w 1891000"/>
              <a:gd name="connsiteY9" fmla="*/ 1493136 h 2118476"/>
              <a:gd name="connsiteX10" fmla="*/ 0 w 1891000"/>
              <a:gd name="connsiteY10" fmla="*/ 624177 h 2118476"/>
              <a:gd name="connsiteX11" fmla="*/ 96258 w 1891000"/>
              <a:gd name="connsiteY11" fmla="*/ 456591 h 2118476"/>
              <a:gd name="connsiteX12" fmla="*/ 849242 w 1891000"/>
              <a:gd name="connsiteY12" fmla="*/ 22112 h 2118476"/>
              <a:gd name="connsiteX13" fmla="*/ 945500 w 1891000"/>
              <a:gd name="connsiteY13" fmla="*/ 0 h 21184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891000" h="2118476">
                <a:moveTo>
                  <a:pt x="945500" y="0"/>
                </a:moveTo>
                <a:cubicBezTo>
                  <a:pt x="980433" y="0"/>
                  <a:pt x="1015365" y="7370"/>
                  <a:pt x="1041758" y="22112"/>
                </a:cubicBezTo>
                <a:cubicBezTo>
                  <a:pt x="1794742" y="456591"/>
                  <a:pt x="1794742" y="456591"/>
                  <a:pt x="1794742" y="456591"/>
                </a:cubicBezTo>
                <a:cubicBezTo>
                  <a:pt x="1847529" y="487626"/>
                  <a:pt x="1891000" y="563660"/>
                  <a:pt x="1891000" y="624177"/>
                </a:cubicBezTo>
                <a:cubicBezTo>
                  <a:pt x="1891000" y="1493136"/>
                  <a:pt x="1891000" y="1493136"/>
                  <a:pt x="1891000" y="1493136"/>
                </a:cubicBezTo>
                <a:cubicBezTo>
                  <a:pt x="1891000" y="1555205"/>
                  <a:pt x="1847529" y="1629687"/>
                  <a:pt x="1794742" y="1660721"/>
                </a:cubicBezTo>
                <a:cubicBezTo>
                  <a:pt x="1041758" y="2095201"/>
                  <a:pt x="1041758" y="2095201"/>
                  <a:pt x="1041758" y="2095201"/>
                </a:cubicBezTo>
                <a:cubicBezTo>
                  <a:pt x="988971" y="2126235"/>
                  <a:pt x="902029" y="2126235"/>
                  <a:pt x="849242" y="2095201"/>
                </a:cubicBezTo>
                <a:cubicBezTo>
                  <a:pt x="96258" y="1660721"/>
                  <a:pt x="96258" y="1660721"/>
                  <a:pt x="96258" y="1660721"/>
                </a:cubicBezTo>
                <a:cubicBezTo>
                  <a:pt x="43471" y="1629687"/>
                  <a:pt x="0" y="1555205"/>
                  <a:pt x="0" y="1493136"/>
                </a:cubicBezTo>
                <a:lnTo>
                  <a:pt x="0" y="624177"/>
                </a:lnTo>
                <a:cubicBezTo>
                  <a:pt x="0" y="563660"/>
                  <a:pt x="43471" y="487626"/>
                  <a:pt x="96258" y="456591"/>
                </a:cubicBezTo>
                <a:cubicBezTo>
                  <a:pt x="849242" y="22112"/>
                  <a:pt x="849242" y="22112"/>
                  <a:pt x="849242" y="22112"/>
                </a:cubicBezTo>
                <a:cubicBezTo>
                  <a:pt x="875636" y="7370"/>
                  <a:pt x="910568" y="0"/>
                  <a:pt x="945500" y="0"/>
                </a:cubicBezTo>
                <a:close/>
              </a:path>
            </a:pathLst>
          </a:custGeom>
          <a:effectLst>
            <a:outerShdw blurRad="127000" dist="635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9050" h="19050" prst="angle"/>
          </a:sp3d>
        </p:spPr>
      </p:pic>
      <p:pic>
        <p:nvPicPr>
          <p:cNvPr id="18" name="图片 17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26" t="261" r="79243" b="75821"/>
          <a:stretch>
            <a:fillRect/>
          </a:stretch>
        </p:blipFill>
        <p:spPr>
          <a:xfrm>
            <a:off x="6406073" y="1972358"/>
            <a:ext cx="1691334" cy="1894792"/>
          </a:xfrm>
          <a:custGeom>
            <a:avLst/>
            <a:gdLst>
              <a:gd name="connsiteX0" fmla="*/ 945500 w 1891000"/>
              <a:gd name="connsiteY0" fmla="*/ 0 h 2118476"/>
              <a:gd name="connsiteX1" fmla="*/ 1041758 w 1891000"/>
              <a:gd name="connsiteY1" fmla="*/ 22112 h 2118476"/>
              <a:gd name="connsiteX2" fmla="*/ 1794742 w 1891000"/>
              <a:gd name="connsiteY2" fmla="*/ 456591 h 2118476"/>
              <a:gd name="connsiteX3" fmla="*/ 1891000 w 1891000"/>
              <a:gd name="connsiteY3" fmla="*/ 624177 h 2118476"/>
              <a:gd name="connsiteX4" fmla="*/ 1891000 w 1891000"/>
              <a:gd name="connsiteY4" fmla="*/ 1493136 h 2118476"/>
              <a:gd name="connsiteX5" fmla="*/ 1794742 w 1891000"/>
              <a:gd name="connsiteY5" fmla="*/ 1660721 h 2118476"/>
              <a:gd name="connsiteX6" fmla="*/ 1041758 w 1891000"/>
              <a:gd name="connsiteY6" fmla="*/ 2095201 h 2118476"/>
              <a:gd name="connsiteX7" fmla="*/ 849242 w 1891000"/>
              <a:gd name="connsiteY7" fmla="*/ 2095201 h 2118476"/>
              <a:gd name="connsiteX8" fmla="*/ 96258 w 1891000"/>
              <a:gd name="connsiteY8" fmla="*/ 1660721 h 2118476"/>
              <a:gd name="connsiteX9" fmla="*/ 0 w 1891000"/>
              <a:gd name="connsiteY9" fmla="*/ 1493136 h 2118476"/>
              <a:gd name="connsiteX10" fmla="*/ 0 w 1891000"/>
              <a:gd name="connsiteY10" fmla="*/ 624177 h 2118476"/>
              <a:gd name="connsiteX11" fmla="*/ 96258 w 1891000"/>
              <a:gd name="connsiteY11" fmla="*/ 456591 h 2118476"/>
              <a:gd name="connsiteX12" fmla="*/ 849242 w 1891000"/>
              <a:gd name="connsiteY12" fmla="*/ 22112 h 2118476"/>
              <a:gd name="connsiteX13" fmla="*/ 945500 w 1891000"/>
              <a:gd name="connsiteY13" fmla="*/ 0 h 21184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891000" h="2118476">
                <a:moveTo>
                  <a:pt x="945500" y="0"/>
                </a:moveTo>
                <a:cubicBezTo>
                  <a:pt x="980433" y="0"/>
                  <a:pt x="1015365" y="7370"/>
                  <a:pt x="1041758" y="22112"/>
                </a:cubicBezTo>
                <a:cubicBezTo>
                  <a:pt x="1794742" y="456591"/>
                  <a:pt x="1794742" y="456591"/>
                  <a:pt x="1794742" y="456591"/>
                </a:cubicBezTo>
                <a:cubicBezTo>
                  <a:pt x="1847529" y="487626"/>
                  <a:pt x="1891000" y="563660"/>
                  <a:pt x="1891000" y="624177"/>
                </a:cubicBezTo>
                <a:cubicBezTo>
                  <a:pt x="1891000" y="1493136"/>
                  <a:pt x="1891000" y="1493136"/>
                  <a:pt x="1891000" y="1493136"/>
                </a:cubicBezTo>
                <a:cubicBezTo>
                  <a:pt x="1891000" y="1555205"/>
                  <a:pt x="1847529" y="1629687"/>
                  <a:pt x="1794742" y="1660721"/>
                </a:cubicBezTo>
                <a:cubicBezTo>
                  <a:pt x="1041758" y="2095201"/>
                  <a:pt x="1041758" y="2095201"/>
                  <a:pt x="1041758" y="2095201"/>
                </a:cubicBezTo>
                <a:cubicBezTo>
                  <a:pt x="988971" y="2126235"/>
                  <a:pt x="902029" y="2126235"/>
                  <a:pt x="849242" y="2095201"/>
                </a:cubicBezTo>
                <a:cubicBezTo>
                  <a:pt x="96258" y="1660721"/>
                  <a:pt x="96258" y="1660721"/>
                  <a:pt x="96258" y="1660721"/>
                </a:cubicBezTo>
                <a:cubicBezTo>
                  <a:pt x="43471" y="1629687"/>
                  <a:pt x="0" y="1555205"/>
                  <a:pt x="0" y="1493136"/>
                </a:cubicBezTo>
                <a:lnTo>
                  <a:pt x="0" y="624177"/>
                </a:lnTo>
                <a:cubicBezTo>
                  <a:pt x="0" y="563660"/>
                  <a:pt x="43471" y="487626"/>
                  <a:pt x="96258" y="456591"/>
                </a:cubicBezTo>
                <a:cubicBezTo>
                  <a:pt x="849242" y="22112"/>
                  <a:pt x="849242" y="22112"/>
                  <a:pt x="849242" y="22112"/>
                </a:cubicBezTo>
                <a:cubicBezTo>
                  <a:pt x="875636" y="7370"/>
                  <a:pt x="910568" y="0"/>
                  <a:pt x="945500" y="0"/>
                </a:cubicBezTo>
                <a:close/>
              </a:path>
            </a:pathLst>
          </a:custGeom>
          <a:effectLst>
            <a:outerShdw blurRad="127000" dist="635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9050" h="19050" prst="angle"/>
          </a:sp3d>
        </p:spPr>
      </p:pic>
      <p:pic>
        <p:nvPicPr>
          <p:cNvPr id="19" name="图片 18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924" t="85" r="4637" b="75544"/>
          <a:stretch>
            <a:fillRect/>
          </a:stretch>
        </p:blipFill>
        <p:spPr>
          <a:xfrm>
            <a:off x="8735561" y="1972358"/>
            <a:ext cx="1691334" cy="1894792"/>
          </a:xfrm>
          <a:custGeom>
            <a:avLst/>
            <a:gdLst>
              <a:gd name="connsiteX0" fmla="*/ 945500 w 1891000"/>
              <a:gd name="connsiteY0" fmla="*/ 0 h 2118476"/>
              <a:gd name="connsiteX1" fmla="*/ 1041758 w 1891000"/>
              <a:gd name="connsiteY1" fmla="*/ 22112 h 2118476"/>
              <a:gd name="connsiteX2" fmla="*/ 1794742 w 1891000"/>
              <a:gd name="connsiteY2" fmla="*/ 456591 h 2118476"/>
              <a:gd name="connsiteX3" fmla="*/ 1891000 w 1891000"/>
              <a:gd name="connsiteY3" fmla="*/ 624177 h 2118476"/>
              <a:gd name="connsiteX4" fmla="*/ 1891000 w 1891000"/>
              <a:gd name="connsiteY4" fmla="*/ 1493136 h 2118476"/>
              <a:gd name="connsiteX5" fmla="*/ 1794742 w 1891000"/>
              <a:gd name="connsiteY5" fmla="*/ 1660721 h 2118476"/>
              <a:gd name="connsiteX6" fmla="*/ 1041758 w 1891000"/>
              <a:gd name="connsiteY6" fmla="*/ 2095201 h 2118476"/>
              <a:gd name="connsiteX7" fmla="*/ 849242 w 1891000"/>
              <a:gd name="connsiteY7" fmla="*/ 2095201 h 2118476"/>
              <a:gd name="connsiteX8" fmla="*/ 96258 w 1891000"/>
              <a:gd name="connsiteY8" fmla="*/ 1660721 h 2118476"/>
              <a:gd name="connsiteX9" fmla="*/ 0 w 1891000"/>
              <a:gd name="connsiteY9" fmla="*/ 1493136 h 2118476"/>
              <a:gd name="connsiteX10" fmla="*/ 0 w 1891000"/>
              <a:gd name="connsiteY10" fmla="*/ 624177 h 2118476"/>
              <a:gd name="connsiteX11" fmla="*/ 96258 w 1891000"/>
              <a:gd name="connsiteY11" fmla="*/ 456591 h 2118476"/>
              <a:gd name="connsiteX12" fmla="*/ 849242 w 1891000"/>
              <a:gd name="connsiteY12" fmla="*/ 22112 h 2118476"/>
              <a:gd name="connsiteX13" fmla="*/ 945500 w 1891000"/>
              <a:gd name="connsiteY13" fmla="*/ 0 h 21184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891000" h="2118476">
                <a:moveTo>
                  <a:pt x="945500" y="0"/>
                </a:moveTo>
                <a:cubicBezTo>
                  <a:pt x="980432" y="0"/>
                  <a:pt x="1015365" y="7370"/>
                  <a:pt x="1041758" y="22112"/>
                </a:cubicBezTo>
                <a:cubicBezTo>
                  <a:pt x="1794742" y="456591"/>
                  <a:pt x="1794742" y="456591"/>
                  <a:pt x="1794742" y="456591"/>
                </a:cubicBezTo>
                <a:cubicBezTo>
                  <a:pt x="1847529" y="487626"/>
                  <a:pt x="1891000" y="563660"/>
                  <a:pt x="1891000" y="624177"/>
                </a:cubicBezTo>
                <a:cubicBezTo>
                  <a:pt x="1891000" y="1493136"/>
                  <a:pt x="1891000" y="1493136"/>
                  <a:pt x="1891000" y="1493136"/>
                </a:cubicBezTo>
                <a:cubicBezTo>
                  <a:pt x="1891000" y="1555205"/>
                  <a:pt x="1847529" y="1629687"/>
                  <a:pt x="1794742" y="1660721"/>
                </a:cubicBezTo>
                <a:cubicBezTo>
                  <a:pt x="1041758" y="2095201"/>
                  <a:pt x="1041758" y="2095201"/>
                  <a:pt x="1041758" y="2095201"/>
                </a:cubicBezTo>
                <a:cubicBezTo>
                  <a:pt x="988971" y="2126235"/>
                  <a:pt x="902029" y="2126235"/>
                  <a:pt x="849242" y="2095201"/>
                </a:cubicBezTo>
                <a:cubicBezTo>
                  <a:pt x="96258" y="1660721"/>
                  <a:pt x="96258" y="1660721"/>
                  <a:pt x="96258" y="1660721"/>
                </a:cubicBezTo>
                <a:cubicBezTo>
                  <a:pt x="43471" y="1629687"/>
                  <a:pt x="0" y="1555205"/>
                  <a:pt x="0" y="1493136"/>
                </a:cubicBezTo>
                <a:lnTo>
                  <a:pt x="0" y="624177"/>
                </a:lnTo>
                <a:cubicBezTo>
                  <a:pt x="0" y="563660"/>
                  <a:pt x="43471" y="487626"/>
                  <a:pt x="96258" y="456591"/>
                </a:cubicBezTo>
                <a:cubicBezTo>
                  <a:pt x="849242" y="22112"/>
                  <a:pt x="849242" y="22112"/>
                  <a:pt x="849242" y="22112"/>
                </a:cubicBezTo>
                <a:cubicBezTo>
                  <a:pt x="875636" y="7370"/>
                  <a:pt x="910568" y="0"/>
                  <a:pt x="945500" y="0"/>
                </a:cubicBezTo>
                <a:close/>
              </a:path>
            </a:pathLst>
          </a:custGeom>
          <a:effectLst>
            <a:outerShdw blurRad="127000" dist="635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9050" h="19050" prst="angle"/>
          </a:sp3d>
        </p:spPr>
      </p:pic>
      <p:sp>
        <p:nvSpPr>
          <p:cNvPr id="28" name="六边形 27"/>
          <p:cNvSpPr/>
          <p:nvPr/>
        </p:nvSpPr>
        <p:spPr>
          <a:xfrm flipH="1">
            <a:off x="1777107" y="4045194"/>
            <a:ext cx="1652003" cy="463926"/>
          </a:xfrm>
          <a:prstGeom prst="hexagon">
            <a:avLst/>
          </a:prstGeom>
          <a:solidFill>
            <a:schemeClr val="bg1">
              <a:lumMod val="95000"/>
            </a:schemeClr>
          </a:solidFill>
          <a:ln w="19050">
            <a:gradFill>
              <a:gsLst>
                <a:gs pos="0">
                  <a:schemeClr val="bg1"/>
                </a:gs>
                <a:gs pos="100000">
                  <a:srgbClr val="CBCBCB"/>
                </a:gs>
              </a:gsLst>
              <a:lin ang="5400000" scaled="0"/>
            </a:gradFill>
          </a:ln>
          <a:effectLst>
            <a:outerShdw blurRad="190500" dist="762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B850"/>
              </a:solidFill>
            </a:endParaRPr>
          </a:p>
        </p:txBody>
      </p:sp>
      <p:sp>
        <p:nvSpPr>
          <p:cNvPr id="29" name="六边形 28"/>
          <p:cNvSpPr/>
          <p:nvPr/>
        </p:nvSpPr>
        <p:spPr>
          <a:xfrm flipH="1">
            <a:off x="4081363" y="4045194"/>
            <a:ext cx="1652003" cy="463926"/>
          </a:xfrm>
          <a:prstGeom prst="hexagon">
            <a:avLst/>
          </a:prstGeom>
          <a:solidFill>
            <a:schemeClr val="bg1">
              <a:lumMod val="95000"/>
            </a:schemeClr>
          </a:solidFill>
          <a:ln w="19050">
            <a:gradFill>
              <a:gsLst>
                <a:gs pos="0">
                  <a:schemeClr val="bg1"/>
                </a:gs>
                <a:gs pos="100000">
                  <a:srgbClr val="CBCBCB"/>
                </a:gs>
              </a:gsLst>
              <a:lin ang="5400000" scaled="0"/>
            </a:gradFill>
          </a:ln>
          <a:effectLst>
            <a:outerShdw blurRad="190500" dist="762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六边形 29"/>
          <p:cNvSpPr/>
          <p:nvPr/>
        </p:nvSpPr>
        <p:spPr>
          <a:xfrm flipH="1">
            <a:off x="6461808" y="4077072"/>
            <a:ext cx="1652003" cy="463926"/>
          </a:xfrm>
          <a:prstGeom prst="hexagon">
            <a:avLst/>
          </a:prstGeom>
          <a:solidFill>
            <a:schemeClr val="bg1">
              <a:lumMod val="95000"/>
            </a:schemeClr>
          </a:solidFill>
          <a:ln w="19050">
            <a:gradFill>
              <a:gsLst>
                <a:gs pos="0">
                  <a:schemeClr val="bg1"/>
                </a:gs>
                <a:gs pos="100000">
                  <a:srgbClr val="CBCBCB"/>
                </a:gs>
              </a:gsLst>
              <a:lin ang="5400000" scaled="0"/>
            </a:gradFill>
          </a:ln>
          <a:effectLst>
            <a:outerShdw blurRad="190500" dist="762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六边形 30"/>
          <p:cNvSpPr/>
          <p:nvPr/>
        </p:nvSpPr>
        <p:spPr>
          <a:xfrm flipH="1">
            <a:off x="8761883" y="4077072"/>
            <a:ext cx="1652003" cy="463926"/>
          </a:xfrm>
          <a:prstGeom prst="hexagon">
            <a:avLst/>
          </a:prstGeom>
          <a:solidFill>
            <a:schemeClr val="bg1">
              <a:lumMod val="95000"/>
            </a:schemeClr>
          </a:solidFill>
          <a:ln w="19050">
            <a:gradFill>
              <a:gsLst>
                <a:gs pos="0">
                  <a:schemeClr val="bg1"/>
                </a:gs>
                <a:gs pos="100000">
                  <a:srgbClr val="CBCBCB"/>
                </a:gs>
              </a:gsLst>
              <a:lin ang="5400000" scaled="0"/>
            </a:gradFill>
          </a:ln>
          <a:effectLst>
            <a:outerShdw blurRad="190500" dist="762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淘宝网Chenying0907出品 26"/>
          <p:cNvSpPr txBox="1"/>
          <p:nvPr/>
        </p:nvSpPr>
        <p:spPr>
          <a:xfrm>
            <a:off x="1945796" y="4094500"/>
            <a:ext cx="1367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spc="100" dirty="0">
                <a:solidFill>
                  <a:srgbClr val="FFB8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韩小梅</a:t>
            </a:r>
          </a:p>
        </p:txBody>
      </p:sp>
      <p:sp>
        <p:nvSpPr>
          <p:cNvPr id="33" name="淘宝网Chenying0907出品 32"/>
          <p:cNvSpPr/>
          <p:nvPr/>
        </p:nvSpPr>
        <p:spPr>
          <a:xfrm>
            <a:off x="1705099" y="4571533"/>
            <a:ext cx="1889509" cy="10604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点击此处更换文本https</a:t>
            </a:r>
            <a:r>
              <a:rPr lang="zh-CN" altLang="en-US" sz="140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://</a:t>
            </a:r>
            <a:r>
              <a:rPr lang="en-US" altLang="zh-CN" sz="140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xnwe.taobao.com</a:t>
            </a:r>
            <a:r>
              <a:rPr lang="zh-CN" altLang="en-US" sz="140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/</a:t>
            </a:r>
            <a:endParaRPr lang="zh-CN" altLang="en-US" sz="1400" dirty="0">
              <a:solidFill>
                <a:prstClr val="black">
                  <a:lumMod val="50000"/>
                  <a:lumOff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Gill Sans" charset="0"/>
            </a:endParaRPr>
          </a:p>
        </p:txBody>
      </p:sp>
      <p:sp>
        <p:nvSpPr>
          <p:cNvPr id="34" name="淘宝网Chenying0907出品 26"/>
          <p:cNvSpPr txBox="1"/>
          <p:nvPr/>
        </p:nvSpPr>
        <p:spPr>
          <a:xfrm>
            <a:off x="4250052" y="4108443"/>
            <a:ext cx="1367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spc="100" dirty="0">
                <a:solidFill>
                  <a:srgbClr val="F8353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李大雷</a:t>
            </a:r>
          </a:p>
        </p:txBody>
      </p:sp>
      <p:sp>
        <p:nvSpPr>
          <p:cNvPr id="35" name="淘宝网Chenying0907出品 34"/>
          <p:cNvSpPr/>
          <p:nvPr/>
        </p:nvSpPr>
        <p:spPr>
          <a:xfrm>
            <a:off x="4009355" y="4585476"/>
            <a:ext cx="1889509" cy="10604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点击此处更换文本https</a:t>
            </a:r>
            <a:r>
              <a:rPr lang="zh-CN" altLang="en-US" sz="140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://</a:t>
            </a:r>
            <a:r>
              <a:rPr lang="en-US" altLang="zh-CN" sz="140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xnwe.taobao.com</a:t>
            </a:r>
            <a:r>
              <a:rPr lang="zh-CN" altLang="en-US" sz="140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/</a:t>
            </a:r>
            <a:endParaRPr lang="zh-CN" altLang="en-US" sz="1400" dirty="0">
              <a:solidFill>
                <a:prstClr val="black">
                  <a:lumMod val="50000"/>
                  <a:lumOff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Gill Sans" charset="0"/>
            </a:endParaRPr>
          </a:p>
        </p:txBody>
      </p:sp>
      <p:sp>
        <p:nvSpPr>
          <p:cNvPr id="36" name="淘宝网Chenying0907出品 26"/>
          <p:cNvSpPr txBox="1"/>
          <p:nvPr/>
        </p:nvSpPr>
        <p:spPr>
          <a:xfrm>
            <a:off x="6609015" y="4108443"/>
            <a:ext cx="1367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spc="100" dirty="0">
                <a:solidFill>
                  <a:srgbClr val="01ACB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郝漂亮</a:t>
            </a:r>
          </a:p>
        </p:txBody>
      </p:sp>
      <p:sp>
        <p:nvSpPr>
          <p:cNvPr id="37" name="淘宝网Chenying0907出品 36"/>
          <p:cNvSpPr/>
          <p:nvPr/>
        </p:nvSpPr>
        <p:spPr>
          <a:xfrm>
            <a:off x="6368318" y="4585476"/>
            <a:ext cx="1889509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此处添加详细文本描述，建议与标题相关并符合整体语言风格。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淘宝网Chenying0907出品 26"/>
          <p:cNvSpPr txBox="1"/>
          <p:nvPr/>
        </p:nvSpPr>
        <p:spPr>
          <a:xfrm>
            <a:off x="8913271" y="4122386"/>
            <a:ext cx="1367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spc="1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韩层层</a:t>
            </a:r>
          </a:p>
        </p:txBody>
      </p:sp>
      <p:sp>
        <p:nvSpPr>
          <p:cNvPr id="39" name="淘宝网Chenying0907出品 38"/>
          <p:cNvSpPr/>
          <p:nvPr/>
        </p:nvSpPr>
        <p:spPr>
          <a:xfrm>
            <a:off x="8672574" y="4599419"/>
            <a:ext cx="1889509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此处添加详细文本描述，建议与标题相关并符合整体语言风格。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 advTm="0">
        <p14:switch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5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0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5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950"/>
                            </p:stCondLst>
                            <p:childTnLst>
                              <p:par>
                                <p:cTn id="5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4650"/>
                            </p:stCondLst>
                            <p:childTnLst>
                              <p:par>
                                <p:cTn id="6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349"/>
                            </p:stCondLst>
                            <p:childTnLst>
                              <p:par>
                                <p:cTn id="7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6050"/>
                            </p:stCondLst>
                            <p:childTnLst>
                              <p:par>
                                <p:cTn id="8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 animBg="1"/>
      <p:bldP spid="15" grpId="0"/>
      <p:bldP spid="28" grpId="0" animBg="1"/>
      <p:bldP spid="29" grpId="0" animBg="1"/>
      <p:bldP spid="30" grpId="0" animBg="1"/>
      <p:bldP spid="31" grpId="0" animBg="1"/>
      <p:bldP spid="32" grpId="0"/>
      <p:bldP spid="33" grpId="0"/>
      <p:bldP spid="34" grpId="0"/>
      <p:bldP spid="35" grpId="0"/>
      <p:bldP spid="36" grpId="0"/>
      <p:bldP spid="37" grpId="0"/>
      <p:bldP spid="38" grpId="0"/>
      <p:bldP spid="3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淘宝网Chenying0907出品 7"/>
          <p:cNvGrpSpPr/>
          <p:nvPr/>
        </p:nvGrpSpPr>
        <p:grpSpPr>
          <a:xfrm>
            <a:off x="552971" y="324163"/>
            <a:ext cx="604358" cy="216024"/>
            <a:chOff x="264939" y="188640"/>
            <a:chExt cx="604358" cy="216024"/>
          </a:xfrm>
        </p:grpSpPr>
        <p:sp>
          <p:nvSpPr>
            <p:cNvPr id="9" name="燕尾形 8"/>
            <p:cNvSpPr/>
            <p:nvPr/>
          </p:nvSpPr>
          <p:spPr>
            <a:xfrm>
              <a:off x="264939" y="188640"/>
              <a:ext cx="216024" cy="216024"/>
            </a:xfrm>
            <a:prstGeom prst="chevron">
              <a:avLst/>
            </a:prstGeom>
            <a:solidFill>
              <a:srgbClr val="FFB8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燕尾形 9"/>
            <p:cNvSpPr/>
            <p:nvPr/>
          </p:nvSpPr>
          <p:spPr>
            <a:xfrm>
              <a:off x="454914" y="188640"/>
              <a:ext cx="216024" cy="216024"/>
            </a:xfrm>
            <a:prstGeom prst="chevron">
              <a:avLst/>
            </a:prstGeom>
            <a:solidFill>
              <a:srgbClr val="FFB850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燕尾形 10"/>
            <p:cNvSpPr/>
            <p:nvPr/>
          </p:nvSpPr>
          <p:spPr>
            <a:xfrm>
              <a:off x="653273" y="188640"/>
              <a:ext cx="216024" cy="216024"/>
            </a:xfrm>
            <a:prstGeom prst="chevron">
              <a:avLst/>
            </a:prstGeom>
            <a:solidFill>
              <a:srgbClr val="FFB85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2" name="淘宝网Chenying0907出品 9"/>
          <p:cNvSpPr txBox="1"/>
          <p:nvPr/>
        </p:nvSpPr>
        <p:spPr>
          <a:xfrm>
            <a:off x="1345059" y="243662"/>
            <a:ext cx="2232248" cy="37702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sz="2000" b="1" dirty="0">
                <a:solidFill>
                  <a:srgbClr val="FFB8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点击输入标题内容</a:t>
            </a:r>
            <a:endParaRPr lang="zh-CN" altLang="en-US" sz="2400" b="1" dirty="0">
              <a:solidFill>
                <a:srgbClr val="FFB8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3" name="淘宝网Chenying0907出品 12"/>
          <p:cNvCxnSpPr/>
          <p:nvPr/>
        </p:nvCxnSpPr>
        <p:spPr>
          <a:xfrm>
            <a:off x="1417067" y="620688"/>
            <a:ext cx="964907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淘宝网Chenying0907出品标注 13"/>
          <p:cNvSpPr/>
          <p:nvPr/>
        </p:nvSpPr>
        <p:spPr>
          <a:xfrm>
            <a:off x="10911596" y="269141"/>
            <a:ext cx="442575" cy="296525"/>
          </a:xfrm>
          <a:prstGeom prst="wedgeRectCallout">
            <a:avLst/>
          </a:prstGeom>
          <a:solidFill>
            <a:srgbClr val="FFB8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latin typeface="Impact MT Std" pitchFamily="34" charset="0"/>
            </a:endParaRPr>
          </a:p>
        </p:txBody>
      </p:sp>
      <p:sp>
        <p:nvSpPr>
          <p:cNvPr id="15" name="淘宝网Chenying0907出品 3"/>
          <p:cNvSpPr>
            <a:spLocks noChangeArrowheads="1"/>
          </p:cNvSpPr>
          <p:nvPr/>
        </p:nvSpPr>
        <p:spPr bwMode="auto">
          <a:xfrm>
            <a:off x="10911595" y="274445"/>
            <a:ext cx="442575" cy="3154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3" tIns="34287" rIns="68573" bIns="34287">
            <a:spAutoFit/>
          </a:bodyPr>
          <a:lstStyle/>
          <a:p>
            <a:pPr algn="ctr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600" b="1" dirty="0">
                <a:solidFill>
                  <a:schemeClr val="bg1"/>
                </a:solidFill>
                <a:latin typeface="Impact MT Std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08</a:t>
            </a:r>
            <a:endParaRPr lang="zh-CN" altLang="en-US" sz="1600" b="1" dirty="0">
              <a:solidFill>
                <a:schemeClr val="bg1"/>
              </a:solidFill>
              <a:latin typeface="Impact MT Std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16" name="淘宝网Chenying0907出品 15"/>
          <p:cNvGrpSpPr/>
          <p:nvPr/>
        </p:nvGrpSpPr>
        <p:grpSpPr>
          <a:xfrm>
            <a:off x="2642266" y="1573507"/>
            <a:ext cx="2170660" cy="1996486"/>
            <a:chOff x="8374817" y="3976831"/>
            <a:chExt cx="719115" cy="661413"/>
          </a:xfrm>
        </p:grpSpPr>
        <p:sp>
          <p:nvSpPr>
            <p:cNvPr id="17" name="淘宝网Chenying0907出品 44"/>
            <p:cNvSpPr/>
            <p:nvPr/>
          </p:nvSpPr>
          <p:spPr bwMode="auto">
            <a:xfrm>
              <a:off x="9018919" y="4072040"/>
              <a:ext cx="75013" cy="68522"/>
            </a:xfrm>
            <a:custGeom>
              <a:avLst/>
              <a:gdLst>
                <a:gd name="T0" fmla="*/ 28 w 44"/>
                <a:gd name="T1" fmla="*/ 11 h 40"/>
                <a:gd name="T2" fmla="*/ 0 w 44"/>
                <a:gd name="T3" fmla="*/ 18 h 40"/>
                <a:gd name="T4" fmla="*/ 31 w 44"/>
                <a:gd name="T5" fmla="*/ 40 h 40"/>
                <a:gd name="T6" fmla="*/ 28 w 44"/>
                <a:gd name="T7" fmla="*/ 11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40">
                  <a:moveTo>
                    <a:pt x="28" y="11"/>
                  </a:moveTo>
                  <a:cubicBezTo>
                    <a:pt x="13" y="0"/>
                    <a:pt x="0" y="18"/>
                    <a:pt x="0" y="18"/>
                  </a:cubicBezTo>
                  <a:cubicBezTo>
                    <a:pt x="31" y="40"/>
                    <a:pt x="31" y="40"/>
                    <a:pt x="31" y="40"/>
                  </a:cubicBezTo>
                  <a:cubicBezTo>
                    <a:pt x="31" y="40"/>
                    <a:pt x="44" y="22"/>
                    <a:pt x="28" y="11"/>
                  </a:cubicBezTo>
                  <a:close/>
                </a:path>
              </a:pathLst>
            </a:custGeom>
            <a:solidFill>
              <a:srgbClr val="5859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淘宝网Chenying0907出品 45"/>
            <p:cNvSpPr/>
            <p:nvPr/>
          </p:nvSpPr>
          <p:spPr bwMode="auto">
            <a:xfrm>
              <a:off x="8831387" y="4116759"/>
              <a:ext cx="230088" cy="284184"/>
            </a:xfrm>
            <a:custGeom>
              <a:avLst/>
              <a:gdLst>
                <a:gd name="T0" fmla="*/ 187 w 319"/>
                <a:gd name="T1" fmla="*/ 85 h 394"/>
                <a:gd name="T2" fmla="*/ 156 w 319"/>
                <a:gd name="T3" fmla="*/ 125 h 394"/>
                <a:gd name="T4" fmla="*/ 104 w 319"/>
                <a:gd name="T5" fmla="*/ 198 h 394"/>
                <a:gd name="T6" fmla="*/ 0 w 319"/>
                <a:gd name="T7" fmla="*/ 342 h 394"/>
                <a:gd name="T8" fmla="*/ 74 w 319"/>
                <a:gd name="T9" fmla="*/ 394 h 394"/>
                <a:gd name="T10" fmla="*/ 104 w 319"/>
                <a:gd name="T11" fmla="*/ 352 h 394"/>
                <a:gd name="T12" fmla="*/ 130 w 319"/>
                <a:gd name="T13" fmla="*/ 314 h 394"/>
                <a:gd name="T14" fmla="*/ 156 w 319"/>
                <a:gd name="T15" fmla="*/ 276 h 394"/>
                <a:gd name="T16" fmla="*/ 319 w 319"/>
                <a:gd name="T17" fmla="*/ 52 h 394"/>
                <a:gd name="T18" fmla="*/ 248 w 319"/>
                <a:gd name="T19" fmla="*/ 0 h 394"/>
                <a:gd name="T20" fmla="*/ 187 w 319"/>
                <a:gd name="T21" fmla="*/ 85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9" h="394">
                  <a:moveTo>
                    <a:pt x="187" y="85"/>
                  </a:moveTo>
                  <a:lnTo>
                    <a:pt x="156" y="125"/>
                  </a:lnTo>
                  <a:lnTo>
                    <a:pt x="104" y="198"/>
                  </a:lnTo>
                  <a:lnTo>
                    <a:pt x="0" y="342"/>
                  </a:lnTo>
                  <a:lnTo>
                    <a:pt x="74" y="394"/>
                  </a:lnTo>
                  <a:lnTo>
                    <a:pt x="104" y="352"/>
                  </a:lnTo>
                  <a:lnTo>
                    <a:pt x="130" y="314"/>
                  </a:lnTo>
                  <a:lnTo>
                    <a:pt x="156" y="276"/>
                  </a:lnTo>
                  <a:lnTo>
                    <a:pt x="319" y="52"/>
                  </a:lnTo>
                  <a:lnTo>
                    <a:pt x="248" y="0"/>
                  </a:lnTo>
                  <a:lnTo>
                    <a:pt x="187" y="85"/>
                  </a:lnTo>
                  <a:close/>
                </a:path>
              </a:pathLst>
            </a:custGeom>
            <a:solidFill>
              <a:srgbClr val="01A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淘宝网Chenying0907出品 46"/>
            <p:cNvSpPr/>
            <p:nvPr/>
          </p:nvSpPr>
          <p:spPr bwMode="auto">
            <a:xfrm>
              <a:off x="8374817" y="3976831"/>
              <a:ext cx="569090" cy="661413"/>
            </a:xfrm>
            <a:custGeom>
              <a:avLst/>
              <a:gdLst>
                <a:gd name="T0" fmla="*/ 312 w 334"/>
                <a:gd name="T1" fmla="*/ 348 h 388"/>
                <a:gd name="T2" fmla="*/ 293 w 334"/>
                <a:gd name="T3" fmla="*/ 366 h 388"/>
                <a:gd name="T4" fmla="*/ 40 w 334"/>
                <a:gd name="T5" fmla="*/ 366 h 388"/>
                <a:gd name="T6" fmla="*/ 22 w 334"/>
                <a:gd name="T7" fmla="*/ 348 h 388"/>
                <a:gd name="T8" fmla="*/ 22 w 334"/>
                <a:gd name="T9" fmla="*/ 41 h 388"/>
                <a:gd name="T10" fmla="*/ 40 w 334"/>
                <a:gd name="T11" fmla="*/ 23 h 388"/>
                <a:gd name="T12" fmla="*/ 293 w 334"/>
                <a:gd name="T13" fmla="*/ 23 h 388"/>
                <a:gd name="T14" fmla="*/ 312 w 334"/>
                <a:gd name="T15" fmla="*/ 41 h 388"/>
                <a:gd name="T16" fmla="*/ 312 w 334"/>
                <a:gd name="T17" fmla="*/ 140 h 388"/>
                <a:gd name="T18" fmla="*/ 334 w 334"/>
                <a:gd name="T19" fmla="*/ 109 h 388"/>
                <a:gd name="T20" fmla="*/ 334 w 334"/>
                <a:gd name="T21" fmla="*/ 21 h 388"/>
                <a:gd name="T22" fmla="*/ 313 w 334"/>
                <a:gd name="T23" fmla="*/ 0 h 388"/>
                <a:gd name="T24" fmla="*/ 21 w 334"/>
                <a:gd name="T25" fmla="*/ 0 h 388"/>
                <a:gd name="T26" fmla="*/ 0 w 334"/>
                <a:gd name="T27" fmla="*/ 21 h 388"/>
                <a:gd name="T28" fmla="*/ 0 w 334"/>
                <a:gd name="T29" fmla="*/ 368 h 388"/>
                <a:gd name="T30" fmla="*/ 21 w 334"/>
                <a:gd name="T31" fmla="*/ 388 h 388"/>
                <a:gd name="T32" fmla="*/ 313 w 334"/>
                <a:gd name="T33" fmla="*/ 388 h 388"/>
                <a:gd name="T34" fmla="*/ 334 w 334"/>
                <a:gd name="T35" fmla="*/ 368 h 388"/>
                <a:gd name="T36" fmla="*/ 334 w 334"/>
                <a:gd name="T37" fmla="*/ 223 h 388"/>
                <a:gd name="T38" fmla="*/ 312 w 334"/>
                <a:gd name="T39" fmla="*/ 254 h 388"/>
                <a:gd name="T40" fmla="*/ 312 w 334"/>
                <a:gd name="T41" fmla="*/ 348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34" h="388">
                  <a:moveTo>
                    <a:pt x="312" y="348"/>
                  </a:moveTo>
                  <a:cubicBezTo>
                    <a:pt x="312" y="358"/>
                    <a:pt x="303" y="366"/>
                    <a:pt x="293" y="366"/>
                  </a:cubicBezTo>
                  <a:cubicBezTo>
                    <a:pt x="40" y="366"/>
                    <a:pt x="40" y="366"/>
                    <a:pt x="40" y="366"/>
                  </a:cubicBezTo>
                  <a:cubicBezTo>
                    <a:pt x="30" y="366"/>
                    <a:pt x="22" y="358"/>
                    <a:pt x="22" y="348"/>
                  </a:cubicBezTo>
                  <a:cubicBezTo>
                    <a:pt x="22" y="41"/>
                    <a:pt x="22" y="41"/>
                    <a:pt x="22" y="41"/>
                  </a:cubicBezTo>
                  <a:cubicBezTo>
                    <a:pt x="22" y="31"/>
                    <a:pt x="30" y="23"/>
                    <a:pt x="40" y="23"/>
                  </a:cubicBezTo>
                  <a:cubicBezTo>
                    <a:pt x="293" y="23"/>
                    <a:pt x="293" y="23"/>
                    <a:pt x="293" y="23"/>
                  </a:cubicBezTo>
                  <a:cubicBezTo>
                    <a:pt x="303" y="23"/>
                    <a:pt x="312" y="31"/>
                    <a:pt x="312" y="41"/>
                  </a:cubicBezTo>
                  <a:cubicBezTo>
                    <a:pt x="312" y="140"/>
                    <a:pt x="312" y="140"/>
                    <a:pt x="312" y="140"/>
                  </a:cubicBezTo>
                  <a:cubicBezTo>
                    <a:pt x="334" y="109"/>
                    <a:pt x="334" y="109"/>
                    <a:pt x="334" y="109"/>
                  </a:cubicBezTo>
                  <a:cubicBezTo>
                    <a:pt x="334" y="21"/>
                    <a:pt x="334" y="21"/>
                    <a:pt x="334" y="21"/>
                  </a:cubicBezTo>
                  <a:cubicBezTo>
                    <a:pt x="334" y="10"/>
                    <a:pt x="325" y="0"/>
                    <a:pt x="313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9" y="0"/>
                    <a:pt x="0" y="10"/>
                    <a:pt x="0" y="21"/>
                  </a:cubicBezTo>
                  <a:cubicBezTo>
                    <a:pt x="0" y="368"/>
                    <a:pt x="0" y="368"/>
                    <a:pt x="0" y="368"/>
                  </a:cubicBezTo>
                  <a:cubicBezTo>
                    <a:pt x="0" y="379"/>
                    <a:pt x="9" y="388"/>
                    <a:pt x="21" y="388"/>
                  </a:cubicBezTo>
                  <a:cubicBezTo>
                    <a:pt x="313" y="388"/>
                    <a:pt x="313" y="388"/>
                    <a:pt x="313" y="388"/>
                  </a:cubicBezTo>
                  <a:cubicBezTo>
                    <a:pt x="325" y="388"/>
                    <a:pt x="334" y="379"/>
                    <a:pt x="334" y="368"/>
                  </a:cubicBezTo>
                  <a:cubicBezTo>
                    <a:pt x="334" y="223"/>
                    <a:pt x="334" y="223"/>
                    <a:pt x="334" y="223"/>
                  </a:cubicBezTo>
                  <a:cubicBezTo>
                    <a:pt x="312" y="254"/>
                    <a:pt x="312" y="254"/>
                    <a:pt x="312" y="254"/>
                  </a:cubicBezTo>
                  <a:lnTo>
                    <a:pt x="312" y="348"/>
                  </a:lnTo>
                  <a:close/>
                </a:path>
              </a:pathLst>
            </a:custGeom>
            <a:solidFill>
              <a:srgbClr val="5859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淘宝网Chenying0907出品 47"/>
            <p:cNvSpPr/>
            <p:nvPr/>
          </p:nvSpPr>
          <p:spPr bwMode="auto">
            <a:xfrm>
              <a:off x="8806142" y="4377142"/>
              <a:ext cx="67800" cy="77177"/>
            </a:xfrm>
            <a:custGeom>
              <a:avLst/>
              <a:gdLst>
                <a:gd name="T0" fmla="*/ 21 w 94"/>
                <a:gd name="T1" fmla="*/ 0 h 107"/>
                <a:gd name="T2" fmla="*/ 0 w 94"/>
                <a:gd name="T3" fmla="*/ 107 h 107"/>
                <a:gd name="T4" fmla="*/ 94 w 94"/>
                <a:gd name="T5" fmla="*/ 52 h 107"/>
                <a:gd name="T6" fmla="*/ 21 w 94"/>
                <a:gd name="T7" fmla="*/ 0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4" h="107">
                  <a:moveTo>
                    <a:pt x="21" y="0"/>
                  </a:moveTo>
                  <a:lnTo>
                    <a:pt x="0" y="107"/>
                  </a:lnTo>
                  <a:lnTo>
                    <a:pt x="94" y="52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rgbClr val="5859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淘宝网Chenying0907出品 48"/>
            <p:cNvSpPr>
              <a:spLocks noChangeArrowheads="1"/>
            </p:cNvSpPr>
            <p:nvPr/>
          </p:nvSpPr>
          <p:spPr bwMode="auto">
            <a:xfrm>
              <a:off x="8459928" y="4504808"/>
              <a:ext cx="228646" cy="34621"/>
            </a:xfrm>
            <a:prstGeom prst="rect">
              <a:avLst/>
            </a:prstGeom>
            <a:solidFill>
              <a:srgbClr val="01A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淘宝网Chenying0907出品 49"/>
            <p:cNvSpPr>
              <a:spLocks noChangeArrowheads="1"/>
            </p:cNvSpPr>
            <p:nvPr/>
          </p:nvSpPr>
          <p:spPr bwMode="auto">
            <a:xfrm>
              <a:off x="8459928" y="4428352"/>
              <a:ext cx="228646" cy="33900"/>
            </a:xfrm>
            <a:prstGeom prst="rect">
              <a:avLst/>
            </a:prstGeom>
            <a:solidFill>
              <a:srgbClr val="01A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淘宝网Chenying0907出品 50"/>
            <p:cNvSpPr>
              <a:spLocks noChangeArrowheads="1"/>
            </p:cNvSpPr>
            <p:nvPr/>
          </p:nvSpPr>
          <p:spPr bwMode="auto">
            <a:xfrm>
              <a:off x="8459928" y="4354782"/>
              <a:ext cx="228646" cy="32458"/>
            </a:xfrm>
            <a:prstGeom prst="rect">
              <a:avLst/>
            </a:prstGeom>
            <a:solidFill>
              <a:srgbClr val="01A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淘宝网Chenying0907出品 51"/>
            <p:cNvSpPr>
              <a:spLocks noChangeArrowheads="1"/>
            </p:cNvSpPr>
            <p:nvPr/>
          </p:nvSpPr>
          <p:spPr bwMode="auto">
            <a:xfrm>
              <a:off x="8459928" y="4278326"/>
              <a:ext cx="228646" cy="32458"/>
            </a:xfrm>
            <a:prstGeom prst="rect">
              <a:avLst/>
            </a:prstGeom>
            <a:solidFill>
              <a:srgbClr val="01A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淘宝网Chenying0907出品 52"/>
            <p:cNvSpPr>
              <a:spLocks noChangeArrowheads="1"/>
            </p:cNvSpPr>
            <p:nvPr/>
          </p:nvSpPr>
          <p:spPr bwMode="auto">
            <a:xfrm>
              <a:off x="8459928" y="4201870"/>
              <a:ext cx="228646" cy="33900"/>
            </a:xfrm>
            <a:prstGeom prst="rect">
              <a:avLst/>
            </a:prstGeom>
            <a:solidFill>
              <a:srgbClr val="01A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淘宝网Chenying0907出品 53"/>
            <p:cNvSpPr>
              <a:spLocks noChangeArrowheads="1"/>
            </p:cNvSpPr>
            <p:nvPr/>
          </p:nvSpPr>
          <p:spPr bwMode="auto">
            <a:xfrm>
              <a:off x="8459928" y="4124694"/>
              <a:ext cx="228646" cy="34621"/>
            </a:xfrm>
            <a:prstGeom prst="rect">
              <a:avLst/>
            </a:prstGeom>
            <a:solidFill>
              <a:srgbClr val="01A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27" name="Title 1"/>
          <p:cNvSpPr txBox="1"/>
          <p:nvPr/>
        </p:nvSpPr>
        <p:spPr>
          <a:xfrm>
            <a:off x="1940847" y="3652823"/>
            <a:ext cx="3297000" cy="513911"/>
          </a:xfrm>
          <a:prstGeom prst="rect">
            <a:avLst/>
          </a:prstGeom>
        </p:spPr>
        <p:txBody>
          <a:bodyPr/>
          <a:lstStyle>
            <a:lvl1pPr algn="l" defTabSz="1218565" rtl="0" eaLnBrk="1" latinLnBrk="0" hangingPunct="1">
              <a:spcBef>
                <a:spcPct val="0"/>
              </a:spcBef>
              <a:buNone/>
              <a:defRPr sz="4535" kern="1200">
                <a:solidFill>
                  <a:srgbClr val="17375E"/>
                </a:solidFill>
                <a:latin typeface="Signika"/>
                <a:ea typeface="Open Sans Extrabold" pitchFamily="34" charset="0"/>
                <a:cs typeface="Signika"/>
              </a:defRPr>
            </a:lvl1pPr>
          </a:lstStyle>
          <a:p>
            <a:pPr lvl="0" algn="ctr" defTabSz="914400">
              <a:spcBef>
                <a:spcPts val="0"/>
              </a:spcBef>
            </a:pPr>
            <a:r>
              <a:rPr lang="zh-CN" altLang="en-US" sz="2400" b="1" dirty="0">
                <a:solidFill>
                  <a:prstClr val="black">
                    <a:lumMod val="50000"/>
                    <a:lumOff val="50000"/>
                  </a:prstClr>
                </a:solidFill>
                <a:effectLst>
                  <a:innerShdw blurRad="38100" dist="50800" dir="13500000">
                    <a:prstClr val="black">
                      <a:alpha val="60000"/>
                    </a:prstClr>
                  </a:innerShdw>
                </a:effectLst>
                <a:latin typeface="Impact MT Std" pitchFamily="34" charset="0"/>
                <a:ea typeface="微软雅黑" panose="020B0503020204020204" pitchFamily="34" charset="-122"/>
              </a:rPr>
              <a:t>请在此处输入文字</a:t>
            </a:r>
            <a:endParaRPr lang="zh-CN" altLang="en-US" sz="2400" b="1" dirty="0">
              <a:solidFill>
                <a:prstClr val="black">
                  <a:lumMod val="50000"/>
                  <a:lumOff val="50000"/>
                </a:prstClr>
              </a:solidFill>
              <a:effectLst>
                <a:innerShdw blurRad="38100" dist="50800" dir="13500000">
                  <a:prstClr val="black">
                    <a:alpha val="60000"/>
                  </a:prstClr>
                </a:inn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圆角淘宝网Chenying0907出品 27"/>
          <p:cNvSpPr/>
          <p:nvPr/>
        </p:nvSpPr>
        <p:spPr>
          <a:xfrm>
            <a:off x="1606176" y="4257951"/>
            <a:ext cx="3966342" cy="1197715"/>
          </a:xfrm>
          <a:prstGeom prst="roundRect">
            <a:avLst/>
          </a:prstGeom>
          <a:gradFill flip="none" rotWithShape="1">
            <a:gsLst>
              <a:gs pos="100000">
                <a:schemeClr val="bg1">
                  <a:lumMod val="98000"/>
                </a:schemeClr>
              </a:gs>
              <a:gs pos="0">
                <a:schemeClr val="bg1">
                  <a:lumMod val="87000"/>
                </a:schemeClr>
              </a:gs>
            </a:gsLst>
            <a:lin ang="2700000" scaled="1"/>
            <a:tileRect/>
          </a:gradFill>
          <a:ln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2700000" scaled="1"/>
              <a:tileRect/>
            </a:gradFill>
          </a:ln>
          <a:effectLst>
            <a:outerShdw blurRad="127000" dist="635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淘宝网Chenying0907出品 44"/>
          <p:cNvSpPr txBox="1"/>
          <p:nvPr/>
        </p:nvSpPr>
        <p:spPr>
          <a:xfrm>
            <a:off x="1933227" y="4337809"/>
            <a:ext cx="349242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您的内容打在这里，或者通过复制您的文本后，在此框中选择粘贴。您的内容打在这里，或者通过复制您的文本后，在此框中选择粘贴。</a:t>
            </a:r>
          </a:p>
          <a:p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0" name="淘宝网Chenying0907出品 29"/>
          <p:cNvGrpSpPr/>
          <p:nvPr/>
        </p:nvGrpSpPr>
        <p:grpSpPr>
          <a:xfrm>
            <a:off x="6228258" y="1507787"/>
            <a:ext cx="1160077" cy="1028169"/>
            <a:chOff x="3295850" y="2263222"/>
            <a:chExt cx="2643765" cy="2343151"/>
          </a:xfrm>
        </p:grpSpPr>
        <p:sp>
          <p:nvSpPr>
            <p:cNvPr id="32" name="淘宝网Chenying0907出品 5"/>
            <p:cNvSpPr/>
            <p:nvPr/>
          </p:nvSpPr>
          <p:spPr bwMode="auto">
            <a:xfrm rot="10800000">
              <a:off x="3295850" y="2263222"/>
              <a:ext cx="2643765" cy="2343151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73000">
                  <a:srgbClr val="ECECEC"/>
                </a:gs>
                <a:gs pos="100000">
                  <a:srgbClr val="D9D9D9"/>
                </a:gs>
              </a:gsLst>
              <a:lin ang="2700000" scaled="1"/>
              <a:tileRect/>
            </a:gradFill>
            <a:ln w="25400">
              <a:gradFill flip="none" rotWithShape="1">
                <a:gsLst>
                  <a:gs pos="29000">
                    <a:srgbClr val="E0E0E0"/>
                  </a:gs>
                  <a:gs pos="0">
                    <a:srgbClr val="999999"/>
                  </a:gs>
                  <a:gs pos="83000">
                    <a:schemeClr val="bg1"/>
                  </a:gs>
                </a:gsLst>
                <a:lin ang="2700000" scaled="1"/>
                <a:tileRect/>
              </a:gradFill>
            </a:ln>
            <a:effectLst>
              <a:outerShdw blurRad="355600" dist="88900" dir="2700000" algn="tl" rotWithShape="0">
                <a:prstClr val="black">
                  <a:alpha val="28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4" name="淘宝网Chenying0907出品 5"/>
            <p:cNvSpPr/>
            <p:nvPr/>
          </p:nvSpPr>
          <p:spPr bwMode="auto">
            <a:xfrm rot="10800000">
              <a:off x="3589408" y="2523401"/>
              <a:ext cx="2056648" cy="1822794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solidFill>
              <a:srgbClr val="FFB850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35" name="淘宝网Chenying0907出品 34"/>
          <p:cNvGrpSpPr/>
          <p:nvPr/>
        </p:nvGrpSpPr>
        <p:grpSpPr>
          <a:xfrm>
            <a:off x="6217739" y="4409040"/>
            <a:ext cx="1160076" cy="1028168"/>
            <a:chOff x="3295850" y="2263222"/>
            <a:chExt cx="2643765" cy="2343151"/>
          </a:xfrm>
        </p:grpSpPr>
        <p:sp>
          <p:nvSpPr>
            <p:cNvPr id="37" name="淘宝网Chenying0907出品 5"/>
            <p:cNvSpPr/>
            <p:nvPr/>
          </p:nvSpPr>
          <p:spPr bwMode="auto">
            <a:xfrm rot="10800000">
              <a:off x="3295850" y="2263222"/>
              <a:ext cx="2643765" cy="2343151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73000">
                  <a:srgbClr val="ECECEC"/>
                </a:gs>
                <a:gs pos="100000">
                  <a:srgbClr val="D9D9D9"/>
                </a:gs>
              </a:gsLst>
              <a:lin ang="2700000" scaled="1"/>
              <a:tileRect/>
            </a:gradFill>
            <a:ln w="25400">
              <a:gradFill flip="none" rotWithShape="1">
                <a:gsLst>
                  <a:gs pos="29000">
                    <a:srgbClr val="E0E0E0"/>
                  </a:gs>
                  <a:gs pos="0">
                    <a:srgbClr val="999999"/>
                  </a:gs>
                  <a:gs pos="83000">
                    <a:schemeClr val="bg1"/>
                  </a:gs>
                </a:gsLst>
                <a:lin ang="2700000" scaled="1"/>
                <a:tileRect/>
              </a:gradFill>
            </a:ln>
            <a:effectLst>
              <a:outerShdw blurRad="355600" dist="88900" dir="2700000" algn="tl" rotWithShape="0">
                <a:prstClr val="black">
                  <a:alpha val="28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39" name="淘宝网Chenying0907出品 5"/>
            <p:cNvSpPr/>
            <p:nvPr/>
          </p:nvSpPr>
          <p:spPr bwMode="auto">
            <a:xfrm rot="10800000">
              <a:off x="3589408" y="2523401"/>
              <a:ext cx="2056648" cy="1822794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solidFill>
              <a:srgbClr val="01ACBE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40" name="淘宝网Chenying0907出品 39"/>
          <p:cNvGrpSpPr/>
          <p:nvPr/>
        </p:nvGrpSpPr>
        <p:grpSpPr>
          <a:xfrm>
            <a:off x="6231085" y="2961240"/>
            <a:ext cx="1160076" cy="1028168"/>
            <a:chOff x="3295850" y="2263222"/>
            <a:chExt cx="2643765" cy="2343151"/>
          </a:xfrm>
        </p:grpSpPr>
        <p:sp>
          <p:nvSpPr>
            <p:cNvPr id="42" name="淘宝网Chenying0907出品 5"/>
            <p:cNvSpPr/>
            <p:nvPr/>
          </p:nvSpPr>
          <p:spPr bwMode="auto">
            <a:xfrm rot="10800000">
              <a:off x="3295850" y="2263222"/>
              <a:ext cx="2643765" cy="2343151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73000">
                  <a:srgbClr val="ECECEC"/>
                </a:gs>
                <a:gs pos="100000">
                  <a:srgbClr val="D9D9D9"/>
                </a:gs>
              </a:gsLst>
              <a:lin ang="2700000" scaled="1"/>
              <a:tileRect/>
            </a:gradFill>
            <a:ln w="25400">
              <a:gradFill flip="none" rotWithShape="1">
                <a:gsLst>
                  <a:gs pos="29000">
                    <a:srgbClr val="E0E0E0"/>
                  </a:gs>
                  <a:gs pos="0">
                    <a:srgbClr val="999999"/>
                  </a:gs>
                  <a:gs pos="83000">
                    <a:schemeClr val="bg1"/>
                  </a:gs>
                </a:gsLst>
                <a:lin ang="2700000" scaled="1"/>
                <a:tileRect/>
              </a:gradFill>
            </a:ln>
            <a:effectLst>
              <a:outerShdw blurRad="355600" dist="88900" dir="2700000" algn="tl" rotWithShape="0">
                <a:prstClr val="black">
                  <a:alpha val="28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4" name="淘宝网Chenying0907出品 5"/>
            <p:cNvSpPr/>
            <p:nvPr/>
          </p:nvSpPr>
          <p:spPr bwMode="auto">
            <a:xfrm rot="10800000">
              <a:off x="3589408" y="2523401"/>
              <a:ext cx="2056648" cy="1822794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solidFill>
              <a:srgbClr val="F45058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45" name="淘宝网Chenying0907出品 44"/>
          <p:cNvGrpSpPr/>
          <p:nvPr/>
        </p:nvGrpSpPr>
        <p:grpSpPr>
          <a:xfrm>
            <a:off x="7474278" y="4538572"/>
            <a:ext cx="3303829" cy="1194684"/>
            <a:chOff x="3457192" y="3925490"/>
            <a:chExt cx="2680450" cy="1194684"/>
          </a:xfrm>
        </p:grpSpPr>
        <p:sp>
          <p:nvSpPr>
            <p:cNvPr id="46" name="淘宝网Chenying0907出品 77"/>
            <p:cNvSpPr txBox="1"/>
            <p:nvPr/>
          </p:nvSpPr>
          <p:spPr>
            <a:xfrm>
              <a:off x="3457511" y="3925490"/>
              <a:ext cx="23633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rgbClr val="01ACB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在此添加标题</a:t>
              </a:r>
            </a:p>
          </p:txBody>
        </p:sp>
        <p:sp>
          <p:nvSpPr>
            <p:cNvPr id="47" name="淘宝网Chenying0907出品 78"/>
            <p:cNvSpPr txBox="1"/>
            <p:nvPr/>
          </p:nvSpPr>
          <p:spPr>
            <a:xfrm>
              <a:off x="3457192" y="4381510"/>
              <a:ext cx="2680450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锐您的内容打在这里，或者通过复制您的文本后，在此框中选择粘贴。</a:t>
              </a:r>
            </a:p>
          </p:txBody>
        </p:sp>
      </p:grpSp>
      <p:sp>
        <p:nvSpPr>
          <p:cNvPr id="48" name="淘宝网Chenying0907出品 79"/>
          <p:cNvSpPr txBox="1"/>
          <p:nvPr/>
        </p:nvSpPr>
        <p:spPr>
          <a:xfrm>
            <a:off x="6518755" y="4677622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latin typeface="Impact MT Std" pitchFamily="34" charset="0"/>
              </a:rPr>
              <a:t>03</a:t>
            </a:r>
            <a:endParaRPr lang="zh-CN" altLang="en-US" sz="2800" dirty="0">
              <a:solidFill>
                <a:schemeClr val="bg1"/>
              </a:solidFill>
              <a:latin typeface="Impact MT Std" pitchFamily="34" charset="0"/>
            </a:endParaRPr>
          </a:p>
        </p:txBody>
      </p:sp>
      <p:grpSp>
        <p:nvGrpSpPr>
          <p:cNvPr id="49" name="淘宝网Chenying0907出品 48"/>
          <p:cNvGrpSpPr/>
          <p:nvPr/>
        </p:nvGrpSpPr>
        <p:grpSpPr>
          <a:xfrm>
            <a:off x="7474278" y="3090772"/>
            <a:ext cx="3303829" cy="1202324"/>
            <a:chOff x="3457192" y="3925490"/>
            <a:chExt cx="2680450" cy="1202324"/>
          </a:xfrm>
        </p:grpSpPr>
        <p:sp>
          <p:nvSpPr>
            <p:cNvPr id="50" name="淘宝网Chenying0907出品 81"/>
            <p:cNvSpPr txBox="1"/>
            <p:nvPr/>
          </p:nvSpPr>
          <p:spPr>
            <a:xfrm>
              <a:off x="3457511" y="3925490"/>
              <a:ext cx="23633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rgbClr val="F8353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在此添加标题</a:t>
              </a:r>
            </a:p>
          </p:txBody>
        </p:sp>
        <p:sp>
          <p:nvSpPr>
            <p:cNvPr id="51" name="淘宝网Chenying0907出品 82"/>
            <p:cNvSpPr txBox="1"/>
            <p:nvPr/>
          </p:nvSpPr>
          <p:spPr>
            <a:xfrm>
              <a:off x="3457192" y="4389150"/>
              <a:ext cx="2680450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锐您的内容打在这里，或者通过复制您的文本后，在此框中选择粘贴。</a:t>
              </a:r>
            </a:p>
          </p:txBody>
        </p:sp>
      </p:grpSp>
      <p:sp>
        <p:nvSpPr>
          <p:cNvPr id="52" name="淘宝网Chenying0907出品 83"/>
          <p:cNvSpPr txBox="1"/>
          <p:nvPr/>
        </p:nvSpPr>
        <p:spPr>
          <a:xfrm>
            <a:off x="6518755" y="3229822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latin typeface="Impact MT Std" pitchFamily="34" charset="0"/>
              </a:rPr>
              <a:t>02</a:t>
            </a:r>
            <a:endParaRPr lang="zh-CN" altLang="en-US" sz="2800" dirty="0">
              <a:solidFill>
                <a:schemeClr val="bg1"/>
              </a:solidFill>
              <a:latin typeface="Impact MT Std" pitchFamily="34" charset="0"/>
            </a:endParaRPr>
          </a:p>
        </p:txBody>
      </p:sp>
      <p:grpSp>
        <p:nvGrpSpPr>
          <p:cNvPr id="53" name="淘宝网Chenying0907出品 52"/>
          <p:cNvGrpSpPr/>
          <p:nvPr/>
        </p:nvGrpSpPr>
        <p:grpSpPr>
          <a:xfrm>
            <a:off x="7474278" y="1534069"/>
            <a:ext cx="3519853" cy="1384147"/>
            <a:chOff x="3457192" y="3925490"/>
            <a:chExt cx="2680450" cy="1122676"/>
          </a:xfrm>
        </p:grpSpPr>
        <p:sp>
          <p:nvSpPr>
            <p:cNvPr id="54" name="淘宝网Chenying0907出品 85"/>
            <p:cNvSpPr txBox="1"/>
            <p:nvPr/>
          </p:nvSpPr>
          <p:spPr>
            <a:xfrm>
              <a:off x="3457511" y="3925490"/>
              <a:ext cx="23633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rgbClr val="FEB7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在此添加标题</a:t>
              </a:r>
            </a:p>
          </p:txBody>
        </p:sp>
        <p:sp>
          <p:nvSpPr>
            <p:cNvPr id="55" name="淘宝网Chenying0907出品 86"/>
            <p:cNvSpPr txBox="1"/>
            <p:nvPr/>
          </p:nvSpPr>
          <p:spPr>
            <a:xfrm>
              <a:off x="3457192" y="4309502"/>
              <a:ext cx="2680450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您的内容打在这里，或者通过复制您的文本后，在此框中选择粘贴。</a:t>
              </a:r>
            </a:p>
          </p:txBody>
        </p:sp>
      </p:grpSp>
      <p:sp>
        <p:nvSpPr>
          <p:cNvPr id="56" name="淘宝网Chenying0907出品 87"/>
          <p:cNvSpPr txBox="1"/>
          <p:nvPr/>
        </p:nvSpPr>
        <p:spPr>
          <a:xfrm>
            <a:off x="6518755" y="1782022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latin typeface="Impact MT Std" pitchFamily="34" charset="0"/>
              </a:rPr>
              <a:t>01</a:t>
            </a:r>
            <a:endParaRPr lang="zh-CN" altLang="en-US" sz="2800" dirty="0">
              <a:solidFill>
                <a:schemeClr val="bg1"/>
              </a:solidFill>
              <a:latin typeface="Impact MT Std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 advTm="0">
        <p14:switch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000"/>
                            </p:stCondLst>
                            <p:childTnLst>
                              <p:par>
                                <p:cTn id="4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500"/>
                            </p:stCondLst>
                            <p:childTnLst>
                              <p:par>
                                <p:cTn id="52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4000"/>
                            </p:stCondLst>
                            <p:childTnLst>
                              <p:par>
                                <p:cTn id="63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4500"/>
                            </p:stCondLst>
                            <p:childTnLst>
                              <p:par>
                                <p:cTn id="74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 animBg="1"/>
      <p:bldP spid="15" grpId="0"/>
      <p:bldP spid="27" grpId="0"/>
      <p:bldP spid="28" grpId="0" animBg="1"/>
      <p:bldP spid="29" grpId="0"/>
      <p:bldP spid="48" grpId="0"/>
      <p:bldP spid="52" grpId="0"/>
      <p:bldP spid="5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淘宝网Chenying0907出品 7"/>
          <p:cNvGrpSpPr/>
          <p:nvPr/>
        </p:nvGrpSpPr>
        <p:grpSpPr>
          <a:xfrm>
            <a:off x="552971" y="324163"/>
            <a:ext cx="604358" cy="216024"/>
            <a:chOff x="264939" y="188640"/>
            <a:chExt cx="604358" cy="216024"/>
          </a:xfrm>
        </p:grpSpPr>
        <p:sp>
          <p:nvSpPr>
            <p:cNvPr id="9" name="燕尾形 8"/>
            <p:cNvSpPr/>
            <p:nvPr/>
          </p:nvSpPr>
          <p:spPr>
            <a:xfrm>
              <a:off x="264939" y="188640"/>
              <a:ext cx="216024" cy="216024"/>
            </a:xfrm>
            <a:prstGeom prst="chevron">
              <a:avLst/>
            </a:prstGeom>
            <a:solidFill>
              <a:srgbClr val="FFB8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燕尾形 9"/>
            <p:cNvSpPr/>
            <p:nvPr/>
          </p:nvSpPr>
          <p:spPr>
            <a:xfrm>
              <a:off x="454914" y="188640"/>
              <a:ext cx="216024" cy="216024"/>
            </a:xfrm>
            <a:prstGeom prst="chevron">
              <a:avLst/>
            </a:prstGeom>
            <a:solidFill>
              <a:srgbClr val="FFB850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燕尾形 10"/>
            <p:cNvSpPr/>
            <p:nvPr/>
          </p:nvSpPr>
          <p:spPr>
            <a:xfrm>
              <a:off x="653273" y="188640"/>
              <a:ext cx="216024" cy="216024"/>
            </a:xfrm>
            <a:prstGeom prst="chevron">
              <a:avLst/>
            </a:prstGeom>
            <a:solidFill>
              <a:srgbClr val="FFB85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12" name="淘宝网Chenying0907出品 9"/>
          <p:cNvSpPr txBox="1"/>
          <p:nvPr/>
        </p:nvSpPr>
        <p:spPr>
          <a:xfrm>
            <a:off x="1345059" y="243662"/>
            <a:ext cx="2232248" cy="37702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sz="2000" b="1" dirty="0">
                <a:solidFill>
                  <a:srgbClr val="FFB8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点击输入标题内容</a:t>
            </a:r>
            <a:endParaRPr lang="zh-CN" altLang="en-US" sz="2400" b="1" dirty="0">
              <a:solidFill>
                <a:srgbClr val="FFB8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3" name="淘宝网Chenying0907出品 12"/>
          <p:cNvCxnSpPr/>
          <p:nvPr/>
        </p:nvCxnSpPr>
        <p:spPr>
          <a:xfrm>
            <a:off x="1417067" y="620688"/>
            <a:ext cx="964907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淘宝网Chenying0907出品标注 13"/>
          <p:cNvSpPr/>
          <p:nvPr/>
        </p:nvSpPr>
        <p:spPr>
          <a:xfrm>
            <a:off x="10911596" y="269141"/>
            <a:ext cx="442575" cy="296525"/>
          </a:xfrm>
          <a:prstGeom prst="wedgeRectCallout">
            <a:avLst/>
          </a:prstGeom>
          <a:solidFill>
            <a:srgbClr val="FFB8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latin typeface="Impact MT Std" pitchFamily="34" charset="0"/>
            </a:endParaRPr>
          </a:p>
        </p:txBody>
      </p:sp>
      <p:sp>
        <p:nvSpPr>
          <p:cNvPr id="15" name="淘宝网Chenying0907出品 3"/>
          <p:cNvSpPr>
            <a:spLocks noChangeArrowheads="1"/>
          </p:cNvSpPr>
          <p:nvPr/>
        </p:nvSpPr>
        <p:spPr bwMode="auto">
          <a:xfrm>
            <a:off x="10911595" y="274445"/>
            <a:ext cx="442575" cy="3154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3" tIns="34287" rIns="68573" bIns="34287">
            <a:spAutoFit/>
          </a:bodyPr>
          <a:lstStyle/>
          <a:p>
            <a:pPr algn="ctr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600" b="1" dirty="0">
                <a:solidFill>
                  <a:schemeClr val="bg1"/>
                </a:solidFill>
                <a:latin typeface="Impact MT Std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09</a:t>
            </a:r>
            <a:endParaRPr lang="zh-CN" altLang="en-US" sz="1600" b="1" dirty="0">
              <a:solidFill>
                <a:schemeClr val="bg1"/>
              </a:solidFill>
              <a:latin typeface="Impact MT Std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54" name="淘宝网Chenying0907出品 53"/>
          <p:cNvGrpSpPr/>
          <p:nvPr/>
        </p:nvGrpSpPr>
        <p:grpSpPr>
          <a:xfrm>
            <a:off x="6680074" y="3000519"/>
            <a:ext cx="1160076" cy="1028168"/>
            <a:chOff x="3295850" y="2263222"/>
            <a:chExt cx="2643765" cy="2343151"/>
          </a:xfrm>
        </p:grpSpPr>
        <p:sp>
          <p:nvSpPr>
            <p:cNvPr id="56" name="淘宝网Chenying0907出品 5"/>
            <p:cNvSpPr/>
            <p:nvPr/>
          </p:nvSpPr>
          <p:spPr bwMode="auto">
            <a:xfrm rot="10800000">
              <a:off x="3295850" y="2263222"/>
              <a:ext cx="2643765" cy="2343151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73000">
                  <a:srgbClr val="ECECEC"/>
                </a:gs>
                <a:gs pos="100000">
                  <a:srgbClr val="D9D9D9"/>
                </a:gs>
              </a:gsLst>
              <a:lin ang="2700000" scaled="1"/>
              <a:tileRect/>
            </a:gradFill>
            <a:ln w="25400">
              <a:gradFill flip="none" rotWithShape="1">
                <a:gsLst>
                  <a:gs pos="29000">
                    <a:srgbClr val="E0E0E0"/>
                  </a:gs>
                  <a:gs pos="0">
                    <a:srgbClr val="999999"/>
                  </a:gs>
                  <a:gs pos="83000">
                    <a:schemeClr val="bg1"/>
                  </a:gs>
                </a:gsLst>
                <a:lin ang="2700000" scaled="1"/>
                <a:tileRect/>
              </a:gradFill>
            </a:ln>
            <a:effectLst>
              <a:outerShdw blurRad="355600" dist="88900" dir="2700000" algn="tl" rotWithShape="0">
                <a:prstClr val="black">
                  <a:alpha val="28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8" name="淘宝网Chenying0907出品 5"/>
            <p:cNvSpPr/>
            <p:nvPr/>
          </p:nvSpPr>
          <p:spPr bwMode="auto">
            <a:xfrm rot="10800000">
              <a:off x="3589408" y="2523401"/>
              <a:ext cx="2056648" cy="1822794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solidFill>
              <a:srgbClr val="01ACBE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59" name="淘宝网Chenying0907出品 58"/>
          <p:cNvGrpSpPr/>
          <p:nvPr/>
        </p:nvGrpSpPr>
        <p:grpSpPr>
          <a:xfrm>
            <a:off x="6684682" y="1521367"/>
            <a:ext cx="1160076" cy="1028168"/>
            <a:chOff x="3295850" y="2263222"/>
            <a:chExt cx="2643765" cy="2343151"/>
          </a:xfrm>
        </p:grpSpPr>
        <p:sp>
          <p:nvSpPr>
            <p:cNvPr id="61" name="淘宝网Chenying0907出品 5"/>
            <p:cNvSpPr/>
            <p:nvPr/>
          </p:nvSpPr>
          <p:spPr bwMode="auto">
            <a:xfrm rot="10800000">
              <a:off x="3295850" y="2263222"/>
              <a:ext cx="2643765" cy="2343151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73000">
                  <a:srgbClr val="ECECEC"/>
                </a:gs>
                <a:gs pos="100000">
                  <a:srgbClr val="D9D9D9"/>
                </a:gs>
              </a:gsLst>
              <a:lin ang="2700000" scaled="1"/>
              <a:tileRect/>
            </a:gradFill>
            <a:ln w="25400">
              <a:gradFill flip="none" rotWithShape="1">
                <a:gsLst>
                  <a:gs pos="29000">
                    <a:srgbClr val="E0E0E0"/>
                  </a:gs>
                  <a:gs pos="0">
                    <a:srgbClr val="999999"/>
                  </a:gs>
                  <a:gs pos="83000">
                    <a:schemeClr val="bg1"/>
                  </a:gs>
                </a:gsLst>
                <a:lin ang="2700000" scaled="1"/>
                <a:tileRect/>
              </a:gradFill>
            </a:ln>
            <a:effectLst>
              <a:outerShdw blurRad="355600" dist="88900" dir="2700000" algn="tl" rotWithShape="0">
                <a:prstClr val="black">
                  <a:alpha val="28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3" name="淘宝网Chenying0907出品 5"/>
            <p:cNvSpPr/>
            <p:nvPr/>
          </p:nvSpPr>
          <p:spPr bwMode="auto">
            <a:xfrm rot="10800000">
              <a:off x="3589408" y="2523401"/>
              <a:ext cx="2056648" cy="1822794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solidFill>
              <a:srgbClr val="F8353D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64" name="淘宝网Chenying0907出品 5"/>
          <p:cNvSpPr/>
          <p:nvPr/>
        </p:nvSpPr>
        <p:spPr bwMode="auto">
          <a:xfrm rot="5400000">
            <a:off x="1486750" y="4764026"/>
            <a:ext cx="1003710" cy="889580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22225">
            <a:gradFill>
              <a:gsLst>
                <a:gs pos="0">
                  <a:schemeClr val="bg1"/>
                </a:gs>
                <a:gs pos="100000">
                  <a:schemeClr val="bg1">
                    <a:lumMod val="80000"/>
                  </a:schemeClr>
                </a:gs>
              </a:gsLst>
              <a:lin ang="18900000" scaled="0"/>
            </a:gradFill>
          </a:ln>
          <a:effectLst>
            <a:outerShdw blurRad="165100" dist="762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8" name="淘宝网Chenying0907出品 5"/>
          <p:cNvSpPr/>
          <p:nvPr/>
        </p:nvSpPr>
        <p:spPr bwMode="auto">
          <a:xfrm rot="5400000">
            <a:off x="4858600" y="4764026"/>
            <a:ext cx="1003710" cy="889580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22225">
            <a:gradFill>
              <a:gsLst>
                <a:gs pos="0">
                  <a:schemeClr val="bg1"/>
                </a:gs>
                <a:gs pos="100000">
                  <a:schemeClr val="bg1">
                    <a:lumMod val="80000"/>
                  </a:schemeClr>
                </a:gs>
              </a:gsLst>
              <a:lin ang="18900000" scaled="0"/>
            </a:gradFill>
          </a:ln>
          <a:effectLst>
            <a:outerShdw blurRad="165100" dist="762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72" name="淘宝网Chenying0907出品 5"/>
          <p:cNvSpPr/>
          <p:nvPr/>
        </p:nvSpPr>
        <p:spPr bwMode="auto">
          <a:xfrm rot="5400000">
            <a:off x="8230451" y="4764026"/>
            <a:ext cx="1003710" cy="889580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22225">
            <a:gradFill>
              <a:gsLst>
                <a:gs pos="100000">
                  <a:schemeClr val="bg1">
                    <a:lumMod val="80000"/>
                  </a:schemeClr>
                </a:gs>
                <a:gs pos="0">
                  <a:prstClr val="white"/>
                </a:gs>
              </a:gsLst>
              <a:lin ang="18900000" scaled="0"/>
            </a:gradFill>
          </a:ln>
          <a:effectLst>
            <a:outerShdw blurRad="165100" dist="762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pic>
        <p:nvPicPr>
          <p:cNvPr id="76" name="图片 75"/>
          <p:cNvPicPr>
            <a:picLocks noChangeAspect="1"/>
          </p:cNvPicPr>
          <p:nvPr/>
        </p:nvPicPr>
        <p:blipFill rotWithShape="1">
          <a:blip r:embed="rId4"/>
          <a:srcRect t="10805"/>
          <a:stretch>
            <a:fillRect/>
          </a:stretch>
        </p:blipFill>
        <p:spPr>
          <a:xfrm>
            <a:off x="1679325" y="1473924"/>
            <a:ext cx="4484370" cy="2603657"/>
          </a:xfrm>
          <a:prstGeom prst="rect">
            <a:avLst/>
          </a:prstGeom>
          <a:solidFill>
            <a:srgbClr val="FFFFFF">
              <a:shade val="85000"/>
            </a:srgbClr>
          </a:solidFill>
          <a:ln w="635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0" name="淘宝网Chenying0907出品 13" descr="camera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7622" y="1798922"/>
            <a:ext cx="482046" cy="482046"/>
          </a:xfrm>
          <a:prstGeom prst="rect">
            <a:avLst/>
          </a:prstGeom>
        </p:spPr>
      </p:pic>
      <p:pic>
        <p:nvPicPr>
          <p:cNvPr id="81" name="淘宝网Chenying0907出品 14" descr="cinema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173" y="3278632"/>
            <a:ext cx="448945" cy="448945"/>
          </a:xfrm>
          <a:prstGeom prst="rect">
            <a:avLst/>
          </a:prstGeom>
        </p:spPr>
      </p:pic>
      <p:cxnSp>
        <p:nvCxnSpPr>
          <p:cNvPr id="85" name="淘宝网Chenying0907出品 84"/>
          <p:cNvCxnSpPr/>
          <p:nvPr/>
        </p:nvCxnSpPr>
        <p:spPr>
          <a:xfrm>
            <a:off x="1732890" y="4397830"/>
            <a:ext cx="9405257" cy="0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6" name="淘宝网Chenying0907出品 85"/>
          <p:cNvGrpSpPr/>
          <p:nvPr/>
        </p:nvGrpSpPr>
        <p:grpSpPr>
          <a:xfrm>
            <a:off x="1800927" y="5027404"/>
            <a:ext cx="381958" cy="362824"/>
            <a:chOff x="5099014" y="3772690"/>
            <a:chExt cx="591389" cy="561764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87" name="淘宝网Chenying0907出品 14"/>
            <p:cNvSpPr/>
            <p:nvPr/>
          </p:nvSpPr>
          <p:spPr bwMode="auto">
            <a:xfrm>
              <a:off x="5099014" y="3772690"/>
              <a:ext cx="591389" cy="561764"/>
            </a:xfrm>
            <a:custGeom>
              <a:avLst/>
              <a:gdLst>
                <a:gd name="T0" fmla="*/ 359 w 684"/>
                <a:gd name="T1" fmla="*/ 57 h 650"/>
                <a:gd name="T2" fmla="*/ 331 w 684"/>
                <a:gd name="T3" fmla="*/ 28 h 650"/>
                <a:gd name="T4" fmla="*/ 360 w 684"/>
                <a:gd name="T5" fmla="*/ 0 h 650"/>
                <a:gd name="T6" fmla="*/ 360 w 684"/>
                <a:gd name="T7" fmla="*/ 0 h 650"/>
                <a:gd name="T8" fmla="*/ 360 w 684"/>
                <a:gd name="T9" fmla="*/ 0 h 650"/>
                <a:gd name="T10" fmla="*/ 360 w 684"/>
                <a:gd name="T11" fmla="*/ 0 h 650"/>
                <a:gd name="T12" fmla="*/ 361 w 684"/>
                <a:gd name="T13" fmla="*/ 0 h 650"/>
                <a:gd name="T14" fmla="*/ 361 w 684"/>
                <a:gd name="T15" fmla="*/ 0 h 650"/>
                <a:gd name="T16" fmla="*/ 589 w 684"/>
                <a:gd name="T17" fmla="*/ 95 h 650"/>
                <a:gd name="T18" fmla="*/ 684 w 684"/>
                <a:gd name="T19" fmla="*/ 325 h 650"/>
                <a:gd name="T20" fmla="*/ 589 w 684"/>
                <a:gd name="T21" fmla="*/ 554 h 650"/>
                <a:gd name="T22" fmla="*/ 359 w 684"/>
                <a:gd name="T23" fmla="*/ 650 h 650"/>
                <a:gd name="T24" fmla="*/ 130 w 684"/>
                <a:gd name="T25" fmla="*/ 554 h 650"/>
                <a:gd name="T26" fmla="*/ 34 w 684"/>
                <a:gd name="T27" fmla="*/ 325 h 650"/>
                <a:gd name="T28" fmla="*/ 43 w 684"/>
                <a:gd name="T29" fmla="*/ 253 h 650"/>
                <a:gd name="T30" fmla="*/ 56 w 684"/>
                <a:gd name="T31" fmla="*/ 210 h 650"/>
                <a:gd name="T32" fmla="*/ 15 w 684"/>
                <a:gd name="T33" fmla="*/ 193 h 650"/>
                <a:gd name="T34" fmla="*/ 5 w 684"/>
                <a:gd name="T35" fmla="*/ 187 h 650"/>
                <a:gd name="T36" fmla="*/ 1 w 684"/>
                <a:gd name="T37" fmla="*/ 176 h 650"/>
                <a:gd name="T38" fmla="*/ 2 w 684"/>
                <a:gd name="T39" fmla="*/ 165 h 650"/>
                <a:gd name="T40" fmla="*/ 9 w 684"/>
                <a:gd name="T41" fmla="*/ 155 h 650"/>
                <a:gd name="T42" fmla="*/ 124 w 684"/>
                <a:gd name="T43" fmla="*/ 66 h 650"/>
                <a:gd name="T44" fmla="*/ 134 w 684"/>
                <a:gd name="T45" fmla="*/ 61 h 650"/>
                <a:gd name="T46" fmla="*/ 146 w 684"/>
                <a:gd name="T47" fmla="*/ 63 h 650"/>
                <a:gd name="T48" fmla="*/ 155 w 684"/>
                <a:gd name="T49" fmla="*/ 70 h 650"/>
                <a:gd name="T50" fmla="*/ 159 w 684"/>
                <a:gd name="T51" fmla="*/ 80 h 650"/>
                <a:gd name="T52" fmla="*/ 180 w 684"/>
                <a:gd name="T53" fmla="*/ 224 h 650"/>
                <a:gd name="T54" fmla="*/ 178 w 684"/>
                <a:gd name="T55" fmla="*/ 236 h 650"/>
                <a:gd name="T56" fmla="*/ 171 w 684"/>
                <a:gd name="T57" fmla="*/ 245 h 650"/>
                <a:gd name="T58" fmla="*/ 161 w 684"/>
                <a:gd name="T59" fmla="*/ 249 h 650"/>
                <a:gd name="T60" fmla="*/ 149 w 684"/>
                <a:gd name="T61" fmla="*/ 248 h 650"/>
                <a:gd name="T62" fmla="*/ 108 w 684"/>
                <a:gd name="T63" fmla="*/ 231 h 650"/>
                <a:gd name="T64" fmla="*/ 98 w 684"/>
                <a:gd name="T65" fmla="*/ 266 h 650"/>
                <a:gd name="T66" fmla="*/ 92 w 684"/>
                <a:gd name="T67" fmla="*/ 325 h 650"/>
                <a:gd name="T68" fmla="*/ 170 w 684"/>
                <a:gd name="T69" fmla="*/ 514 h 650"/>
                <a:gd name="T70" fmla="*/ 359 w 684"/>
                <a:gd name="T71" fmla="*/ 592 h 650"/>
                <a:gd name="T72" fmla="*/ 549 w 684"/>
                <a:gd name="T73" fmla="*/ 514 h 650"/>
                <a:gd name="T74" fmla="*/ 627 w 684"/>
                <a:gd name="T75" fmla="*/ 325 h 650"/>
                <a:gd name="T76" fmla="*/ 549 w 684"/>
                <a:gd name="T77" fmla="*/ 136 h 650"/>
                <a:gd name="T78" fmla="*/ 360 w 684"/>
                <a:gd name="T79" fmla="*/ 57 h 650"/>
                <a:gd name="T80" fmla="*/ 360 w 684"/>
                <a:gd name="T81" fmla="*/ 57 h 650"/>
                <a:gd name="T82" fmla="*/ 360 w 684"/>
                <a:gd name="T83" fmla="*/ 57 h 650"/>
                <a:gd name="T84" fmla="*/ 360 w 684"/>
                <a:gd name="T85" fmla="*/ 57 h 650"/>
                <a:gd name="T86" fmla="*/ 359 w 684"/>
                <a:gd name="T87" fmla="*/ 57 h 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684" h="650">
                  <a:moveTo>
                    <a:pt x="359" y="57"/>
                  </a:moveTo>
                  <a:cubicBezTo>
                    <a:pt x="343" y="57"/>
                    <a:pt x="331" y="44"/>
                    <a:pt x="331" y="28"/>
                  </a:cubicBezTo>
                  <a:cubicBezTo>
                    <a:pt x="331" y="13"/>
                    <a:pt x="344" y="0"/>
                    <a:pt x="360" y="0"/>
                  </a:cubicBezTo>
                  <a:cubicBezTo>
                    <a:pt x="360" y="0"/>
                    <a:pt x="360" y="0"/>
                    <a:pt x="360" y="0"/>
                  </a:cubicBezTo>
                  <a:cubicBezTo>
                    <a:pt x="360" y="0"/>
                    <a:pt x="360" y="0"/>
                    <a:pt x="360" y="0"/>
                  </a:cubicBezTo>
                  <a:cubicBezTo>
                    <a:pt x="360" y="0"/>
                    <a:pt x="360" y="0"/>
                    <a:pt x="360" y="0"/>
                  </a:cubicBezTo>
                  <a:cubicBezTo>
                    <a:pt x="361" y="0"/>
                    <a:pt x="361" y="0"/>
                    <a:pt x="361" y="0"/>
                  </a:cubicBezTo>
                  <a:cubicBezTo>
                    <a:pt x="361" y="0"/>
                    <a:pt x="361" y="0"/>
                    <a:pt x="361" y="0"/>
                  </a:cubicBezTo>
                  <a:cubicBezTo>
                    <a:pt x="450" y="0"/>
                    <a:pt x="531" y="37"/>
                    <a:pt x="589" y="95"/>
                  </a:cubicBezTo>
                  <a:cubicBezTo>
                    <a:pt x="648" y="154"/>
                    <a:pt x="684" y="235"/>
                    <a:pt x="684" y="325"/>
                  </a:cubicBezTo>
                  <a:cubicBezTo>
                    <a:pt x="684" y="414"/>
                    <a:pt x="648" y="496"/>
                    <a:pt x="589" y="554"/>
                  </a:cubicBezTo>
                  <a:cubicBezTo>
                    <a:pt x="530" y="613"/>
                    <a:pt x="449" y="650"/>
                    <a:pt x="359" y="650"/>
                  </a:cubicBezTo>
                  <a:cubicBezTo>
                    <a:pt x="270" y="650"/>
                    <a:pt x="188" y="613"/>
                    <a:pt x="130" y="554"/>
                  </a:cubicBezTo>
                  <a:cubicBezTo>
                    <a:pt x="71" y="496"/>
                    <a:pt x="34" y="414"/>
                    <a:pt x="34" y="325"/>
                  </a:cubicBezTo>
                  <a:cubicBezTo>
                    <a:pt x="34" y="301"/>
                    <a:pt x="37" y="277"/>
                    <a:pt x="43" y="253"/>
                  </a:cubicBezTo>
                  <a:cubicBezTo>
                    <a:pt x="46" y="238"/>
                    <a:pt x="50" y="224"/>
                    <a:pt x="56" y="210"/>
                  </a:cubicBezTo>
                  <a:cubicBezTo>
                    <a:pt x="15" y="193"/>
                    <a:pt x="15" y="193"/>
                    <a:pt x="15" y="193"/>
                  </a:cubicBezTo>
                  <a:cubicBezTo>
                    <a:pt x="11" y="192"/>
                    <a:pt x="8" y="190"/>
                    <a:pt x="5" y="187"/>
                  </a:cubicBezTo>
                  <a:cubicBezTo>
                    <a:pt x="3" y="183"/>
                    <a:pt x="1" y="180"/>
                    <a:pt x="1" y="176"/>
                  </a:cubicBezTo>
                  <a:cubicBezTo>
                    <a:pt x="0" y="172"/>
                    <a:pt x="1" y="168"/>
                    <a:pt x="2" y="165"/>
                  </a:cubicBezTo>
                  <a:cubicBezTo>
                    <a:pt x="4" y="161"/>
                    <a:pt x="6" y="158"/>
                    <a:pt x="9" y="155"/>
                  </a:cubicBezTo>
                  <a:cubicBezTo>
                    <a:pt x="124" y="66"/>
                    <a:pt x="124" y="66"/>
                    <a:pt x="124" y="66"/>
                  </a:cubicBezTo>
                  <a:cubicBezTo>
                    <a:pt x="127" y="63"/>
                    <a:pt x="131" y="62"/>
                    <a:pt x="134" y="61"/>
                  </a:cubicBezTo>
                  <a:cubicBezTo>
                    <a:pt x="138" y="61"/>
                    <a:pt x="142" y="61"/>
                    <a:pt x="146" y="63"/>
                  </a:cubicBezTo>
                  <a:cubicBezTo>
                    <a:pt x="149" y="64"/>
                    <a:pt x="153" y="67"/>
                    <a:pt x="155" y="70"/>
                  </a:cubicBezTo>
                  <a:cubicBezTo>
                    <a:pt x="157" y="73"/>
                    <a:pt x="159" y="76"/>
                    <a:pt x="159" y="80"/>
                  </a:cubicBezTo>
                  <a:cubicBezTo>
                    <a:pt x="180" y="224"/>
                    <a:pt x="180" y="224"/>
                    <a:pt x="180" y="224"/>
                  </a:cubicBezTo>
                  <a:cubicBezTo>
                    <a:pt x="180" y="228"/>
                    <a:pt x="180" y="232"/>
                    <a:pt x="178" y="236"/>
                  </a:cubicBezTo>
                  <a:cubicBezTo>
                    <a:pt x="177" y="239"/>
                    <a:pt x="175" y="242"/>
                    <a:pt x="171" y="245"/>
                  </a:cubicBezTo>
                  <a:cubicBezTo>
                    <a:pt x="168" y="247"/>
                    <a:pt x="165" y="249"/>
                    <a:pt x="161" y="249"/>
                  </a:cubicBezTo>
                  <a:cubicBezTo>
                    <a:pt x="157" y="250"/>
                    <a:pt x="153" y="249"/>
                    <a:pt x="149" y="248"/>
                  </a:cubicBezTo>
                  <a:cubicBezTo>
                    <a:pt x="108" y="231"/>
                    <a:pt x="108" y="231"/>
                    <a:pt x="108" y="231"/>
                  </a:cubicBezTo>
                  <a:cubicBezTo>
                    <a:pt x="104" y="243"/>
                    <a:pt x="101" y="254"/>
                    <a:pt x="98" y="266"/>
                  </a:cubicBezTo>
                  <a:cubicBezTo>
                    <a:pt x="94" y="285"/>
                    <a:pt x="92" y="305"/>
                    <a:pt x="92" y="325"/>
                  </a:cubicBezTo>
                  <a:cubicBezTo>
                    <a:pt x="92" y="399"/>
                    <a:pt x="122" y="466"/>
                    <a:pt x="170" y="514"/>
                  </a:cubicBezTo>
                  <a:cubicBezTo>
                    <a:pt x="219" y="562"/>
                    <a:pt x="285" y="592"/>
                    <a:pt x="359" y="592"/>
                  </a:cubicBezTo>
                  <a:cubicBezTo>
                    <a:pt x="433" y="592"/>
                    <a:pt x="500" y="562"/>
                    <a:pt x="549" y="514"/>
                  </a:cubicBezTo>
                  <a:cubicBezTo>
                    <a:pt x="597" y="466"/>
                    <a:pt x="627" y="399"/>
                    <a:pt x="627" y="325"/>
                  </a:cubicBezTo>
                  <a:cubicBezTo>
                    <a:pt x="627" y="251"/>
                    <a:pt x="597" y="184"/>
                    <a:pt x="549" y="136"/>
                  </a:cubicBezTo>
                  <a:cubicBezTo>
                    <a:pt x="501" y="87"/>
                    <a:pt x="434" y="57"/>
                    <a:pt x="360" y="57"/>
                  </a:cubicBezTo>
                  <a:cubicBezTo>
                    <a:pt x="360" y="57"/>
                    <a:pt x="360" y="57"/>
                    <a:pt x="360" y="57"/>
                  </a:cubicBezTo>
                  <a:cubicBezTo>
                    <a:pt x="360" y="57"/>
                    <a:pt x="360" y="57"/>
                    <a:pt x="360" y="57"/>
                  </a:cubicBezTo>
                  <a:cubicBezTo>
                    <a:pt x="360" y="57"/>
                    <a:pt x="360" y="57"/>
                    <a:pt x="360" y="57"/>
                  </a:cubicBezTo>
                  <a:cubicBezTo>
                    <a:pt x="359" y="57"/>
                    <a:pt x="359" y="57"/>
                    <a:pt x="359" y="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8" name="淘宝网Chenying0907出品 15"/>
            <p:cNvSpPr>
              <a:spLocks noEditPoints="1"/>
            </p:cNvSpPr>
            <p:nvPr/>
          </p:nvSpPr>
          <p:spPr bwMode="auto">
            <a:xfrm>
              <a:off x="5268348" y="3850225"/>
              <a:ext cx="217976" cy="344885"/>
            </a:xfrm>
            <a:custGeom>
              <a:avLst/>
              <a:gdLst>
                <a:gd name="T0" fmla="*/ 51 w 252"/>
                <a:gd name="T1" fmla="*/ 388 h 399"/>
                <a:gd name="T2" fmla="*/ 11 w 252"/>
                <a:gd name="T3" fmla="*/ 388 h 399"/>
                <a:gd name="T4" fmla="*/ 11 w 252"/>
                <a:gd name="T5" fmla="*/ 347 h 399"/>
                <a:gd name="T6" fmla="*/ 84 w 252"/>
                <a:gd name="T7" fmla="*/ 274 h 399"/>
                <a:gd name="T8" fmla="*/ 75 w 252"/>
                <a:gd name="T9" fmla="*/ 235 h 399"/>
                <a:gd name="T10" fmla="*/ 101 w 252"/>
                <a:gd name="T11" fmla="*/ 172 h 399"/>
                <a:gd name="T12" fmla="*/ 144 w 252"/>
                <a:gd name="T13" fmla="*/ 149 h 399"/>
                <a:gd name="T14" fmla="*/ 144 w 252"/>
                <a:gd name="T15" fmla="*/ 19 h 399"/>
                <a:gd name="T16" fmla="*/ 163 w 252"/>
                <a:gd name="T17" fmla="*/ 0 h 399"/>
                <a:gd name="T18" fmla="*/ 183 w 252"/>
                <a:gd name="T19" fmla="*/ 19 h 399"/>
                <a:gd name="T20" fmla="*/ 183 w 252"/>
                <a:gd name="T21" fmla="*/ 149 h 399"/>
                <a:gd name="T22" fmla="*/ 226 w 252"/>
                <a:gd name="T23" fmla="*/ 172 h 399"/>
                <a:gd name="T24" fmla="*/ 252 w 252"/>
                <a:gd name="T25" fmla="*/ 235 h 399"/>
                <a:gd name="T26" fmla="*/ 226 w 252"/>
                <a:gd name="T27" fmla="*/ 297 h 399"/>
                <a:gd name="T28" fmla="*/ 163 w 252"/>
                <a:gd name="T29" fmla="*/ 323 h 399"/>
                <a:gd name="T30" fmla="*/ 125 w 252"/>
                <a:gd name="T31" fmla="*/ 314 h 399"/>
                <a:gd name="T32" fmla="*/ 51 w 252"/>
                <a:gd name="T33" fmla="*/ 388 h 399"/>
                <a:gd name="T34" fmla="*/ 190 w 252"/>
                <a:gd name="T35" fmla="*/ 208 h 399"/>
                <a:gd name="T36" fmla="*/ 163 w 252"/>
                <a:gd name="T37" fmla="*/ 197 h 399"/>
                <a:gd name="T38" fmla="*/ 137 w 252"/>
                <a:gd name="T39" fmla="*/ 208 h 399"/>
                <a:gd name="T40" fmla="*/ 126 w 252"/>
                <a:gd name="T41" fmla="*/ 235 h 399"/>
                <a:gd name="T42" fmla="*/ 137 w 252"/>
                <a:gd name="T43" fmla="*/ 261 h 399"/>
                <a:gd name="T44" fmla="*/ 163 w 252"/>
                <a:gd name="T45" fmla="*/ 272 h 399"/>
                <a:gd name="T46" fmla="*/ 190 w 252"/>
                <a:gd name="T47" fmla="*/ 261 h 399"/>
                <a:gd name="T48" fmla="*/ 201 w 252"/>
                <a:gd name="T49" fmla="*/ 235 h 399"/>
                <a:gd name="T50" fmla="*/ 190 w 252"/>
                <a:gd name="T51" fmla="*/ 208 h 3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52" h="399">
                  <a:moveTo>
                    <a:pt x="51" y="388"/>
                  </a:moveTo>
                  <a:cubicBezTo>
                    <a:pt x="40" y="399"/>
                    <a:pt x="22" y="399"/>
                    <a:pt x="11" y="388"/>
                  </a:cubicBezTo>
                  <a:cubicBezTo>
                    <a:pt x="0" y="377"/>
                    <a:pt x="0" y="359"/>
                    <a:pt x="11" y="347"/>
                  </a:cubicBezTo>
                  <a:cubicBezTo>
                    <a:pt x="84" y="274"/>
                    <a:pt x="84" y="274"/>
                    <a:pt x="84" y="274"/>
                  </a:cubicBezTo>
                  <a:cubicBezTo>
                    <a:pt x="78" y="262"/>
                    <a:pt x="75" y="249"/>
                    <a:pt x="75" y="235"/>
                  </a:cubicBezTo>
                  <a:cubicBezTo>
                    <a:pt x="75" y="210"/>
                    <a:pt x="85" y="188"/>
                    <a:pt x="101" y="172"/>
                  </a:cubicBezTo>
                  <a:cubicBezTo>
                    <a:pt x="113" y="161"/>
                    <a:pt x="128" y="152"/>
                    <a:pt x="144" y="149"/>
                  </a:cubicBezTo>
                  <a:cubicBezTo>
                    <a:pt x="144" y="19"/>
                    <a:pt x="144" y="19"/>
                    <a:pt x="144" y="19"/>
                  </a:cubicBezTo>
                  <a:cubicBezTo>
                    <a:pt x="144" y="8"/>
                    <a:pt x="153" y="0"/>
                    <a:pt x="163" y="0"/>
                  </a:cubicBezTo>
                  <a:cubicBezTo>
                    <a:pt x="174" y="0"/>
                    <a:pt x="183" y="8"/>
                    <a:pt x="183" y="19"/>
                  </a:cubicBezTo>
                  <a:cubicBezTo>
                    <a:pt x="183" y="149"/>
                    <a:pt x="183" y="149"/>
                    <a:pt x="183" y="149"/>
                  </a:cubicBezTo>
                  <a:cubicBezTo>
                    <a:pt x="199" y="152"/>
                    <a:pt x="214" y="161"/>
                    <a:pt x="226" y="172"/>
                  </a:cubicBezTo>
                  <a:cubicBezTo>
                    <a:pt x="242" y="188"/>
                    <a:pt x="252" y="210"/>
                    <a:pt x="252" y="235"/>
                  </a:cubicBezTo>
                  <a:cubicBezTo>
                    <a:pt x="252" y="259"/>
                    <a:pt x="242" y="281"/>
                    <a:pt x="226" y="297"/>
                  </a:cubicBezTo>
                  <a:cubicBezTo>
                    <a:pt x="210" y="313"/>
                    <a:pt x="188" y="323"/>
                    <a:pt x="163" y="323"/>
                  </a:cubicBezTo>
                  <a:cubicBezTo>
                    <a:pt x="150" y="323"/>
                    <a:pt x="136" y="320"/>
                    <a:pt x="125" y="314"/>
                  </a:cubicBezTo>
                  <a:cubicBezTo>
                    <a:pt x="51" y="388"/>
                    <a:pt x="51" y="388"/>
                    <a:pt x="51" y="388"/>
                  </a:cubicBezTo>
                  <a:close/>
                  <a:moveTo>
                    <a:pt x="190" y="208"/>
                  </a:moveTo>
                  <a:cubicBezTo>
                    <a:pt x="183" y="201"/>
                    <a:pt x="174" y="197"/>
                    <a:pt x="163" y="197"/>
                  </a:cubicBezTo>
                  <a:cubicBezTo>
                    <a:pt x="153" y="197"/>
                    <a:pt x="144" y="201"/>
                    <a:pt x="137" y="208"/>
                  </a:cubicBezTo>
                  <a:cubicBezTo>
                    <a:pt x="130" y="215"/>
                    <a:pt x="126" y="224"/>
                    <a:pt x="126" y="235"/>
                  </a:cubicBezTo>
                  <a:cubicBezTo>
                    <a:pt x="126" y="245"/>
                    <a:pt x="130" y="254"/>
                    <a:pt x="137" y="261"/>
                  </a:cubicBezTo>
                  <a:cubicBezTo>
                    <a:pt x="144" y="268"/>
                    <a:pt x="153" y="272"/>
                    <a:pt x="163" y="272"/>
                  </a:cubicBezTo>
                  <a:cubicBezTo>
                    <a:pt x="174" y="272"/>
                    <a:pt x="183" y="268"/>
                    <a:pt x="190" y="261"/>
                  </a:cubicBezTo>
                  <a:cubicBezTo>
                    <a:pt x="197" y="254"/>
                    <a:pt x="201" y="245"/>
                    <a:pt x="201" y="235"/>
                  </a:cubicBezTo>
                  <a:cubicBezTo>
                    <a:pt x="201" y="224"/>
                    <a:pt x="197" y="215"/>
                    <a:pt x="190" y="20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89" name="淘宝网Chenying0907出品 88"/>
          <p:cNvGrpSpPr/>
          <p:nvPr/>
        </p:nvGrpSpPr>
        <p:grpSpPr>
          <a:xfrm>
            <a:off x="5187270" y="4984097"/>
            <a:ext cx="337838" cy="449438"/>
            <a:chOff x="7976594" y="2279040"/>
            <a:chExt cx="528116" cy="702571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90" name="淘宝网Chenying0907出品 23"/>
            <p:cNvSpPr>
              <a:spLocks noEditPoints="1"/>
            </p:cNvSpPr>
            <p:nvPr/>
          </p:nvSpPr>
          <p:spPr bwMode="auto">
            <a:xfrm>
              <a:off x="7976594" y="2279040"/>
              <a:ext cx="519705" cy="702571"/>
            </a:xfrm>
            <a:custGeom>
              <a:avLst/>
              <a:gdLst>
                <a:gd name="T0" fmla="*/ 592 w 601"/>
                <a:gd name="T1" fmla="*/ 600 h 813"/>
                <a:gd name="T2" fmla="*/ 374 w 601"/>
                <a:gd name="T3" fmla="*/ 589 h 813"/>
                <a:gd name="T4" fmla="*/ 374 w 601"/>
                <a:gd name="T5" fmla="*/ 423 h 813"/>
                <a:gd name="T6" fmla="*/ 601 w 601"/>
                <a:gd name="T7" fmla="*/ 435 h 813"/>
                <a:gd name="T8" fmla="*/ 533 w 601"/>
                <a:gd name="T9" fmla="*/ 514 h 813"/>
                <a:gd name="T10" fmla="*/ 592 w 601"/>
                <a:gd name="T11" fmla="*/ 600 h 813"/>
                <a:gd name="T12" fmla="*/ 253 w 601"/>
                <a:gd name="T13" fmla="*/ 44 h 813"/>
                <a:gd name="T14" fmla="*/ 298 w 601"/>
                <a:gd name="T15" fmla="*/ 0 h 813"/>
                <a:gd name="T16" fmla="*/ 342 w 601"/>
                <a:gd name="T17" fmla="*/ 44 h 813"/>
                <a:gd name="T18" fmla="*/ 342 w 601"/>
                <a:gd name="T19" fmla="*/ 103 h 813"/>
                <a:gd name="T20" fmla="*/ 253 w 601"/>
                <a:gd name="T21" fmla="*/ 108 h 813"/>
                <a:gd name="T22" fmla="*/ 253 w 601"/>
                <a:gd name="T23" fmla="*/ 44 h 813"/>
                <a:gd name="T24" fmla="*/ 342 w 601"/>
                <a:gd name="T25" fmla="*/ 332 h 813"/>
                <a:gd name="T26" fmla="*/ 342 w 601"/>
                <a:gd name="T27" fmla="*/ 737 h 813"/>
                <a:gd name="T28" fmla="*/ 355 w 601"/>
                <a:gd name="T29" fmla="*/ 750 h 813"/>
                <a:gd name="T30" fmla="*/ 380 w 601"/>
                <a:gd name="T31" fmla="*/ 750 h 813"/>
                <a:gd name="T32" fmla="*/ 415 w 601"/>
                <a:gd name="T33" fmla="*/ 786 h 813"/>
                <a:gd name="T34" fmla="*/ 415 w 601"/>
                <a:gd name="T35" fmla="*/ 813 h 813"/>
                <a:gd name="T36" fmla="*/ 180 w 601"/>
                <a:gd name="T37" fmla="*/ 813 h 813"/>
                <a:gd name="T38" fmla="*/ 180 w 601"/>
                <a:gd name="T39" fmla="*/ 786 h 813"/>
                <a:gd name="T40" fmla="*/ 216 w 601"/>
                <a:gd name="T41" fmla="*/ 750 h 813"/>
                <a:gd name="T42" fmla="*/ 240 w 601"/>
                <a:gd name="T43" fmla="*/ 750 h 813"/>
                <a:gd name="T44" fmla="*/ 253 w 601"/>
                <a:gd name="T45" fmla="*/ 737 h 813"/>
                <a:gd name="T46" fmla="*/ 253 w 601"/>
                <a:gd name="T47" fmla="*/ 337 h 813"/>
                <a:gd name="T48" fmla="*/ 342 w 601"/>
                <a:gd name="T49" fmla="*/ 332 h 813"/>
                <a:gd name="T50" fmla="*/ 221 w 601"/>
                <a:gd name="T51" fmla="*/ 581 h 813"/>
                <a:gd name="T52" fmla="*/ 59 w 601"/>
                <a:gd name="T53" fmla="*/ 572 h 813"/>
                <a:gd name="T54" fmla="*/ 0 w 601"/>
                <a:gd name="T55" fmla="*/ 486 h 813"/>
                <a:gd name="T56" fmla="*/ 68 w 601"/>
                <a:gd name="T57" fmla="*/ 407 h 813"/>
                <a:gd name="T58" fmla="*/ 221 w 601"/>
                <a:gd name="T59" fmla="*/ 415 h 813"/>
                <a:gd name="T60" fmla="*/ 221 w 601"/>
                <a:gd name="T61" fmla="*/ 581 h 8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601" h="813">
                  <a:moveTo>
                    <a:pt x="592" y="600"/>
                  </a:moveTo>
                  <a:cubicBezTo>
                    <a:pt x="374" y="589"/>
                    <a:pt x="374" y="589"/>
                    <a:pt x="374" y="589"/>
                  </a:cubicBezTo>
                  <a:cubicBezTo>
                    <a:pt x="374" y="423"/>
                    <a:pt x="374" y="423"/>
                    <a:pt x="374" y="423"/>
                  </a:cubicBezTo>
                  <a:cubicBezTo>
                    <a:pt x="601" y="435"/>
                    <a:pt x="601" y="435"/>
                    <a:pt x="601" y="435"/>
                  </a:cubicBezTo>
                  <a:cubicBezTo>
                    <a:pt x="533" y="514"/>
                    <a:pt x="533" y="514"/>
                    <a:pt x="533" y="514"/>
                  </a:cubicBezTo>
                  <a:cubicBezTo>
                    <a:pt x="592" y="600"/>
                    <a:pt x="592" y="600"/>
                    <a:pt x="592" y="600"/>
                  </a:cubicBezTo>
                  <a:close/>
                  <a:moveTo>
                    <a:pt x="253" y="44"/>
                  </a:moveTo>
                  <a:cubicBezTo>
                    <a:pt x="253" y="20"/>
                    <a:pt x="273" y="0"/>
                    <a:pt x="298" y="0"/>
                  </a:cubicBezTo>
                  <a:cubicBezTo>
                    <a:pt x="322" y="0"/>
                    <a:pt x="342" y="20"/>
                    <a:pt x="342" y="44"/>
                  </a:cubicBezTo>
                  <a:cubicBezTo>
                    <a:pt x="342" y="103"/>
                    <a:pt x="342" y="103"/>
                    <a:pt x="342" y="103"/>
                  </a:cubicBezTo>
                  <a:cubicBezTo>
                    <a:pt x="253" y="108"/>
                    <a:pt x="253" y="108"/>
                    <a:pt x="253" y="108"/>
                  </a:cubicBezTo>
                  <a:cubicBezTo>
                    <a:pt x="253" y="44"/>
                    <a:pt x="253" y="44"/>
                    <a:pt x="253" y="44"/>
                  </a:cubicBezTo>
                  <a:close/>
                  <a:moveTo>
                    <a:pt x="342" y="332"/>
                  </a:moveTo>
                  <a:cubicBezTo>
                    <a:pt x="342" y="737"/>
                    <a:pt x="342" y="737"/>
                    <a:pt x="342" y="737"/>
                  </a:cubicBezTo>
                  <a:cubicBezTo>
                    <a:pt x="342" y="744"/>
                    <a:pt x="348" y="750"/>
                    <a:pt x="355" y="750"/>
                  </a:cubicBezTo>
                  <a:cubicBezTo>
                    <a:pt x="380" y="750"/>
                    <a:pt x="380" y="750"/>
                    <a:pt x="380" y="750"/>
                  </a:cubicBezTo>
                  <a:cubicBezTo>
                    <a:pt x="399" y="750"/>
                    <a:pt x="415" y="766"/>
                    <a:pt x="415" y="786"/>
                  </a:cubicBezTo>
                  <a:cubicBezTo>
                    <a:pt x="415" y="813"/>
                    <a:pt x="415" y="813"/>
                    <a:pt x="415" y="813"/>
                  </a:cubicBezTo>
                  <a:cubicBezTo>
                    <a:pt x="180" y="813"/>
                    <a:pt x="180" y="813"/>
                    <a:pt x="180" y="813"/>
                  </a:cubicBezTo>
                  <a:cubicBezTo>
                    <a:pt x="180" y="786"/>
                    <a:pt x="180" y="786"/>
                    <a:pt x="180" y="786"/>
                  </a:cubicBezTo>
                  <a:cubicBezTo>
                    <a:pt x="180" y="766"/>
                    <a:pt x="196" y="750"/>
                    <a:pt x="216" y="750"/>
                  </a:cubicBezTo>
                  <a:cubicBezTo>
                    <a:pt x="240" y="750"/>
                    <a:pt x="240" y="750"/>
                    <a:pt x="240" y="750"/>
                  </a:cubicBezTo>
                  <a:cubicBezTo>
                    <a:pt x="247" y="750"/>
                    <a:pt x="253" y="744"/>
                    <a:pt x="253" y="737"/>
                  </a:cubicBezTo>
                  <a:cubicBezTo>
                    <a:pt x="253" y="337"/>
                    <a:pt x="253" y="337"/>
                    <a:pt x="253" y="337"/>
                  </a:cubicBezTo>
                  <a:cubicBezTo>
                    <a:pt x="342" y="332"/>
                    <a:pt x="342" y="332"/>
                    <a:pt x="342" y="332"/>
                  </a:cubicBezTo>
                  <a:close/>
                  <a:moveTo>
                    <a:pt x="221" y="581"/>
                  </a:moveTo>
                  <a:cubicBezTo>
                    <a:pt x="59" y="572"/>
                    <a:pt x="59" y="572"/>
                    <a:pt x="59" y="572"/>
                  </a:cubicBezTo>
                  <a:cubicBezTo>
                    <a:pt x="0" y="486"/>
                    <a:pt x="0" y="486"/>
                    <a:pt x="0" y="486"/>
                  </a:cubicBezTo>
                  <a:cubicBezTo>
                    <a:pt x="68" y="407"/>
                    <a:pt x="68" y="407"/>
                    <a:pt x="68" y="407"/>
                  </a:cubicBezTo>
                  <a:cubicBezTo>
                    <a:pt x="221" y="415"/>
                    <a:pt x="221" y="415"/>
                    <a:pt x="221" y="415"/>
                  </a:cubicBezTo>
                  <a:cubicBezTo>
                    <a:pt x="221" y="581"/>
                    <a:pt x="221" y="581"/>
                    <a:pt x="221" y="58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1" name="淘宝网Chenying0907出品 24"/>
            <p:cNvSpPr/>
            <p:nvPr/>
          </p:nvSpPr>
          <p:spPr bwMode="auto">
            <a:xfrm>
              <a:off x="7985371" y="2386200"/>
              <a:ext cx="519339" cy="166774"/>
            </a:xfrm>
            <a:custGeom>
              <a:avLst/>
              <a:gdLst>
                <a:gd name="T0" fmla="*/ 0 w 1420"/>
                <a:gd name="T1" fmla="*/ 66 h 456"/>
                <a:gd name="T2" fmla="*/ 631 w 1420"/>
                <a:gd name="T3" fmla="*/ 33 h 456"/>
                <a:gd name="T4" fmla="*/ 1259 w 1420"/>
                <a:gd name="T5" fmla="*/ 0 h 456"/>
                <a:gd name="T6" fmla="*/ 1420 w 1420"/>
                <a:gd name="T7" fmla="*/ 189 h 456"/>
                <a:gd name="T8" fmla="*/ 1281 w 1420"/>
                <a:gd name="T9" fmla="*/ 390 h 456"/>
                <a:gd name="T10" fmla="*/ 650 w 1420"/>
                <a:gd name="T11" fmla="*/ 423 h 456"/>
                <a:gd name="T12" fmla="*/ 21 w 1420"/>
                <a:gd name="T13" fmla="*/ 456 h 456"/>
                <a:gd name="T14" fmla="*/ 160 w 1420"/>
                <a:gd name="T15" fmla="*/ 253 h 456"/>
                <a:gd name="T16" fmla="*/ 0 w 1420"/>
                <a:gd name="T17" fmla="*/ 66 h 456"/>
                <a:gd name="T18" fmla="*/ 0 w 1420"/>
                <a:gd name="T19" fmla="*/ 66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20" h="456">
                  <a:moveTo>
                    <a:pt x="0" y="66"/>
                  </a:moveTo>
                  <a:lnTo>
                    <a:pt x="631" y="33"/>
                  </a:lnTo>
                  <a:lnTo>
                    <a:pt x="1259" y="0"/>
                  </a:lnTo>
                  <a:lnTo>
                    <a:pt x="1420" y="189"/>
                  </a:lnTo>
                  <a:lnTo>
                    <a:pt x="1281" y="390"/>
                  </a:lnTo>
                  <a:lnTo>
                    <a:pt x="650" y="423"/>
                  </a:lnTo>
                  <a:lnTo>
                    <a:pt x="21" y="456"/>
                  </a:lnTo>
                  <a:lnTo>
                    <a:pt x="160" y="253"/>
                  </a:lnTo>
                  <a:lnTo>
                    <a:pt x="0" y="66"/>
                  </a:lnTo>
                  <a:lnTo>
                    <a:pt x="0" y="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92" name="淘宝网Chenying0907出品 91"/>
          <p:cNvGrpSpPr/>
          <p:nvPr/>
        </p:nvGrpSpPr>
        <p:grpSpPr>
          <a:xfrm>
            <a:off x="8539916" y="5027404"/>
            <a:ext cx="384780" cy="386798"/>
            <a:chOff x="6469046" y="3702469"/>
            <a:chExt cx="697452" cy="701109"/>
          </a:xfrm>
          <a:solidFill>
            <a:schemeClr val="tx1">
              <a:lumMod val="50000"/>
              <a:lumOff val="50000"/>
            </a:schemeClr>
          </a:solidFill>
        </p:grpSpPr>
        <p:sp>
          <p:nvSpPr>
            <p:cNvPr id="93" name="淘宝网Chenying0907出品 5"/>
            <p:cNvSpPr>
              <a:spLocks noEditPoints="1"/>
            </p:cNvSpPr>
            <p:nvPr/>
          </p:nvSpPr>
          <p:spPr bwMode="auto">
            <a:xfrm>
              <a:off x="6469046" y="3702469"/>
              <a:ext cx="613698" cy="603458"/>
            </a:xfrm>
            <a:custGeom>
              <a:avLst/>
              <a:gdLst>
                <a:gd name="T0" fmla="*/ 54 w 710"/>
                <a:gd name="T1" fmla="*/ 87 h 698"/>
                <a:gd name="T2" fmla="*/ 114 w 710"/>
                <a:gd name="T3" fmla="*/ 87 h 698"/>
                <a:gd name="T4" fmla="*/ 114 w 710"/>
                <a:gd name="T5" fmla="*/ 33 h 698"/>
                <a:gd name="T6" fmla="*/ 146 w 710"/>
                <a:gd name="T7" fmla="*/ 1 h 698"/>
                <a:gd name="T8" fmla="*/ 178 w 710"/>
                <a:gd name="T9" fmla="*/ 33 h 698"/>
                <a:gd name="T10" fmla="*/ 178 w 710"/>
                <a:gd name="T11" fmla="*/ 169 h 698"/>
                <a:gd name="T12" fmla="*/ 146 w 710"/>
                <a:gd name="T13" fmla="*/ 201 h 698"/>
                <a:gd name="T14" fmla="*/ 114 w 710"/>
                <a:gd name="T15" fmla="*/ 169 h 698"/>
                <a:gd name="T16" fmla="*/ 114 w 710"/>
                <a:gd name="T17" fmla="*/ 144 h 698"/>
                <a:gd name="T18" fmla="*/ 57 w 710"/>
                <a:gd name="T19" fmla="*/ 144 h 698"/>
                <a:gd name="T20" fmla="*/ 57 w 710"/>
                <a:gd name="T21" fmla="*/ 262 h 698"/>
                <a:gd name="T22" fmla="*/ 653 w 710"/>
                <a:gd name="T23" fmla="*/ 262 h 698"/>
                <a:gd name="T24" fmla="*/ 653 w 710"/>
                <a:gd name="T25" fmla="*/ 144 h 698"/>
                <a:gd name="T26" fmla="*/ 591 w 710"/>
                <a:gd name="T27" fmla="*/ 144 h 698"/>
                <a:gd name="T28" fmla="*/ 591 w 710"/>
                <a:gd name="T29" fmla="*/ 87 h 698"/>
                <a:gd name="T30" fmla="*/ 656 w 710"/>
                <a:gd name="T31" fmla="*/ 87 h 698"/>
                <a:gd name="T32" fmla="*/ 710 w 710"/>
                <a:gd name="T33" fmla="*/ 141 h 698"/>
                <a:gd name="T34" fmla="*/ 710 w 710"/>
                <a:gd name="T35" fmla="*/ 412 h 698"/>
                <a:gd name="T36" fmla="*/ 653 w 710"/>
                <a:gd name="T37" fmla="*/ 393 h 698"/>
                <a:gd name="T38" fmla="*/ 653 w 710"/>
                <a:gd name="T39" fmla="*/ 300 h 698"/>
                <a:gd name="T40" fmla="*/ 57 w 710"/>
                <a:gd name="T41" fmla="*/ 300 h 698"/>
                <a:gd name="T42" fmla="*/ 57 w 710"/>
                <a:gd name="T43" fmla="*/ 641 h 698"/>
                <a:gd name="T44" fmla="*/ 386 w 710"/>
                <a:gd name="T45" fmla="*/ 641 h 698"/>
                <a:gd name="T46" fmla="*/ 401 w 710"/>
                <a:gd name="T47" fmla="*/ 698 h 698"/>
                <a:gd name="T48" fmla="*/ 54 w 710"/>
                <a:gd name="T49" fmla="*/ 698 h 698"/>
                <a:gd name="T50" fmla="*/ 16 w 710"/>
                <a:gd name="T51" fmla="*/ 682 h 698"/>
                <a:gd name="T52" fmla="*/ 0 w 710"/>
                <a:gd name="T53" fmla="*/ 644 h 698"/>
                <a:gd name="T54" fmla="*/ 0 w 710"/>
                <a:gd name="T55" fmla="*/ 141 h 698"/>
                <a:gd name="T56" fmla="*/ 54 w 710"/>
                <a:gd name="T57" fmla="*/ 87 h 698"/>
                <a:gd name="T58" fmla="*/ 365 w 710"/>
                <a:gd name="T59" fmla="*/ 169 h 698"/>
                <a:gd name="T60" fmla="*/ 334 w 710"/>
                <a:gd name="T61" fmla="*/ 201 h 698"/>
                <a:gd name="T62" fmla="*/ 302 w 710"/>
                <a:gd name="T63" fmla="*/ 169 h 698"/>
                <a:gd name="T64" fmla="*/ 302 w 710"/>
                <a:gd name="T65" fmla="*/ 144 h 698"/>
                <a:gd name="T66" fmla="*/ 216 w 710"/>
                <a:gd name="T67" fmla="*/ 144 h 698"/>
                <a:gd name="T68" fmla="*/ 216 w 710"/>
                <a:gd name="T69" fmla="*/ 87 h 698"/>
                <a:gd name="T70" fmla="*/ 302 w 710"/>
                <a:gd name="T71" fmla="*/ 87 h 698"/>
                <a:gd name="T72" fmla="*/ 302 w 710"/>
                <a:gd name="T73" fmla="*/ 32 h 698"/>
                <a:gd name="T74" fmla="*/ 334 w 710"/>
                <a:gd name="T75" fmla="*/ 0 h 698"/>
                <a:gd name="T76" fmla="*/ 365 w 710"/>
                <a:gd name="T77" fmla="*/ 32 h 698"/>
                <a:gd name="T78" fmla="*/ 365 w 710"/>
                <a:gd name="T79" fmla="*/ 169 h 698"/>
                <a:gd name="T80" fmla="*/ 553 w 710"/>
                <a:gd name="T81" fmla="*/ 169 h 698"/>
                <a:gd name="T82" fmla="*/ 521 w 710"/>
                <a:gd name="T83" fmla="*/ 201 h 698"/>
                <a:gd name="T84" fmla="*/ 489 w 710"/>
                <a:gd name="T85" fmla="*/ 169 h 698"/>
                <a:gd name="T86" fmla="*/ 489 w 710"/>
                <a:gd name="T87" fmla="*/ 144 h 698"/>
                <a:gd name="T88" fmla="*/ 403 w 710"/>
                <a:gd name="T89" fmla="*/ 144 h 698"/>
                <a:gd name="T90" fmla="*/ 403 w 710"/>
                <a:gd name="T91" fmla="*/ 87 h 698"/>
                <a:gd name="T92" fmla="*/ 489 w 710"/>
                <a:gd name="T93" fmla="*/ 87 h 698"/>
                <a:gd name="T94" fmla="*/ 489 w 710"/>
                <a:gd name="T95" fmla="*/ 33 h 698"/>
                <a:gd name="T96" fmla="*/ 521 w 710"/>
                <a:gd name="T97" fmla="*/ 1 h 698"/>
                <a:gd name="T98" fmla="*/ 553 w 710"/>
                <a:gd name="T99" fmla="*/ 33 h 698"/>
                <a:gd name="T100" fmla="*/ 553 w 710"/>
                <a:gd name="T101" fmla="*/ 169 h 6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710" h="698">
                  <a:moveTo>
                    <a:pt x="54" y="87"/>
                  </a:moveTo>
                  <a:cubicBezTo>
                    <a:pt x="114" y="87"/>
                    <a:pt x="114" y="87"/>
                    <a:pt x="114" y="87"/>
                  </a:cubicBezTo>
                  <a:cubicBezTo>
                    <a:pt x="114" y="33"/>
                    <a:pt x="114" y="33"/>
                    <a:pt x="114" y="33"/>
                  </a:cubicBezTo>
                  <a:cubicBezTo>
                    <a:pt x="114" y="15"/>
                    <a:pt x="128" y="1"/>
                    <a:pt x="146" y="1"/>
                  </a:cubicBezTo>
                  <a:cubicBezTo>
                    <a:pt x="164" y="1"/>
                    <a:pt x="178" y="15"/>
                    <a:pt x="178" y="33"/>
                  </a:cubicBezTo>
                  <a:cubicBezTo>
                    <a:pt x="178" y="169"/>
                    <a:pt x="178" y="169"/>
                    <a:pt x="178" y="169"/>
                  </a:cubicBezTo>
                  <a:cubicBezTo>
                    <a:pt x="178" y="187"/>
                    <a:pt x="164" y="201"/>
                    <a:pt x="146" y="201"/>
                  </a:cubicBezTo>
                  <a:cubicBezTo>
                    <a:pt x="128" y="201"/>
                    <a:pt x="114" y="187"/>
                    <a:pt x="114" y="169"/>
                  </a:cubicBezTo>
                  <a:cubicBezTo>
                    <a:pt x="114" y="144"/>
                    <a:pt x="114" y="144"/>
                    <a:pt x="114" y="144"/>
                  </a:cubicBezTo>
                  <a:cubicBezTo>
                    <a:pt x="57" y="144"/>
                    <a:pt x="57" y="144"/>
                    <a:pt x="57" y="144"/>
                  </a:cubicBezTo>
                  <a:cubicBezTo>
                    <a:pt x="57" y="262"/>
                    <a:pt x="57" y="262"/>
                    <a:pt x="57" y="262"/>
                  </a:cubicBezTo>
                  <a:cubicBezTo>
                    <a:pt x="653" y="262"/>
                    <a:pt x="653" y="262"/>
                    <a:pt x="653" y="262"/>
                  </a:cubicBezTo>
                  <a:cubicBezTo>
                    <a:pt x="653" y="144"/>
                    <a:pt x="653" y="144"/>
                    <a:pt x="653" y="144"/>
                  </a:cubicBezTo>
                  <a:cubicBezTo>
                    <a:pt x="591" y="144"/>
                    <a:pt x="591" y="144"/>
                    <a:pt x="591" y="144"/>
                  </a:cubicBezTo>
                  <a:cubicBezTo>
                    <a:pt x="591" y="87"/>
                    <a:pt x="591" y="87"/>
                    <a:pt x="591" y="87"/>
                  </a:cubicBezTo>
                  <a:cubicBezTo>
                    <a:pt x="656" y="87"/>
                    <a:pt x="656" y="87"/>
                    <a:pt x="656" y="87"/>
                  </a:cubicBezTo>
                  <a:cubicBezTo>
                    <a:pt x="686" y="87"/>
                    <a:pt x="710" y="111"/>
                    <a:pt x="710" y="141"/>
                  </a:cubicBezTo>
                  <a:cubicBezTo>
                    <a:pt x="710" y="412"/>
                    <a:pt x="710" y="412"/>
                    <a:pt x="710" y="412"/>
                  </a:cubicBezTo>
                  <a:cubicBezTo>
                    <a:pt x="692" y="403"/>
                    <a:pt x="673" y="396"/>
                    <a:pt x="653" y="393"/>
                  </a:cubicBezTo>
                  <a:cubicBezTo>
                    <a:pt x="653" y="300"/>
                    <a:pt x="653" y="300"/>
                    <a:pt x="653" y="300"/>
                  </a:cubicBezTo>
                  <a:cubicBezTo>
                    <a:pt x="57" y="300"/>
                    <a:pt x="57" y="300"/>
                    <a:pt x="57" y="300"/>
                  </a:cubicBezTo>
                  <a:cubicBezTo>
                    <a:pt x="57" y="641"/>
                    <a:pt x="57" y="641"/>
                    <a:pt x="57" y="641"/>
                  </a:cubicBezTo>
                  <a:cubicBezTo>
                    <a:pt x="386" y="641"/>
                    <a:pt x="386" y="641"/>
                    <a:pt x="386" y="641"/>
                  </a:cubicBezTo>
                  <a:cubicBezTo>
                    <a:pt x="388" y="661"/>
                    <a:pt x="393" y="680"/>
                    <a:pt x="401" y="698"/>
                  </a:cubicBezTo>
                  <a:cubicBezTo>
                    <a:pt x="54" y="698"/>
                    <a:pt x="54" y="698"/>
                    <a:pt x="54" y="698"/>
                  </a:cubicBezTo>
                  <a:cubicBezTo>
                    <a:pt x="39" y="698"/>
                    <a:pt x="26" y="692"/>
                    <a:pt x="16" y="682"/>
                  </a:cubicBezTo>
                  <a:cubicBezTo>
                    <a:pt x="6" y="673"/>
                    <a:pt x="0" y="659"/>
                    <a:pt x="0" y="644"/>
                  </a:cubicBezTo>
                  <a:cubicBezTo>
                    <a:pt x="0" y="141"/>
                    <a:pt x="0" y="141"/>
                    <a:pt x="0" y="141"/>
                  </a:cubicBezTo>
                  <a:cubicBezTo>
                    <a:pt x="0" y="111"/>
                    <a:pt x="24" y="87"/>
                    <a:pt x="54" y="87"/>
                  </a:cubicBezTo>
                  <a:close/>
                  <a:moveTo>
                    <a:pt x="365" y="169"/>
                  </a:moveTo>
                  <a:cubicBezTo>
                    <a:pt x="365" y="186"/>
                    <a:pt x="351" y="201"/>
                    <a:pt x="334" y="201"/>
                  </a:cubicBezTo>
                  <a:cubicBezTo>
                    <a:pt x="316" y="201"/>
                    <a:pt x="302" y="186"/>
                    <a:pt x="302" y="169"/>
                  </a:cubicBezTo>
                  <a:cubicBezTo>
                    <a:pt x="302" y="144"/>
                    <a:pt x="302" y="144"/>
                    <a:pt x="302" y="144"/>
                  </a:cubicBezTo>
                  <a:cubicBezTo>
                    <a:pt x="216" y="144"/>
                    <a:pt x="216" y="144"/>
                    <a:pt x="216" y="144"/>
                  </a:cubicBezTo>
                  <a:cubicBezTo>
                    <a:pt x="216" y="87"/>
                    <a:pt x="216" y="87"/>
                    <a:pt x="216" y="87"/>
                  </a:cubicBezTo>
                  <a:cubicBezTo>
                    <a:pt x="302" y="87"/>
                    <a:pt x="302" y="87"/>
                    <a:pt x="302" y="87"/>
                  </a:cubicBezTo>
                  <a:cubicBezTo>
                    <a:pt x="302" y="32"/>
                    <a:pt x="302" y="32"/>
                    <a:pt x="302" y="32"/>
                  </a:cubicBezTo>
                  <a:cubicBezTo>
                    <a:pt x="302" y="15"/>
                    <a:pt x="316" y="0"/>
                    <a:pt x="334" y="0"/>
                  </a:cubicBezTo>
                  <a:cubicBezTo>
                    <a:pt x="351" y="0"/>
                    <a:pt x="365" y="15"/>
                    <a:pt x="365" y="32"/>
                  </a:cubicBezTo>
                  <a:cubicBezTo>
                    <a:pt x="365" y="169"/>
                    <a:pt x="365" y="169"/>
                    <a:pt x="365" y="169"/>
                  </a:cubicBezTo>
                  <a:close/>
                  <a:moveTo>
                    <a:pt x="553" y="169"/>
                  </a:moveTo>
                  <a:cubicBezTo>
                    <a:pt x="553" y="187"/>
                    <a:pt x="539" y="201"/>
                    <a:pt x="521" y="201"/>
                  </a:cubicBezTo>
                  <a:cubicBezTo>
                    <a:pt x="503" y="201"/>
                    <a:pt x="489" y="187"/>
                    <a:pt x="489" y="169"/>
                  </a:cubicBezTo>
                  <a:cubicBezTo>
                    <a:pt x="489" y="144"/>
                    <a:pt x="489" y="144"/>
                    <a:pt x="489" y="144"/>
                  </a:cubicBezTo>
                  <a:cubicBezTo>
                    <a:pt x="403" y="144"/>
                    <a:pt x="403" y="144"/>
                    <a:pt x="403" y="144"/>
                  </a:cubicBezTo>
                  <a:cubicBezTo>
                    <a:pt x="403" y="87"/>
                    <a:pt x="403" y="87"/>
                    <a:pt x="403" y="87"/>
                  </a:cubicBezTo>
                  <a:cubicBezTo>
                    <a:pt x="489" y="87"/>
                    <a:pt x="489" y="87"/>
                    <a:pt x="489" y="87"/>
                  </a:cubicBezTo>
                  <a:cubicBezTo>
                    <a:pt x="489" y="33"/>
                    <a:pt x="489" y="33"/>
                    <a:pt x="489" y="33"/>
                  </a:cubicBezTo>
                  <a:cubicBezTo>
                    <a:pt x="489" y="15"/>
                    <a:pt x="503" y="1"/>
                    <a:pt x="521" y="1"/>
                  </a:cubicBezTo>
                  <a:cubicBezTo>
                    <a:pt x="539" y="1"/>
                    <a:pt x="553" y="15"/>
                    <a:pt x="553" y="33"/>
                  </a:cubicBezTo>
                  <a:cubicBezTo>
                    <a:pt x="553" y="169"/>
                    <a:pt x="553" y="169"/>
                    <a:pt x="553" y="1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4" name="淘宝网Chenying0907出品 6"/>
            <p:cNvSpPr>
              <a:spLocks noEditPoints="1"/>
            </p:cNvSpPr>
            <p:nvPr/>
          </p:nvSpPr>
          <p:spPr bwMode="auto">
            <a:xfrm>
              <a:off x="6595224" y="4032725"/>
              <a:ext cx="362075" cy="153973"/>
            </a:xfrm>
            <a:custGeom>
              <a:avLst/>
              <a:gdLst>
                <a:gd name="T0" fmla="*/ 17 w 419"/>
                <a:gd name="T1" fmla="*/ 0 h 178"/>
                <a:gd name="T2" fmla="*/ 84 w 419"/>
                <a:gd name="T3" fmla="*/ 0 h 178"/>
                <a:gd name="T4" fmla="*/ 102 w 419"/>
                <a:gd name="T5" fmla="*/ 18 h 178"/>
                <a:gd name="T6" fmla="*/ 102 w 419"/>
                <a:gd name="T7" fmla="*/ 46 h 178"/>
                <a:gd name="T8" fmla="*/ 84 w 419"/>
                <a:gd name="T9" fmla="*/ 64 h 178"/>
                <a:gd name="T10" fmla="*/ 17 w 419"/>
                <a:gd name="T11" fmla="*/ 64 h 178"/>
                <a:gd name="T12" fmla="*/ 0 w 419"/>
                <a:gd name="T13" fmla="*/ 46 h 178"/>
                <a:gd name="T14" fmla="*/ 0 w 419"/>
                <a:gd name="T15" fmla="*/ 18 h 178"/>
                <a:gd name="T16" fmla="*/ 17 w 419"/>
                <a:gd name="T17" fmla="*/ 0 h 178"/>
                <a:gd name="T18" fmla="*/ 175 w 419"/>
                <a:gd name="T19" fmla="*/ 115 h 178"/>
                <a:gd name="T20" fmla="*/ 245 w 419"/>
                <a:gd name="T21" fmla="*/ 115 h 178"/>
                <a:gd name="T22" fmla="*/ 261 w 419"/>
                <a:gd name="T23" fmla="*/ 131 h 178"/>
                <a:gd name="T24" fmla="*/ 261 w 419"/>
                <a:gd name="T25" fmla="*/ 134 h 178"/>
                <a:gd name="T26" fmla="*/ 245 w 419"/>
                <a:gd name="T27" fmla="*/ 178 h 178"/>
                <a:gd name="T28" fmla="*/ 245 w 419"/>
                <a:gd name="T29" fmla="*/ 178 h 178"/>
                <a:gd name="T30" fmla="*/ 175 w 419"/>
                <a:gd name="T31" fmla="*/ 178 h 178"/>
                <a:gd name="T32" fmla="*/ 159 w 419"/>
                <a:gd name="T33" fmla="*/ 162 h 178"/>
                <a:gd name="T34" fmla="*/ 159 w 419"/>
                <a:gd name="T35" fmla="*/ 131 h 178"/>
                <a:gd name="T36" fmla="*/ 175 w 419"/>
                <a:gd name="T37" fmla="*/ 115 h 178"/>
                <a:gd name="T38" fmla="*/ 16 w 419"/>
                <a:gd name="T39" fmla="*/ 115 h 178"/>
                <a:gd name="T40" fmla="*/ 86 w 419"/>
                <a:gd name="T41" fmla="*/ 115 h 178"/>
                <a:gd name="T42" fmla="*/ 102 w 419"/>
                <a:gd name="T43" fmla="*/ 131 h 178"/>
                <a:gd name="T44" fmla="*/ 102 w 419"/>
                <a:gd name="T45" fmla="*/ 162 h 178"/>
                <a:gd name="T46" fmla="*/ 86 w 419"/>
                <a:gd name="T47" fmla="*/ 178 h 178"/>
                <a:gd name="T48" fmla="*/ 16 w 419"/>
                <a:gd name="T49" fmla="*/ 178 h 178"/>
                <a:gd name="T50" fmla="*/ 0 w 419"/>
                <a:gd name="T51" fmla="*/ 162 h 178"/>
                <a:gd name="T52" fmla="*/ 0 w 419"/>
                <a:gd name="T53" fmla="*/ 131 h 178"/>
                <a:gd name="T54" fmla="*/ 16 w 419"/>
                <a:gd name="T55" fmla="*/ 115 h 178"/>
                <a:gd name="T56" fmla="*/ 334 w 419"/>
                <a:gd name="T57" fmla="*/ 0 h 178"/>
                <a:gd name="T58" fmla="*/ 404 w 419"/>
                <a:gd name="T59" fmla="*/ 0 h 178"/>
                <a:gd name="T60" fmla="*/ 419 w 419"/>
                <a:gd name="T61" fmla="*/ 11 h 178"/>
                <a:gd name="T62" fmla="*/ 321 w 419"/>
                <a:gd name="T63" fmla="*/ 57 h 178"/>
                <a:gd name="T64" fmla="*/ 318 w 419"/>
                <a:gd name="T65" fmla="*/ 48 h 178"/>
                <a:gd name="T66" fmla="*/ 318 w 419"/>
                <a:gd name="T67" fmla="*/ 16 h 178"/>
                <a:gd name="T68" fmla="*/ 334 w 419"/>
                <a:gd name="T69" fmla="*/ 0 h 178"/>
                <a:gd name="T70" fmla="*/ 175 w 419"/>
                <a:gd name="T71" fmla="*/ 0 h 178"/>
                <a:gd name="T72" fmla="*/ 245 w 419"/>
                <a:gd name="T73" fmla="*/ 0 h 178"/>
                <a:gd name="T74" fmla="*/ 261 w 419"/>
                <a:gd name="T75" fmla="*/ 16 h 178"/>
                <a:gd name="T76" fmla="*/ 261 w 419"/>
                <a:gd name="T77" fmla="*/ 48 h 178"/>
                <a:gd name="T78" fmla="*/ 245 w 419"/>
                <a:gd name="T79" fmla="*/ 64 h 178"/>
                <a:gd name="T80" fmla="*/ 175 w 419"/>
                <a:gd name="T81" fmla="*/ 64 h 178"/>
                <a:gd name="T82" fmla="*/ 159 w 419"/>
                <a:gd name="T83" fmla="*/ 48 h 178"/>
                <a:gd name="T84" fmla="*/ 159 w 419"/>
                <a:gd name="T85" fmla="*/ 16 h 178"/>
                <a:gd name="T86" fmla="*/ 175 w 419"/>
                <a:gd name="T87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19" h="178">
                  <a:moveTo>
                    <a:pt x="17" y="0"/>
                  </a:moveTo>
                  <a:cubicBezTo>
                    <a:pt x="84" y="0"/>
                    <a:pt x="84" y="0"/>
                    <a:pt x="84" y="0"/>
                  </a:cubicBezTo>
                  <a:cubicBezTo>
                    <a:pt x="94" y="0"/>
                    <a:pt x="102" y="8"/>
                    <a:pt x="102" y="18"/>
                  </a:cubicBezTo>
                  <a:cubicBezTo>
                    <a:pt x="102" y="46"/>
                    <a:pt x="102" y="46"/>
                    <a:pt x="102" y="46"/>
                  </a:cubicBezTo>
                  <a:cubicBezTo>
                    <a:pt x="102" y="56"/>
                    <a:pt x="94" y="64"/>
                    <a:pt x="84" y="64"/>
                  </a:cubicBezTo>
                  <a:cubicBezTo>
                    <a:pt x="17" y="64"/>
                    <a:pt x="17" y="64"/>
                    <a:pt x="17" y="64"/>
                  </a:cubicBezTo>
                  <a:cubicBezTo>
                    <a:pt x="8" y="64"/>
                    <a:pt x="0" y="56"/>
                    <a:pt x="0" y="46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8"/>
                    <a:pt x="8" y="0"/>
                    <a:pt x="17" y="0"/>
                  </a:cubicBezTo>
                  <a:close/>
                  <a:moveTo>
                    <a:pt x="175" y="115"/>
                  </a:moveTo>
                  <a:cubicBezTo>
                    <a:pt x="245" y="115"/>
                    <a:pt x="245" y="115"/>
                    <a:pt x="245" y="115"/>
                  </a:cubicBezTo>
                  <a:cubicBezTo>
                    <a:pt x="253" y="115"/>
                    <a:pt x="261" y="122"/>
                    <a:pt x="261" y="131"/>
                  </a:cubicBezTo>
                  <a:cubicBezTo>
                    <a:pt x="261" y="134"/>
                    <a:pt x="261" y="134"/>
                    <a:pt x="261" y="134"/>
                  </a:cubicBezTo>
                  <a:cubicBezTo>
                    <a:pt x="254" y="148"/>
                    <a:pt x="249" y="163"/>
                    <a:pt x="245" y="178"/>
                  </a:cubicBezTo>
                  <a:cubicBezTo>
                    <a:pt x="245" y="178"/>
                    <a:pt x="245" y="178"/>
                    <a:pt x="245" y="178"/>
                  </a:cubicBezTo>
                  <a:cubicBezTo>
                    <a:pt x="175" y="178"/>
                    <a:pt x="175" y="178"/>
                    <a:pt x="175" y="178"/>
                  </a:cubicBezTo>
                  <a:cubicBezTo>
                    <a:pt x="166" y="178"/>
                    <a:pt x="159" y="171"/>
                    <a:pt x="159" y="162"/>
                  </a:cubicBezTo>
                  <a:cubicBezTo>
                    <a:pt x="159" y="131"/>
                    <a:pt x="159" y="131"/>
                    <a:pt x="159" y="131"/>
                  </a:cubicBezTo>
                  <a:cubicBezTo>
                    <a:pt x="159" y="122"/>
                    <a:pt x="166" y="115"/>
                    <a:pt x="175" y="115"/>
                  </a:cubicBezTo>
                  <a:close/>
                  <a:moveTo>
                    <a:pt x="16" y="115"/>
                  </a:moveTo>
                  <a:cubicBezTo>
                    <a:pt x="86" y="115"/>
                    <a:pt x="86" y="115"/>
                    <a:pt x="86" y="115"/>
                  </a:cubicBezTo>
                  <a:cubicBezTo>
                    <a:pt x="95" y="115"/>
                    <a:pt x="102" y="122"/>
                    <a:pt x="102" y="131"/>
                  </a:cubicBezTo>
                  <a:cubicBezTo>
                    <a:pt x="102" y="162"/>
                    <a:pt x="102" y="162"/>
                    <a:pt x="102" y="162"/>
                  </a:cubicBezTo>
                  <a:cubicBezTo>
                    <a:pt x="102" y="171"/>
                    <a:pt x="95" y="178"/>
                    <a:pt x="86" y="178"/>
                  </a:cubicBezTo>
                  <a:cubicBezTo>
                    <a:pt x="16" y="178"/>
                    <a:pt x="16" y="178"/>
                    <a:pt x="16" y="178"/>
                  </a:cubicBezTo>
                  <a:cubicBezTo>
                    <a:pt x="7" y="178"/>
                    <a:pt x="0" y="171"/>
                    <a:pt x="0" y="162"/>
                  </a:cubicBezTo>
                  <a:cubicBezTo>
                    <a:pt x="0" y="131"/>
                    <a:pt x="0" y="131"/>
                    <a:pt x="0" y="131"/>
                  </a:cubicBezTo>
                  <a:cubicBezTo>
                    <a:pt x="0" y="122"/>
                    <a:pt x="7" y="115"/>
                    <a:pt x="16" y="115"/>
                  </a:cubicBezTo>
                  <a:close/>
                  <a:moveTo>
                    <a:pt x="334" y="0"/>
                  </a:moveTo>
                  <a:cubicBezTo>
                    <a:pt x="404" y="0"/>
                    <a:pt x="404" y="0"/>
                    <a:pt x="404" y="0"/>
                  </a:cubicBezTo>
                  <a:cubicBezTo>
                    <a:pt x="411" y="0"/>
                    <a:pt x="417" y="5"/>
                    <a:pt x="419" y="11"/>
                  </a:cubicBezTo>
                  <a:cubicBezTo>
                    <a:pt x="383" y="18"/>
                    <a:pt x="349" y="34"/>
                    <a:pt x="321" y="57"/>
                  </a:cubicBezTo>
                  <a:cubicBezTo>
                    <a:pt x="319" y="55"/>
                    <a:pt x="318" y="51"/>
                    <a:pt x="318" y="48"/>
                  </a:cubicBezTo>
                  <a:cubicBezTo>
                    <a:pt x="318" y="16"/>
                    <a:pt x="318" y="16"/>
                    <a:pt x="318" y="16"/>
                  </a:cubicBezTo>
                  <a:cubicBezTo>
                    <a:pt x="318" y="7"/>
                    <a:pt x="325" y="0"/>
                    <a:pt x="334" y="0"/>
                  </a:cubicBezTo>
                  <a:close/>
                  <a:moveTo>
                    <a:pt x="175" y="0"/>
                  </a:moveTo>
                  <a:cubicBezTo>
                    <a:pt x="245" y="0"/>
                    <a:pt x="245" y="0"/>
                    <a:pt x="245" y="0"/>
                  </a:cubicBezTo>
                  <a:cubicBezTo>
                    <a:pt x="253" y="0"/>
                    <a:pt x="261" y="7"/>
                    <a:pt x="261" y="16"/>
                  </a:cubicBezTo>
                  <a:cubicBezTo>
                    <a:pt x="261" y="48"/>
                    <a:pt x="261" y="48"/>
                    <a:pt x="261" y="48"/>
                  </a:cubicBezTo>
                  <a:cubicBezTo>
                    <a:pt x="261" y="57"/>
                    <a:pt x="253" y="64"/>
                    <a:pt x="245" y="64"/>
                  </a:cubicBezTo>
                  <a:cubicBezTo>
                    <a:pt x="175" y="64"/>
                    <a:pt x="175" y="64"/>
                    <a:pt x="175" y="64"/>
                  </a:cubicBezTo>
                  <a:cubicBezTo>
                    <a:pt x="166" y="64"/>
                    <a:pt x="159" y="57"/>
                    <a:pt x="159" y="48"/>
                  </a:cubicBezTo>
                  <a:cubicBezTo>
                    <a:pt x="159" y="16"/>
                    <a:pt x="159" y="16"/>
                    <a:pt x="159" y="16"/>
                  </a:cubicBezTo>
                  <a:cubicBezTo>
                    <a:pt x="159" y="7"/>
                    <a:pt x="166" y="0"/>
                    <a:pt x="17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5" name="淘宝网Chenying0907出品 7"/>
            <p:cNvSpPr>
              <a:spLocks noEditPoints="1"/>
            </p:cNvSpPr>
            <p:nvPr/>
          </p:nvSpPr>
          <p:spPr bwMode="auto">
            <a:xfrm>
              <a:off x="6826001" y="4063081"/>
              <a:ext cx="340497" cy="340497"/>
            </a:xfrm>
            <a:custGeom>
              <a:avLst/>
              <a:gdLst>
                <a:gd name="T0" fmla="*/ 197 w 394"/>
                <a:gd name="T1" fmla="*/ 57 h 394"/>
                <a:gd name="T2" fmla="*/ 98 w 394"/>
                <a:gd name="T3" fmla="*/ 98 h 394"/>
                <a:gd name="T4" fmla="*/ 57 w 394"/>
                <a:gd name="T5" fmla="*/ 197 h 394"/>
                <a:gd name="T6" fmla="*/ 98 w 394"/>
                <a:gd name="T7" fmla="*/ 296 h 394"/>
                <a:gd name="T8" fmla="*/ 197 w 394"/>
                <a:gd name="T9" fmla="*/ 337 h 394"/>
                <a:gd name="T10" fmla="*/ 296 w 394"/>
                <a:gd name="T11" fmla="*/ 296 h 394"/>
                <a:gd name="T12" fmla="*/ 337 w 394"/>
                <a:gd name="T13" fmla="*/ 197 h 394"/>
                <a:gd name="T14" fmla="*/ 296 w 394"/>
                <a:gd name="T15" fmla="*/ 98 h 394"/>
                <a:gd name="T16" fmla="*/ 197 w 394"/>
                <a:gd name="T17" fmla="*/ 57 h 394"/>
                <a:gd name="T18" fmla="*/ 58 w 394"/>
                <a:gd name="T19" fmla="*/ 58 h 394"/>
                <a:gd name="T20" fmla="*/ 197 w 394"/>
                <a:gd name="T21" fmla="*/ 0 h 394"/>
                <a:gd name="T22" fmla="*/ 336 w 394"/>
                <a:gd name="T23" fmla="*/ 58 h 394"/>
                <a:gd name="T24" fmla="*/ 394 w 394"/>
                <a:gd name="T25" fmla="*/ 197 h 394"/>
                <a:gd name="T26" fmla="*/ 336 w 394"/>
                <a:gd name="T27" fmla="*/ 336 h 394"/>
                <a:gd name="T28" fmla="*/ 197 w 394"/>
                <a:gd name="T29" fmla="*/ 394 h 394"/>
                <a:gd name="T30" fmla="*/ 58 w 394"/>
                <a:gd name="T31" fmla="*/ 336 h 394"/>
                <a:gd name="T32" fmla="*/ 0 w 394"/>
                <a:gd name="T33" fmla="*/ 197 h 394"/>
                <a:gd name="T34" fmla="*/ 58 w 394"/>
                <a:gd name="T35" fmla="*/ 58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94" h="394">
                  <a:moveTo>
                    <a:pt x="197" y="57"/>
                  </a:moveTo>
                  <a:cubicBezTo>
                    <a:pt x="158" y="57"/>
                    <a:pt x="123" y="73"/>
                    <a:pt x="98" y="98"/>
                  </a:cubicBezTo>
                  <a:cubicBezTo>
                    <a:pt x="73" y="124"/>
                    <a:pt x="57" y="158"/>
                    <a:pt x="57" y="197"/>
                  </a:cubicBezTo>
                  <a:cubicBezTo>
                    <a:pt x="57" y="236"/>
                    <a:pt x="73" y="271"/>
                    <a:pt x="98" y="296"/>
                  </a:cubicBezTo>
                  <a:cubicBezTo>
                    <a:pt x="123" y="321"/>
                    <a:pt x="158" y="337"/>
                    <a:pt x="197" y="337"/>
                  </a:cubicBezTo>
                  <a:cubicBezTo>
                    <a:pt x="236" y="337"/>
                    <a:pt x="270" y="321"/>
                    <a:pt x="296" y="296"/>
                  </a:cubicBezTo>
                  <a:cubicBezTo>
                    <a:pt x="321" y="271"/>
                    <a:pt x="337" y="236"/>
                    <a:pt x="337" y="197"/>
                  </a:cubicBezTo>
                  <a:cubicBezTo>
                    <a:pt x="337" y="158"/>
                    <a:pt x="321" y="124"/>
                    <a:pt x="296" y="98"/>
                  </a:cubicBezTo>
                  <a:cubicBezTo>
                    <a:pt x="270" y="73"/>
                    <a:pt x="236" y="57"/>
                    <a:pt x="197" y="57"/>
                  </a:cubicBezTo>
                  <a:close/>
                  <a:moveTo>
                    <a:pt x="58" y="58"/>
                  </a:moveTo>
                  <a:cubicBezTo>
                    <a:pt x="93" y="22"/>
                    <a:pt x="143" y="0"/>
                    <a:pt x="197" y="0"/>
                  </a:cubicBezTo>
                  <a:cubicBezTo>
                    <a:pt x="251" y="0"/>
                    <a:pt x="301" y="22"/>
                    <a:pt x="336" y="58"/>
                  </a:cubicBezTo>
                  <a:cubicBezTo>
                    <a:pt x="372" y="93"/>
                    <a:pt x="394" y="143"/>
                    <a:pt x="394" y="197"/>
                  </a:cubicBezTo>
                  <a:cubicBezTo>
                    <a:pt x="394" y="252"/>
                    <a:pt x="372" y="301"/>
                    <a:pt x="336" y="336"/>
                  </a:cubicBezTo>
                  <a:cubicBezTo>
                    <a:pt x="301" y="372"/>
                    <a:pt x="251" y="394"/>
                    <a:pt x="197" y="394"/>
                  </a:cubicBezTo>
                  <a:cubicBezTo>
                    <a:pt x="143" y="394"/>
                    <a:pt x="93" y="372"/>
                    <a:pt x="58" y="336"/>
                  </a:cubicBezTo>
                  <a:cubicBezTo>
                    <a:pt x="22" y="301"/>
                    <a:pt x="0" y="252"/>
                    <a:pt x="0" y="197"/>
                  </a:cubicBezTo>
                  <a:cubicBezTo>
                    <a:pt x="0" y="143"/>
                    <a:pt x="22" y="93"/>
                    <a:pt x="58" y="5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96" name="淘宝网Chenying0907出品 8"/>
            <p:cNvSpPr/>
            <p:nvPr/>
          </p:nvSpPr>
          <p:spPr bwMode="auto">
            <a:xfrm>
              <a:off x="6923651" y="4160731"/>
              <a:ext cx="99479" cy="100211"/>
            </a:xfrm>
            <a:custGeom>
              <a:avLst/>
              <a:gdLst>
                <a:gd name="T0" fmla="*/ 55 w 115"/>
                <a:gd name="T1" fmla="*/ 83 h 116"/>
                <a:gd name="T2" fmla="*/ 64 w 115"/>
                <a:gd name="T3" fmla="*/ 104 h 116"/>
                <a:gd name="T4" fmla="*/ 104 w 115"/>
                <a:gd name="T5" fmla="*/ 104 h 116"/>
                <a:gd name="T6" fmla="*/ 104 w 115"/>
                <a:gd name="T7" fmla="*/ 64 h 116"/>
                <a:gd name="T8" fmla="*/ 82 w 115"/>
                <a:gd name="T9" fmla="*/ 56 h 116"/>
                <a:gd name="T10" fmla="*/ 34 w 115"/>
                <a:gd name="T11" fmla="*/ 8 h 116"/>
                <a:gd name="T12" fmla="*/ 8 w 115"/>
                <a:gd name="T13" fmla="*/ 8 h 116"/>
                <a:gd name="T14" fmla="*/ 8 w 115"/>
                <a:gd name="T15" fmla="*/ 35 h 116"/>
                <a:gd name="T16" fmla="*/ 55 w 115"/>
                <a:gd name="T17" fmla="*/ 83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5" h="116">
                  <a:moveTo>
                    <a:pt x="55" y="83"/>
                  </a:moveTo>
                  <a:cubicBezTo>
                    <a:pt x="55" y="90"/>
                    <a:pt x="58" y="98"/>
                    <a:pt x="64" y="104"/>
                  </a:cubicBezTo>
                  <a:cubicBezTo>
                    <a:pt x="75" y="116"/>
                    <a:pt x="93" y="116"/>
                    <a:pt x="104" y="104"/>
                  </a:cubicBezTo>
                  <a:cubicBezTo>
                    <a:pt x="115" y="93"/>
                    <a:pt x="115" y="75"/>
                    <a:pt x="104" y="64"/>
                  </a:cubicBezTo>
                  <a:cubicBezTo>
                    <a:pt x="98" y="58"/>
                    <a:pt x="90" y="55"/>
                    <a:pt x="82" y="56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27" y="0"/>
                    <a:pt x="15" y="0"/>
                    <a:pt x="8" y="8"/>
                  </a:cubicBezTo>
                  <a:cubicBezTo>
                    <a:pt x="0" y="15"/>
                    <a:pt x="0" y="27"/>
                    <a:pt x="8" y="35"/>
                  </a:cubicBezTo>
                  <a:cubicBezTo>
                    <a:pt x="55" y="83"/>
                    <a:pt x="55" y="83"/>
                    <a:pt x="55" y="8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101" name="淘宝网Chenying0907出品 7"/>
          <p:cNvSpPr txBox="1"/>
          <p:nvPr/>
        </p:nvSpPr>
        <p:spPr>
          <a:xfrm>
            <a:off x="7969795" y="1989058"/>
            <a:ext cx="347193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您的内容打在这里，或者通过复制您的文本后，在此框中选择粘贴。您的内容打在这里，或者通过复制您的文本后。</a:t>
            </a:r>
          </a:p>
          <a:p>
            <a:pPr algn="just"/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2" name="淘宝网Chenying0907出品 11"/>
          <p:cNvSpPr txBox="1"/>
          <p:nvPr/>
        </p:nvSpPr>
        <p:spPr>
          <a:xfrm>
            <a:off x="7969795" y="1567944"/>
            <a:ext cx="264716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00" b="1" dirty="0">
                <a:solidFill>
                  <a:srgbClr val="F8353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在此添加标题</a:t>
            </a:r>
          </a:p>
        </p:txBody>
      </p:sp>
      <p:sp>
        <p:nvSpPr>
          <p:cNvPr id="103" name="淘宝网Chenying0907出品 12"/>
          <p:cNvSpPr txBox="1"/>
          <p:nvPr/>
        </p:nvSpPr>
        <p:spPr>
          <a:xfrm>
            <a:off x="7969795" y="3124997"/>
            <a:ext cx="264716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200" b="1" dirty="0">
                <a:solidFill>
                  <a:srgbClr val="01ACB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在此添加标题</a:t>
            </a:r>
          </a:p>
        </p:txBody>
      </p:sp>
      <p:sp>
        <p:nvSpPr>
          <p:cNvPr id="104" name="淘宝网Chenying0907出品 13"/>
          <p:cNvSpPr txBox="1"/>
          <p:nvPr/>
        </p:nvSpPr>
        <p:spPr>
          <a:xfrm>
            <a:off x="7969796" y="3554432"/>
            <a:ext cx="347193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您的内容打在这里，或者通过复制您的文本后，在此框中选择粘贴。您的内容打在这里，或者通过复制您的文本后。</a:t>
            </a:r>
          </a:p>
        </p:txBody>
      </p:sp>
      <p:sp>
        <p:nvSpPr>
          <p:cNvPr id="105" name="淘宝网Chenying0907出品 104"/>
          <p:cNvSpPr/>
          <p:nvPr/>
        </p:nvSpPr>
        <p:spPr>
          <a:xfrm>
            <a:off x="2569195" y="4729492"/>
            <a:ext cx="1889509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此处添加详细文本描述，建议与标题相关并符合整体语言风格。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6" name="淘宝网Chenying0907出品 105"/>
          <p:cNvSpPr/>
          <p:nvPr/>
        </p:nvSpPr>
        <p:spPr>
          <a:xfrm>
            <a:off x="5953571" y="4743435"/>
            <a:ext cx="1889509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此处添加详细文本描述，建议与标题相关并符合整体语言风格。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7" name="淘宝网Chenying0907出品 106"/>
          <p:cNvSpPr/>
          <p:nvPr/>
        </p:nvSpPr>
        <p:spPr>
          <a:xfrm>
            <a:off x="9320646" y="4743435"/>
            <a:ext cx="1889509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此处添加详细文本描述，建议与标题相关并符合整体语言风格。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 advTm="0">
        <p14:switch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500"/>
                            </p:stCondLst>
                            <p:childTnLst>
                              <p:par>
                                <p:cTn id="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2000"/>
                            </p:stCondLst>
                            <p:childTnLst>
                              <p:par>
                                <p:cTn id="7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0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2500"/>
                            </p:stCondLst>
                            <p:childTnLst>
                              <p:par>
                                <p:cTn id="8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4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3000"/>
                            </p:stCondLst>
                            <p:childTnLst>
                              <p:par>
                                <p:cTn id="8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8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 animBg="1"/>
      <p:bldP spid="15" grpId="0"/>
      <p:bldP spid="64" grpId="0" animBg="1"/>
      <p:bldP spid="68" grpId="0" animBg="1"/>
      <p:bldP spid="72" grpId="0" animBg="1"/>
      <p:bldP spid="101" grpId="0"/>
      <p:bldP spid="102" grpId="0"/>
      <p:bldP spid="103" grpId="0"/>
      <p:bldP spid="104" grpId="0"/>
      <p:bldP spid="105" grpId="0"/>
      <p:bldP spid="106" grpId="0"/>
      <p:bldP spid="107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8213513"/>
  <p:tag name="MH_LIBRARY" val="GRAPHIC"/>
  <p:tag name="MH_TYPE" val="SubTitle"/>
  <p:tag name="MH_ORDER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9112149"/>
  <p:tag name="MH_LIBRARY" val="GRAPHIC"/>
  <p:tag name="MH_TYPE" val="Other"/>
  <p:tag name="MH_ORDER" val="5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9112149"/>
  <p:tag name="MH_LIBRARY" val="GRAPHIC"/>
  <p:tag name="MH_TYPE" val="Other"/>
  <p:tag name="MH_ORDER" val="6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9112149"/>
  <p:tag name="MH_LIBRARY" val="GRAPHIC"/>
  <p:tag name="MH_TYPE" val="SubTitle"/>
  <p:tag name="MH_ORDER" val="2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9112149"/>
  <p:tag name="MH_LIBRARY" val="GRAPHIC"/>
  <p:tag name="MH_TYPE" val="Other"/>
  <p:tag name="MH_ORDER" val="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8213513"/>
  <p:tag name="MH_LIBRARY" val="GRAPHIC"/>
  <p:tag name="MH_TYPE" val="SubTitle"/>
  <p:tag name="MH_ORDER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08213513"/>
  <p:tag name="MH_LIBRARY" val="GRAPHIC"/>
  <p:tag name="MH_TYPE" val="SubTitle"/>
  <p:tag name="MH_ORDER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9112149"/>
  <p:tag name="MH_LIBRARY" val="GRAPHIC"/>
  <p:tag name="MH_TYPE" val="Other"/>
  <p:tag name="MH_ORDER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9112149"/>
  <p:tag name="MH_LIBRARY" val="GRAPHIC"/>
  <p:tag name="MH_TYPE" val="Other"/>
  <p:tag name="MH_ORDER" val="7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9112149"/>
  <p:tag name="MH_LIBRARY" val="GRAPHIC"/>
  <p:tag name="MH_TYPE" val="Other"/>
  <p:tag name="MH_ORDER" val="8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9112149"/>
  <p:tag name="MH_LIBRARY" val="GRAPHIC"/>
  <p:tag name="MH_TYPE" val="Other"/>
  <p:tag name="MH_ORDER" val="9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9112149"/>
  <p:tag name="MH_LIBRARY" val="GRAPHIC"/>
  <p:tag name="MH_TYPE" val="SubTitle"/>
  <p:tag name="MH_ORDER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19112149"/>
  <p:tag name="MH_LIBRARY" val="GRAPHIC"/>
  <p:tag name="MH_TYPE" val="Other"/>
  <p:tag name="MH_ORDER" val="4"/>
</p:tagLst>
</file>

<file path=ppt/theme/theme1.xml><?xml version="1.0" encoding="utf-8"?>
<a:theme xmlns:a="http://schemas.openxmlformats.org/drawingml/2006/main" name="夏雨家素材馆 https://xnwe.taobao.com/">
  <a:themeElements>
    <a:clrScheme name="自定义 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0000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3336</Words>
  <Application>Microsoft Office PowerPoint</Application>
  <PresentationFormat>自定义</PresentationFormat>
  <Paragraphs>451</Paragraphs>
  <Slides>41</Slides>
  <Notes>40</Notes>
  <HiddenSlides>0</HiddenSlides>
  <MMClips>1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41</vt:i4>
      </vt:variant>
    </vt:vector>
  </HeadingPairs>
  <TitlesOfParts>
    <vt:vector size="50" baseType="lpstr">
      <vt:lpstr>Impact MT Std</vt:lpstr>
      <vt:lpstr>方正兰亭黑简体</vt:lpstr>
      <vt:lpstr>宋体</vt:lpstr>
      <vt:lpstr>微软雅黑</vt:lpstr>
      <vt:lpstr>Arial</vt:lpstr>
      <vt:lpstr>Calibri</vt:lpstr>
      <vt:lpstr>Castellar</vt:lpstr>
      <vt:lpstr>Impact</vt:lpstr>
      <vt:lpstr>夏雨家素材馆 https://xnwe.taobao.com/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chenying0907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chenying0907</dc:title>
  <dc:creator>chenying0907</dc:creator>
  <dc:description>chenying0907</dc:description>
  <cp:lastModifiedBy>Yang Ruihua</cp:lastModifiedBy>
  <cp:revision>53</cp:revision>
  <dcterms:created xsi:type="dcterms:W3CDTF">2016-02-20T13:18:00Z</dcterms:created>
  <dcterms:modified xsi:type="dcterms:W3CDTF">2023-04-18T13:58:46Z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2052-10.1.0.7311</vt:lpwstr>
  </property>
</Properties>
</file>